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7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3861"/>
            <a:ext cx="108001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6605"/>
            <a:ext cx="108001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744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88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536"/>
            <a:ext cx="3105046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536"/>
            <a:ext cx="9135135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498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51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6419"/>
            <a:ext cx="1242018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4203"/>
            <a:ext cx="1242018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0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7680"/>
            <a:ext cx="6120091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7680"/>
            <a:ext cx="6120091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4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536"/>
            <a:ext cx="12420184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3916"/>
            <a:ext cx="609196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2747"/>
            <a:ext cx="6091965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3916"/>
            <a:ext cx="612196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2747"/>
            <a:ext cx="6121966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58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49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342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7597"/>
            <a:ext cx="72901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50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7597"/>
            <a:ext cx="72901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156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536"/>
            <a:ext cx="1242018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7680"/>
            <a:ext cx="1242018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05626"/>
            <a:ext cx="48600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90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0B734F2-04E1-1F04-379F-E2BE7F1FDA92}"/>
              </a:ext>
            </a:extLst>
          </p:cNvPr>
          <p:cNvGrpSpPr/>
          <p:nvPr/>
        </p:nvGrpSpPr>
        <p:grpSpPr>
          <a:xfrm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>
              <a:extLst>
                <a:ext uri="{FF2B5EF4-FFF2-40B4-BE49-F238E27FC236}">
                  <a16:creationId xmlns:a16="http://schemas.microsoft.com/office/drawing/2014/main" id="{AE3EAF13-2AD7-FB6F-2C5A-EDEA3A77CEAA}"/>
                </a:ext>
              </a:extLst>
            </p:cNvPr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>
              <a:extLst>
                <a:ext uri="{FF2B5EF4-FFF2-40B4-BE49-F238E27FC236}">
                  <a16:creationId xmlns:a16="http://schemas.microsoft.com/office/drawing/2014/main" id="{1A73AEEA-1B53-9DEA-F3A5-30662680AAAF}"/>
                </a:ext>
              </a:extLst>
            </p:cNvPr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>
              <a:extLst>
                <a:ext uri="{FF2B5EF4-FFF2-40B4-BE49-F238E27FC236}">
                  <a16:creationId xmlns:a16="http://schemas.microsoft.com/office/drawing/2014/main" id="{B8312FFA-656C-4F34-149F-6ABF5FFD8EE6}"/>
                </a:ext>
              </a:extLst>
            </p:cNvPr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>
              <a:extLst>
                <a:ext uri="{FF2B5EF4-FFF2-40B4-BE49-F238E27FC236}">
                  <a16:creationId xmlns:a16="http://schemas.microsoft.com/office/drawing/2014/main" id="{C29713FB-3392-7A36-364F-67E1FF9869A1}"/>
                </a:ext>
              </a:extLst>
            </p:cNvPr>
            <p:cNvSpPr/>
            <p:nvPr/>
          </p:nvSpPr>
          <p:spPr>
            <a:xfrm>
              <a:off x="551098" y="678488"/>
              <a:ext cx="213322" cy="385832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>
              <a:extLst>
                <a:ext uri="{FF2B5EF4-FFF2-40B4-BE49-F238E27FC236}">
                  <a16:creationId xmlns:a16="http://schemas.microsoft.com/office/drawing/2014/main" id="{F90AB148-D9AC-7964-89C9-6FEF266A40E9}"/>
                </a:ext>
              </a:extLst>
            </p:cNvPr>
            <p:cNvSpPr/>
            <p:nvPr/>
          </p:nvSpPr>
          <p:spPr>
            <a:xfrm>
              <a:off x="551098" y="4536810"/>
              <a:ext cx="213322" cy="24114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>
              <a:extLst>
                <a:ext uri="{FF2B5EF4-FFF2-40B4-BE49-F238E27FC236}">
                  <a16:creationId xmlns:a16="http://schemas.microsoft.com/office/drawing/2014/main" id="{2F00E0C7-27DD-B7AA-026B-ED0F67BADA2F}"/>
                </a:ext>
              </a:extLst>
            </p:cNvPr>
            <p:cNvSpPr/>
            <p:nvPr/>
          </p:nvSpPr>
          <p:spPr>
            <a:xfrm>
              <a:off x="788123" y="678488"/>
              <a:ext cx="213322" cy="307460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>
              <a:extLst>
                <a:ext uri="{FF2B5EF4-FFF2-40B4-BE49-F238E27FC236}">
                  <a16:creationId xmlns:a16="http://schemas.microsoft.com/office/drawing/2014/main" id="{4DA27488-6C61-70D2-05D6-C1AAA087E081}"/>
                </a:ext>
              </a:extLst>
            </p:cNvPr>
            <p:cNvSpPr/>
            <p:nvPr/>
          </p:nvSpPr>
          <p:spPr>
            <a:xfrm>
              <a:off x="788123" y="3753088"/>
              <a:ext cx="213322" cy="10248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>
              <a:extLst>
                <a:ext uri="{FF2B5EF4-FFF2-40B4-BE49-F238E27FC236}">
                  <a16:creationId xmlns:a16="http://schemas.microsoft.com/office/drawing/2014/main" id="{0EB2A741-93D0-6520-D32D-3103BFF30C4E}"/>
                </a:ext>
              </a:extLst>
            </p:cNvPr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>
              <a:extLst>
                <a:ext uri="{FF2B5EF4-FFF2-40B4-BE49-F238E27FC236}">
                  <a16:creationId xmlns:a16="http://schemas.microsoft.com/office/drawing/2014/main" id="{C3ADC186-6DC4-D366-F29A-B5DE19A1C20A}"/>
                </a:ext>
              </a:extLst>
            </p:cNvPr>
            <p:cNvSpPr/>
            <p:nvPr/>
          </p:nvSpPr>
          <p:spPr>
            <a:xfrm>
              <a:off x="1142143" y="678488"/>
              <a:ext cx="213322" cy="273297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>
              <a:extLst>
                <a:ext uri="{FF2B5EF4-FFF2-40B4-BE49-F238E27FC236}">
                  <a16:creationId xmlns:a16="http://schemas.microsoft.com/office/drawing/2014/main" id="{4FEF34FA-9CF5-F958-626C-AF5C90169AB0}"/>
                </a:ext>
              </a:extLst>
            </p:cNvPr>
            <p:cNvSpPr/>
            <p:nvPr/>
          </p:nvSpPr>
          <p:spPr>
            <a:xfrm>
              <a:off x="1142143" y="3411466"/>
              <a:ext cx="213322" cy="136648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>
              <a:extLst>
                <a:ext uri="{FF2B5EF4-FFF2-40B4-BE49-F238E27FC236}">
                  <a16:creationId xmlns:a16="http://schemas.microsoft.com/office/drawing/2014/main" id="{94B35E7D-9383-44CB-9BF3-DE46FCD20573}"/>
                </a:ext>
              </a:extLst>
            </p:cNvPr>
            <p:cNvSpPr/>
            <p:nvPr/>
          </p:nvSpPr>
          <p:spPr>
            <a:xfrm>
              <a:off x="1379168" y="678488"/>
              <a:ext cx="213322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>
              <a:extLst>
                <a:ext uri="{FF2B5EF4-FFF2-40B4-BE49-F238E27FC236}">
                  <a16:creationId xmlns:a16="http://schemas.microsoft.com/office/drawing/2014/main" id="{27AA9920-8A02-654C-9823-2C7A68DD0161}"/>
                </a:ext>
              </a:extLst>
            </p:cNvPr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>
              <a:extLst>
                <a:ext uri="{FF2B5EF4-FFF2-40B4-BE49-F238E27FC236}">
                  <a16:creationId xmlns:a16="http://schemas.microsoft.com/office/drawing/2014/main" id="{AF09ED33-0AB7-908E-A234-7D1226ACE3B6}"/>
                </a:ext>
              </a:extLst>
            </p:cNvPr>
            <p:cNvSpPr/>
            <p:nvPr/>
          </p:nvSpPr>
          <p:spPr>
            <a:xfrm>
              <a:off x="1733188" y="678488"/>
              <a:ext cx="213322" cy="331861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>
              <a:extLst>
                <a:ext uri="{FF2B5EF4-FFF2-40B4-BE49-F238E27FC236}">
                  <a16:creationId xmlns:a16="http://schemas.microsoft.com/office/drawing/2014/main" id="{AB0BC8AC-B9A4-901E-8A21-8DCC098FC5C3}"/>
                </a:ext>
              </a:extLst>
            </p:cNvPr>
            <p:cNvSpPr/>
            <p:nvPr/>
          </p:nvSpPr>
          <p:spPr>
            <a:xfrm>
              <a:off x="1733188" y="3997104"/>
              <a:ext cx="213322" cy="78085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>
              <a:extLst>
                <a:ext uri="{FF2B5EF4-FFF2-40B4-BE49-F238E27FC236}">
                  <a16:creationId xmlns:a16="http://schemas.microsoft.com/office/drawing/2014/main" id="{ED6ACED7-AE44-AFF4-E138-D257F02C03C9}"/>
                </a:ext>
              </a:extLst>
            </p:cNvPr>
            <p:cNvSpPr/>
            <p:nvPr/>
          </p:nvSpPr>
          <p:spPr>
            <a:xfrm>
              <a:off x="1970214" y="678488"/>
              <a:ext cx="213322" cy="330404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>
              <a:extLst>
                <a:ext uri="{FF2B5EF4-FFF2-40B4-BE49-F238E27FC236}">
                  <a16:creationId xmlns:a16="http://schemas.microsoft.com/office/drawing/2014/main" id="{46CA2CE6-6FA1-C4D8-1E40-D346FBE0AD40}"/>
                </a:ext>
              </a:extLst>
            </p:cNvPr>
            <p:cNvSpPr/>
            <p:nvPr/>
          </p:nvSpPr>
          <p:spPr>
            <a:xfrm>
              <a:off x="1970214" y="3982536"/>
              <a:ext cx="213322" cy="79541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>
              <a:extLst>
                <a:ext uri="{FF2B5EF4-FFF2-40B4-BE49-F238E27FC236}">
                  <a16:creationId xmlns:a16="http://schemas.microsoft.com/office/drawing/2014/main" id="{7A9E6307-26F5-C365-4DF9-A66974980D34}"/>
                </a:ext>
              </a:extLst>
            </p:cNvPr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>
              <a:extLst>
                <a:ext uri="{FF2B5EF4-FFF2-40B4-BE49-F238E27FC236}">
                  <a16:creationId xmlns:a16="http://schemas.microsoft.com/office/drawing/2014/main" id="{E0FAC591-AE55-4F18-2966-B8008FC1B259}"/>
                </a:ext>
              </a:extLst>
            </p:cNvPr>
            <p:cNvSpPr/>
            <p:nvPr/>
          </p:nvSpPr>
          <p:spPr>
            <a:xfrm>
              <a:off x="2324233" y="678488"/>
              <a:ext cx="213322" cy="341622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>
              <a:extLst>
                <a:ext uri="{FF2B5EF4-FFF2-40B4-BE49-F238E27FC236}">
                  <a16:creationId xmlns:a16="http://schemas.microsoft.com/office/drawing/2014/main" id="{AD4269F6-FD0B-0ACE-4504-AC79CDDEEAD3}"/>
                </a:ext>
              </a:extLst>
            </p:cNvPr>
            <p:cNvSpPr/>
            <p:nvPr/>
          </p:nvSpPr>
          <p:spPr>
            <a:xfrm>
              <a:off x="2324233" y="4094710"/>
              <a:ext cx="213322" cy="68324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>
              <a:extLst>
                <a:ext uri="{FF2B5EF4-FFF2-40B4-BE49-F238E27FC236}">
                  <a16:creationId xmlns:a16="http://schemas.microsoft.com/office/drawing/2014/main" id="{20579507-1F3A-E26D-9786-E0691A97BB16}"/>
                </a:ext>
              </a:extLst>
            </p:cNvPr>
            <p:cNvSpPr/>
            <p:nvPr/>
          </p:nvSpPr>
          <p:spPr>
            <a:xfrm>
              <a:off x="2561259" y="678488"/>
              <a:ext cx="213322" cy="4455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>
              <a:extLst>
                <a:ext uri="{FF2B5EF4-FFF2-40B4-BE49-F238E27FC236}">
                  <a16:creationId xmlns:a16="http://schemas.microsoft.com/office/drawing/2014/main" id="{28EDC818-0ED5-34F3-2A5A-23B26A3AEBF5}"/>
                </a:ext>
              </a:extLst>
            </p:cNvPr>
            <p:cNvSpPr/>
            <p:nvPr/>
          </p:nvSpPr>
          <p:spPr>
            <a:xfrm>
              <a:off x="2561259" y="1124082"/>
              <a:ext cx="213322" cy="365387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>
              <a:extLst>
                <a:ext uri="{FF2B5EF4-FFF2-40B4-BE49-F238E27FC236}">
                  <a16:creationId xmlns:a16="http://schemas.microsoft.com/office/drawing/2014/main" id="{99A9347A-957B-6AA4-9E67-7EF3640F1FEF}"/>
                </a:ext>
              </a:extLst>
            </p:cNvPr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5">
              <a:extLst>
                <a:ext uri="{FF2B5EF4-FFF2-40B4-BE49-F238E27FC236}">
                  <a16:creationId xmlns:a16="http://schemas.microsoft.com/office/drawing/2014/main" id="{1EEAC056-B212-631C-C345-5014D4565E0D}"/>
                </a:ext>
              </a:extLst>
            </p:cNvPr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6" name="rc26">
              <a:extLst>
                <a:ext uri="{FF2B5EF4-FFF2-40B4-BE49-F238E27FC236}">
                  <a16:creationId xmlns:a16="http://schemas.microsoft.com/office/drawing/2014/main" id="{C6DD1014-66AB-4916-6713-2EA275DE870C}"/>
                </a:ext>
              </a:extLst>
            </p:cNvPr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7">
              <a:extLst>
                <a:ext uri="{FF2B5EF4-FFF2-40B4-BE49-F238E27FC236}">
                  <a16:creationId xmlns:a16="http://schemas.microsoft.com/office/drawing/2014/main" id="{0C8C16EF-41E6-8522-2343-AC5B82876E09}"/>
                </a:ext>
              </a:extLst>
            </p:cNvPr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8" name="rc28">
              <a:extLst>
                <a:ext uri="{FF2B5EF4-FFF2-40B4-BE49-F238E27FC236}">
                  <a16:creationId xmlns:a16="http://schemas.microsoft.com/office/drawing/2014/main" id="{475E0255-B450-4716-61AA-45C5A2F97BC6}"/>
                </a:ext>
              </a:extLst>
            </p:cNvPr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>
              <a:extLst>
                <a:ext uri="{FF2B5EF4-FFF2-40B4-BE49-F238E27FC236}">
                  <a16:creationId xmlns:a16="http://schemas.microsoft.com/office/drawing/2014/main" id="{7878132E-3287-BF99-4967-B837F77DF7A6}"/>
                </a:ext>
              </a:extLst>
            </p:cNvPr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0" name="rc30">
              <a:extLst>
                <a:ext uri="{FF2B5EF4-FFF2-40B4-BE49-F238E27FC236}">
                  <a16:creationId xmlns:a16="http://schemas.microsoft.com/office/drawing/2014/main" id="{9E466FB2-B080-94D0-A094-1EEA77F26E1A}"/>
                </a:ext>
              </a:extLst>
            </p:cNvPr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1">
              <a:extLst>
                <a:ext uri="{FF2B5EF4-FFF2-40B4-BE49-F238E27FC236}">
                  <a16:creationId xmlns:a16="http://schemas.microsoft.com/office/drawing/2014/main" id="{2118208A-3E4E-0A35-B37C-C0348CC4C947}"/>
                </a:ext>
              </a:extLst>
            </p:cNvPr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2" name="pl32">
              <a:extLst>
                <a:ext uri="{FF2B5EF4-FFF2-40B4-BE49-F238E27FC236}">
                  <a16:creationId xmlns:a16="http://schemas.microsoft.com/office/drawing/2014/main" id="{EDABF8FD-5945-201C-2368-A5DE28A5C752}"/>
                </a:ext>
              </a:extLst>
            </p:cNvPr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gdLst/>
              <a:ahLst/>
              <a:cxnLst/>
              <a:rect l="0" t="0" r="0" b="0"/>
              <a:pathLst>
                <a:path w="521456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>
              <a:extLst>
                <a:ext uri="{FF2B5EF4-FFF2-40B4-BE49-F238E27FC236}">
                  <a16:creationId xmlns:a16="http://schemas.microsoft.com/office/drawing/2014/main" id="{4B725DE7-A7CB-8D1A-AACD-B5770335329C}"/>
                </a:ext>
              </a:extLst>
            </p:cNvPr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>
              <a:extLst>
                <a:ext uri="{FF2B5EF4-FFF2-40B4-BE49-F238E27FC236}">
                  <a16:creationId xmlns:a16="http://schemas.microsoft.com/office/drawing/2014/main" id="{BC052169-B393-2A6B-76B6-0666FBD80492}"/>
                </a:ext>
              </a:extLst>
            </p:cNvPr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5">
              <a:extLst>
                <a:ext uri="{FF2B5EF4-FFF2-40B4-BE49-F238E27FC236}">
                  <a16:creationId xmlns:a16="http://schemas.microsoft.com/office/drawing/2014/main" id="{EA5F2DCB-E89B-D9F5-AC49-BF04B3D2F733}"/>
                </a:ext>
              </a:extLst>
            </p:cNvPr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(17)</a:t>
              </a:r>
            </a:p>
          </p:txBody>
        </p:sp>
        <p:sp>
          <p:nvSpPr>
            <p:cNvPr id="36" name="tx36">
              <a:extLst>
                <a:ext uri="{FF2B5EF4-FFF2-40B4-BE49-F238E27FC236}">
                  <a16:creationId xmlns:a16="http://schemas.microsoft.com/office/drawing/2014/main" id="{027EA7AD-E16C-B735-7550-CC9446580634}"/>
                </a:ext>
              </a:extLst>
            </p:cNvPr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(36)</a:t>
              </a:r>
            </a:p>
          </p:txBody>
        </p:sp>
        <p:sp>
          <p:nvSpPr>
            <p:cNvPr id="37" name="pl37">
              <a:extLst>
                <a:ext uri="{FF2B5EF4-FFF2-40B4-BE49-F238E27FC236}">
                  <a16:creationId xmlns:a16="http://schemas.microsoft.com/office/drawing/2014/main" id="{B2F6F545-155C-084C-1048-683319A0B69E}"/>
                </a:ext>
              </a:extLst>
            </p:cNvPr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gdLst/>
              <a:ahLst/>
              <a:cxnLst/>
              <a:rect l="0" t="0" r="0" b="0"/>
              <a:pathLst>
                <a:path w="521456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>
              <a:extLst>
                <a:ext uri="{FF2B5EF4-FFF2-40B4-BE49-F238E27FC236}">
                  <a16:creationId xmlns:a16="http://schemas.microsoft.com/office/drawing/2014/main" id="{7D11ADC4-5E2D-0258-38EF-6B864BC8914F}"/>
                </a:ext>
              </a:extLst>
            </p:cNvPr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>
              <a:extLst>
                <a:ext uri="{FF2B5EF4-FFF2-40B4-BE49-F238E27FC236}">
                  <a16:creationId xmlns:a16="http://schemas.microsoft.com/office/drawing/2014/main" id="{5D6388A1-C705-2EEE-D2D1-75831867D38E}"/>
                </a:ext>
              </a:extLst>
            </p:cNvPr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>
              <a:extLst>
                <a:ext uri="{FF2B5EF4-FFF2-40B4-BE49-F238E27FC236}">
                  <a16:creationId xmlns:a16="http://schemas.microsoft.com/office/drawing/2014/main" id="{4144F6A1-9E44-7827-4D8E-46273BB02958}"/>
                </a:ext>
              </a:extLst>
            </p:cNvPr>
            <p:cNvSpPr/>
            <p:nvPr/>
          </p:nvSpPr>
          <p:spPr>
            <a:xfrm rot="-1200000">
              <a:off x="738827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(3)</a:t>
              </a:r>
            </a:p>
          </p:txBody>
        </p:sp>
        <p:sp>
          <p:nvSpPr>
            <p:cNvPr id="41" name="tx41">
              <a:extLst>
                <a:ext uri="{FF2B5EF4-FFF2-40B4-BE49-F238E27FC236}">
                  <a16:creationId xmlns:a16="http://schemas.microsoft.com/office/drawing/2014/main" id="{85260811-948B-A53F-B770-F251056A9AB6}"/>
                </a:ext>
              </a:extLst>
            </p:cNvPr>
            <p:cNvSpPr/>
            <p:nvPr/>
          </p:nvSpPr>
          <p:spPr>
            <a:xfrm rot="-1200000">
              <a:off x="921051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(12)</a:t>
              </a:r>
            </a:p>
          </p:txBody>
        </p:sp>
        <p:sp>
          <p:nvSpPr>
            <p:cNvPr id="42" name="pl42">
              <a:extLst>
                <a:ext uri="{FF2B5EF4-FFF2-40B4-BE49-F238E27FC236}">
                  <a16:creationId xmlns:a16="http://schemas.microsoft.com/office/drawing/2014/main" id="{9DDA6F6F-1EC3-8489-EC6B-5C72D4CCB88E}"/>
                </a:ext>
              </a:extLst>
            </p:cNvPr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gdLst/>
              <a:ahLst/>
              <a:cxnLst/>
              <a:rect l="0" t="0" r="0" b="0"/>
              <a:pathLst>
                <a:path w="521456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>
              <a:extLst>
                <a:ext uri="{FF2B5EF4-FFF2-40B4-BE49-F238E27FC236}">
                  <a16:creationId xmlns:a16="http://schemas.microsoft.com/office/drawing/2014/main" id="{4DD28436-9C27-0B64-5865-E89B6B715210}"/>
                </a:ext>
              </a:extLst>
            </p:cNvPr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>
              <a:extLst>
                <a:ext uri="{FF2B5EF4-FFF2-40B4-BE49-F238E27FC236}">
                  <a16:creationId xmlns:a16="http://schemas.microsoft.com/office/drawing/2014/main" id="{5387DE81-EFE9-E581-8297-B957A7B23899}"/>
                </a:ext>
              </a:extLst>
            </p:cNvPr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5">
              <a:extLst>
                <a:ext uri="{FF2B5EF4-FFF2-40B4-BE49-F238E27FC236}">
                  <a16:creationId xmlns:a16="http://schemas.microsoft.com/office/drawing/2014/main" id="{80637964-5DAF-DE65-5889-AD39B2AE42A9}"/>
                </a:ext>
              </a:extLst>
            </p:cNvPr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(63)</a:t>
              </a:r>
            </a:p>
          </p:txBody>
        </p:sp>
        <p:sp>
          <p:nvSpPr>
            <p:cNvPr id="46" name="tx46">
              <a:extLst>
                <a:ext uri="{FF2B5EF4-FFF2-40B4-BE49-F238E27FC236}">
                  <a16:creationId xmlns:a16="http://schemas.microsoft.com/office/drawing/2014/main" id="{94C2ACC7-7291-6CA5-BEBD-2B4A6FBD7F55}"/>
                </a:ext>
              </a:extLst>
            </p:cNvPr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(67)</a:t>
              </a:r>
            </a:p>
          </p:txBody>
        </p:sp>
        <p:sp>
          <p:nvSpPr>
            <p:cNvPr id="47" name="pl47">
              <a:extLst>
                <a:ext uri="{FF2B5EF4-FFF2-40B4-BE49-F238E27FC236}">
                  <a16:creationId xmlns:a16="http://schemas.microsoft.com/office/drawing/2014/main" id="{60F8E5EA-31EF-41E7-5091-C39C47B2D35E}"/>
                </a:ext>
              </a:extLst>
            </p:cNvPr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gdLst/>
              <a:ahLst/>
              <a:cxnLst/>
              <a:rect l="0" t="0" r="0" b="0"/>
              <a:pathLst>
                <a:path w="521456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>
              <a:extLst>
                <a:ext uri="{FF2B5EF4-FFF2-40B4-BE49-F238E27FC236}">
                  <a16:creationId xmlns:a16="http://schemas.microsoft.com/office/drawing/2014/main" id="{144942C2-837A-83F2-F19E-2BFB97070CB7}"/>
                </a:ext>
              </a:extLst>
            </p:cNvPr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>
              <a:extLst>
                <a:ext uri="{FF2B5EF4-FFF2-40B4-BE49-F238E27FC236}">
                  <a16:creationId xmlns:a16="http://schemas.microsoft.com/office/drawing/2014/main" id="{8ED21153-F0D3-9806-D263-BC6B8A02ADC9}"/>
                </a:ext>
              </a:extLst>
            </p:cNvPr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>
              <a:extLst>
                <a:ext uri="{FF2B5EF4-FFF2-40B4-BE49-F238E27FC236}">
                  <a16:creationId xmlns:a16="http://schemas.microsoft.com/office/drawing/2014/main" id="{26B0364E-257E-9736-B52C-03CE3BDE0DF7}"/>
                </a:ext>
              </a:extLst>
            </p:cNvPr>
            <p:cNvSpPr/>
            <p:nvPr/>
          </p:nvSpPr>
          <p:spPr>
            <a:xfrm rot="-1200000">
              <a:off x="1871649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51" name="tx51">
              <a:extLst>
                <a:ext uri="{FF2B5EF4-FFF2-40B4-BE49-F238E27FC236}">
                  <a16:creationId xmlns:a16="http://schemas.microsoft.com/office/drawing/2014/main" id="{A87247F2-6750-9CBD-260E-EAA5EE9DF24E}"/>
                </a:ext>
              </a:extLst>
            </p:cNvPr>
            <p:cNvSpPr/>
            <p:nvPr/>
          </p:nvSpPr>
          <p:spPr>
            <a:xfrm rot="-1200000">
              <a:off x="2103141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(46)</a:t>
              </a:r>
            </a:p>
          </p:txBody>
        </p:sp>
        <p:sp>
          <p:nvSpPr>
            <p:cNvPr id="52" name="pl52">
              <a:extLst>
                <a:ext uri="{FF2B5EF4-FFF2-40B4-BE49-F238E27FC236}">
                  <a16:creationId xmlns:a16="http://schemas.microsoft.com/office/drawing/2014/main" id="{6B6B6DDB-5D2C-22AE-99A2-E22E37175D15}"/>
                </a:ext>
              </a:extLst>
            </p:cNvPr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gdLst/>
              <a:ahLst/>
              <a:cxnLst/>
              <a:rect l="0" t="0" r="0" b="0"/>
              <a:pathLst>
                <a:path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53">
              <a:extLst>
                <a:ext uri="{FF2B5EF4-FFF2-40B4-BE49-F238E27FC236}">
                  <a16:creationId xmlns:a16="http://schemas.microsoft.com/office/drawing/2014/main" id="{FC488A65-0105-B72D-C5EA-D4C594CFA45A}"/>
                </a:ext>
              </a:extLst>
            </p:cNvPr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4" name="tx54">
              <a:extLst>
                <a:ext uri="{FF2B5EF4-FFF2-40B4-BE49-F238E27FC236}">
                  <a16:creationId xmlns:a16="http://schemas.microsoft.com/office/drawing/2014/main" id="{610DFCB1-0C3F-71A0-5FE3-D23921324988}"/>
                </a:ext>
              </a:extLst>
            </p:cNvPr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5" name="tx55">
              <a:extLst>
                <a:ext uri="{FF2B5EF4-FFF2-40B4-BE49-F238E27FC236}">
                  <a16:creationId xmlns:a16="http://schemas.microsoft.com/office/drawing/2014/main" id="{B40578DF-2D22-9CB8-4D56-F75A6B0A0DCD}"/>
                </a:ext>
              </a:extLst>
            </p:cNvPr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6" name="tx56">
              <a:extLst>
                <a:ext uri="{FF2B5EF4-FFF2-40B4-BE49-F238E27FC236}">
                  <a16:creationId xmlns:a16="http://schemas.microsoft.com/office/drawing/2014/main" id="{F2840530-BC64-6D06-D2A3-1B9723CA1F60}"/>
                </a:ext>
              </a:extLst>
            </p:cNvPr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7" name="tx57">
              <a:extLst>
                <a:ext uri="{FF2B5EF4-FFF2-40B4-BE49-F238E27FC236}">
                  <a16:creationId xmlns:a16="http://schemas.microsoft.com/office/drawing/2014/main" id="{8A2C30C9-3840-BC2A-F9A6-F666B6D0C89C}"/>
                </a:ext>
              </a:extLst>
            </p:cNvPr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8" name="pl58">
              <a:extLst>
                <a:ext uri="{FF2B5EF4-FFF2-40B4-BE49-F238E27FC236}">
                  <a16:creationId xmlns:a16="http://schemas.microsoft.com/office/drawing/2014/main" id="{76B3EC66-D883-5704-6ADD-EE7F4CB20E01}"/>
                </a:ext>
              </a:extLst>
            </p:cNvPr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>
              <a:extLst>
                <a:ext uri="{FF2B5EF4-FFF2-40B4-BE49-F238E27FC236}">
                  <a16:creationId xmlns:a16="http://schemas.microsoft.com/office/drawing/2014/main" id="{2C435AB1-D86E-C9F0-DC29-3313ECA91FC9}"/>
                </a:ext>
              </a:extLst>
            </p:cNvPr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>
              <a:extLst>
                <a:ext uri="{FF2B5EF4-FFF2-40B4-BE49-F238E27FC236}">
                  <a16:creationId xmlns:a16="http://schemas.microsoft.com/office/drawing/2014/main" id="{FCF2F3E4-B2AD-4AD2-EECE-D012B7CD7829}"/>
                </a:ext>
              </a:extLst>
            </p:cNvPr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>
              <a:extLst>
                <a:ext uri="{FF2B5EF4-FFF2-40B4-BE49-F238E27FC236}">
                  <a16:creationId xmlns:a16="http://schemas.microsoft.com/office/drawing/2014/main" id="{001420E6-CD60-DA0D-1BD5-203D7AF6F3E0}"/>
                </a:ext>
              </a:extLst>
            </p:cNvPr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>
              <a:extLst>
                <a:ext uri="{FF2B5EF4-FFF2-40B4-BE49-F238E27FC236}">
                  <a16:creationId xmlns:a16="http://schemas.microsoft.com/office/drawing/2014/main" id="{B9659618-69AB-D5E0-719C-ED69B278FAE6}"/>
                </a:ext>
              </a:extLst>
            </p:cNvPr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tx63">
              <a:extLst>
                <a:ext uri="{FF2B5EF4-FFF2-40B4-BE49-F238E27FC236}">
                  <a16:creationId xmlns:a16="http://schemas.microsoft.com/office/drawing/2014/main" id="{7E47F72A-5DC1-4D36-462E-71B18D22B814}"/>
                </a:ext>
              </a:extLst>
            </p:cNvPr>
            <p:cNvSpPr/>
            <p:nvPr/>
          </p:nvSpPr>
          <p:spPr>
            <a:xfrm rot="-5400000">
              <a:off x="-889608" y="2670426"/>
              <a:ext cx="1970980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  <p:sp>
          <p:nvSpPr>
            <p:cNvPr id="64" name="tx64">
              <a:extLst>
                <a:ext uri="{FF2B5EF4-FFF2-40B4-BE49-F238E27FC236}">
                  <a16:creationId xmlns:a16="http://schemas.microsoft.com/office/drawing/2014/main" id="{D9687BDA-5752-4C19-E111-64FD10B09EEA}"/>
                </a:ext>
              </a:extLst>
            </p:cNvPr>
            <p:cNvSpPr/>
            <p:nvPr/>
          </p:nvSpPr>
          <p:spPr>
            <a:xfrm>
              <a:off x="515544" y="67282"/>
              <a:ext cx="110058" cy="1032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D2112083-4F90-8990-9BC1-AD006AF78B82}"/>
              </a:ext>
            </a:extLst>
          </p:cNvPr>
          <p:cNvGrpSpPr/>
          <p:nvPr/>
        </p:nvGrpSpPr>
        <p:grpSpPr>
          <a:xfrm>
            <a:off x="2896576" y="0"/>
            <a:ext cx="2879725" cy="5400675"/>
            <a:chOff x="0" y="0"/>
            <a:chExt cx="2879725" cy="5400675"/>
          </a:xfrm>
        </p:grpSpPr>
        <p:sp>
          <p:nvSpPr>
            <p:cNvPr id="66" name="rc3">
              <a:extLst>
                <a:ext uri="{FF2B5EF4-FFF2-40B4-BE49-F238E27FC236}">
                  <a16:creationId xmlns:a16="http://schemas.microsoft.com/office/drawing/2014/main" id="{72E92B43-69C7-60D4-28BB-1B8C859FD42A}"/>
                </a:ext>
              </a:extLst>
            </p:cNvPr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4">
              <a:extLst>
                <a:ext uri="{FF2B5EF4-FFF2-40B4-BE49-F238E27FC236}">
                  <a16:creationId xmlns:a16="http://schemas.microsoft.com/office/drawing/2014/main" id="{2CF37BF7-0C74-F4DE-6AE6-771A260E30D2}"/>
                </a:ext>
              </a:extLst>
            </p:cNvPr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5">
              <a:extLst>
                <a:ext uri="{FF2B5EF4-FFF2-40B4-BE49-F238E27FC236}">
                  <a16:creationId xmlns:a16="http://schemas.microsoft.com/office/drawing/2014/main" id="{A8B5B8FD-2D58-B957-D056-D99F73C73CF4}"/>
                </a:ext>
              </a:extLst>
            </p:cNvPr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">
              <a:extLst>
                <a:ext uri="{FF2B5EF4-FFF2-40B4-BE49-F238E27FC236}">
                  <a16:creationId xmlns:a16="http://schemas.microsoft.com/office/drawing/2014/main" id="{B7CAA565-E575-9FCF-8B74-72C7EDCCF5CA}"/>
                </a:ext>
              </a:extLst>
            </p:cNvPr>
            <p:cNvSpPr/>
            <p:nvPr/>
          </p:nvSpPr>
          <p:spPr>
            <a:xfrm>
              <a:off x="551098" y="678488"/>
              <a:ext cx="213322" cy="384325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">
              <a:extLst>
                <a:ext uri="{FF2B5EF4-FFF2-40B4-BE49-F238E27FC236}">
                  <a16:creationId xmlns:a16="http://schemas.microsoft.com/office/drawing/2014/main" id="{1D300F0F-0A80-DED3-50AE-FA6738DBE297}"/>
                </a:ext>
              </a:extLst>
            </p:cNvPr>
            <p:cNvSpPr/>
            <p:nvPr/>
          </p:nvSpPr>
          <p:spPr>
            <a:xfrm>
              <a:off x="551098" y="4521738"/>
              <a:ext cx="213322" cy="25621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8">
              <a:extLst>
                <a:ext uri="{FF2B5EF4-FFF2-40B4-BE49-F238E27FC236}">
                  <a16:creationId xmlns:a16="http://schemas.microsoft.com/office/drawing/2014/main" id="{425A081A-7B65-633B-2A15-3950EE903D63}"/>
                </a:ext>
              </a:extLst>
            </p:cNvPr>
            <p:cNvSpPr/>
            <p:nvPr/>
          </p:nvSpPr>
          <p:spPr>
            <a:xfrm>
              <a:off x="788123" y="678488"/>
              <a:ext cx="213322" cy="318847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9">
              <a:extLst>
                <a:ext uri="{FF2B5EF4-FFF2-40B4-BE49-F238E27FC236}">
                  <a16:creationId xmlns:a16="http://schemas.microsoft.com/office/drawing/2014/main" id="{C58D251B-38FA-B4DB-DA7F-53891552640C}"/>
                </a:ext>
              </a:extLst>
            </p:cNvPr>
            <p:cNvSpPr/>
            <p:nvPr/>
          </p:nvSpPr>
          <p:spPr>
            <a:xfrm>
              <a:off x="788123" y="3866962"/>
              <a:ext cx="213322" cy="91099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10">
              <a:extLst>
                <a:ext uri="{FF2B5EF4-FFF2-40B4-BE49-F238E27FC236}">
                  <a16:creationId xmlns:a16="http://schemas.microsoft.com/office/drawing/2014/main" id="{EDC5CC9A-6931-9A58-91D8-5E6A89BB4286}"/>
                </a:ext>
              </a:extLst>
            </p:cNvPr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11">
              <a:extLst>
                <a:ext uri="{FF2B5EF4-FFF2-40B4-BE49-F238E27FC236}">
                  <a16:creationId xmlns:a16="http://schemas.microsoft.com/office/drawing/2014/main" id="{76C34BA6-A949-74BF-A4A5-84123C72528A}"/>
                </a:ext>
              </a:extLst>
            </p:cNvPr>
            <p:cNvSpPr/>
            <p:nvPr/>
          </p:nvSpPr>
          <p:spPr>
            <a:xfrm>
              <a:off x="1142143" y="678488"/>
              <a:ext cx="213322" cy="20497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12">
              <a:extLst>
                <a:ext uri="{FF2B5EF4-FFF2-40B4-BE49-F238E27FC236}">
                  <a16:creationId xmlns:a16="http://schemas.microsoft.com/office/drawing/2014/main" id="{6F76D394-E62F-B423-0C25-0FA73B9B4A98}"/>
                </a:ext>
              </a:extLst>
            </p:cNvPr>
            <p:cNvSpPr/>
            <p:nvPr/>
          </p:nvSpPr>
          <p:spPr>
            <a:xfrm>
              <a:off x="1142143" y="2728221"/>
              <a:ext cx="213322" cy="20497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13">
              <a:extLst>
                <a:ext uri="{FF2B5EF4-FFF2-40B4-BE49-F238E27FC236}">
                  <a16:creationId xmlns:a16="http://schemas.microsoft.com/office/drawing/2014/main" id="{71B13BFA-11B2-FD01-EB8F-C343A137FEBB}"/>
                </a:ext>
              </a:extLst>
            </p:cNvPr>
            <p:cNvSpPr/>
            <p:nvPr/>
          </p:nvSpPr>
          <p:spPr>
            <a:xfrm>
              <a:off x="1379168" y="678488"/>
              <a:ext cx="213322" cy="341622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14">
              <a:extLst>
                <a:ext uri="{FF2B5EF4-FFF2-40B4-BE49-F238E27FC236}">
                  <a16:creationId xmlns:a16="http://schemas.microsoft.com/office/drawing/2014/main" id="{27933FB4-F957-5C33-3A9B-B44ADC7FA218}"/>
                </a:ext>
              </a:extLst>
            </p:cNvPr>
            <p:cNvSpPr/>
            <p:nvPr/>
          </p:nvSpPr>
          <p:spPr>
            <a:xfrm>
              <a:off x="1379168" y="4094710"/>
              <a:ext cx="213322" cy="68324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15">
              <a:extLst>
                <a:ext uri="{FF2B5EF4-FFF2-40B4-BE49-F238E27FC236}">
                  <a16:creationId xmlns:a16="http://schemas.microsoft.com/office/drawing/2014/main" id="{A464B542-9924-51E9-1E66-798854EE9A85}"/>
                </a:ext>
              </a:extLst>
            </p:cNvPr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16">
              <a:extLst>
                <a:ext uri="{FF2B5EF4-FFF2-40B4-BE49-F238E27FC236}">
                  <a16:creationId xmlns:a16="http://schemas.microsoft.com/office/drawing/2014/main" id="{FAE0B945-F90A-6AE7-FFBD-9FB77D50B79E}"/>
                </a:ext>
              </a:extLst>
            </p:cNvPr>
            <p:cNvSpPr/>
            <p:nvPr/>
          </p:nvSpPr>
          <p:spPr>
            <a:xfrm>
              <a:off x="1733188" y="678488"/>
              <a:ext cx="213322" cy="329565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17">
              <a:extLst>
                <a:ext uri="{FF2B5EF4-FFF2-40B4-BE49-F238E27FC236}">
                  <a16:creationId xmlns:a16="http://schemas.microsoft.com/office/drawing/2014/main" id="{D42D49D5-261A-C2AB-D03F-D493A7A39C2C}"/>
                </a:ext>
              </a:extLst>
            </p:cNvPr>
            <p:cNvSpPr/>
            <p:nvPr/>
          </p:nvSpPr>
          <p:spPr>
            <a:xfrm>
              <a:off x="1733188" y="3974138"/>
              <a:ext cx="213322" cy="80381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18">
              <a:extLst>
                <a:ext uri="{FF2B5EF4-FFF2-40B4-BE49-F238E27FC236}">
                  <a16:creationId xmlns:a16="http://schemas.microsoft.com/office/drawing/2014/main" id="{BFD6FC1E-77C3-E0B3-B631-CF2C70FEA4CE}"/>
                </a:ext>
              </a:extLst>
            </p:cNvPr>
            <p:cNvSpPr/>
            <p:nvPr/>
          </p:nvSpPr>
          <p:spPr>
            <a:xfrm>
              <a:off x="1970214" y="678488"/>
              <a:ext cx="213322" cy="30366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19">
              <a:extLst>
                <a:ext uri="{FF2B5EF4-FFF2-40B4-BE49-F238E27FC236}">
                  <a16:creationId xmlns:a16="http://schemas.microsoft.com/office/drawing/2014/main" id="{50B32FE3-013D-3E42-C863-55482F4377DE}"/>
                </a:ext>
              </a:extLst>
            </p:cNvPr>
            <p:cNvSpPr/>
            <p:nvPr/>
          </p:nvSpPr>
          <p:spPr>
            <a:xfrm>
              <a:off x="1970214" y="3715130"/>
              <a:ext cx="213322" cy="106282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20">
              <a:extLst>
                <a:ext uri="{FF2B5EF4-FFF2-40B4-BE49-F238E27FC236}">
                  <a16:creationId xmlns:a16="http://schemas.microsoft.com/office/drawing/2014/main" id="{7812C517-50C5-D18E-5E7E-EDB9E3139738}"/>
                </a:ext>
              </a:extLst>
            </p:cNvPr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21">
              <a:extLst>
                <a:ext uri="{FF2B5EF4-FFF2-40B4-BE49-F238E27FC236}">
                  <a16:creationId xmlns:a16="http://schemas.microsoft.com/office/drawing/2014/main" id="{8BF89E43-B646-1F38-1427-94216EA14CD6}"/>
                </a:ext>
              </a:extLst>
            </p:cNvPr>
            <p:cNvSpPr/>
            <p:nvPr/>
          </p:nvSpPr>
          <p:spPr>
            <a:xfrm>
              <a:off x="2324233" y="678488"/>
              <a:ext cx="213322" cy="368952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22">
              <a:extLst>
                <a:ext uri="{FF2B5EF4-FFF2-40B4-BE49-F238E27FC236}">
                  <a16:creationId xmlns:a16="http://schemas.microsoft.com/office/drawing/2014/main" id="{BBC8D630-F751-CFD9-C8A3-2039CAF5973A}"/>
                </a:ext>
              </a:extLst>
            </p:cNvPr>
            <p:cNvSpPr/>
            <p:nvPr/>
          </p:nvSpPr>
          <p:spPr>
            <a:xfrm>
              <a:off x="2324233" y="4368008"/>
              <a:ext cx="213322" cy="40994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23">
              <a:extLst>
                <a:ext uri="{FF2B5EF4-FFF2-40B4-BE49-F238E27FC236}">
                  <a16:creationId xmlns:a16="http://schemas.microsoft.com/office/drawing/2014/main" id="{A625B652-6AA4-CE1D-7D55-2350AFBBC29E}"/>
                </a:ext>
              </a:extLst>
            </p:cNvPr>
            <p:cNvSpPr/>
            <p:nvPr/>
          </p:nvSpPr>
          <p:spPr>
            <a:xfrm>
              <a:off x="2561259" y="678488"/>
              <a:ext cx="213322" cy="245968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24">
              <a:extLst>
                <a:ext uri="{FF2B5EF4-FFF2-40B4-BE49-F238E27FC236}">
                  <a16:creationId xmlns:a16="http://schemas.microsoft.com/office/drawing/2014/main" id="{37B084DC-BA3F-7E8D-198F-04EB4296C420}"/>
                </a:ext>
              </a:extLst>
            </p:cNvPr>
            <p:cNvSpPr/>
            <p:nvPr/>
          </p:nvSpPr>
          <p:spPr>
            <a:xfrm>
              <a:off x="2561259" y="3138168"/>
              <a:ext cx="213322" cy="163978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25">
              <a:extLst>
                <a:ext uri="{FF2B5EF4-FFF2-40B4-BE49-F238E27FC236}">
                  <a16:creationId xmlns:a16="http://schemas.microsoft.com/office/drawing/2014/main" id="{6A23D56C-8979-01B3-1B95-189E58DD7B53}"/>
                </a:ext>
              </a:extLst>
            </p:cNvPr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tx26">
              <a:extLst>
                <a:ext uri="{FF2B5EF4-FFF2-40B4-BE49-F238E27FC236}">
                  <a16:creationId xmlns:a16="http://schemas.microsoft.com/office/drawing/2014/main" id="{A9729F13-3763-C743-D473-BC0CD93F92CC}"/>
                </a:ext>
              </a:extLst>
            </p:cNvPr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90" name="rc27">
              <a:extLst>
                <a:ext uri="{FF2B5EF4-FFF2-40B4-BE49-F238E27FC236}">
                  <a16:creationId xmlns:a16="http://schemas.microsoft.com/office/drawing/2014/main" id="{40F8F12C-9926-ED6A-FC89-5205E38E606A}"/>
                </a:ext>
              </a:extLst>
            </p:cNvPr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tx28">
              <a:extLst>
                <a:ext uri="{FF2B5EF4-FFF2-40B4-BE49-F238E27FC236}">
                  <a16:creationId xmlns:a16="http://schemas.microsoft.com/office/drawing/2014/main" id="{3B8E0D6C-6365-52AA-8164-B3E08A12D750}"/>
                </a:ext>
              </a:extLst>
            </p:cNvPr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92" name="rc29">
              <a:extLst>
                <a:ext uri="{FF2B5EF4-FFF2-40B4-BE49-F238E27FC236}">
                  <a16:creationId xmlns:a16="http://schemas.microsoft.com/office/drawing/2014/main" id="{4EF46613-178E-E6E9-BE88-AEDFBF6F6C24}"/>
                </a:ext>
              </a:extLst>
            </p:cNvPr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tx30">
              <a:extLst>
                <a:ext uri="{FF2B5EF4-FFF2-40B4-BE49-F238E27FC236}">
                  <a16:creationId xmlns:a16="http://schemas.microsoft.com/office/drawing/2014/main" id="{71F6BD7F-0395-CA06-2343-E57BB97E1FD7}"/>
                </a:ext>
              </a:extLst>
            </p:cNvPr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94" name="rc31">
              <a:extLst>
                <a:ext uri="{FF2B5EF4-FFF2-40B4-BE49-F238E27FC236}">
                  <a16:creationId xmlns:a16="http://schemas.microsoft.com/office/drawing/2014/main" id="{9ABF5A77-2D76-DB4E-942E-B94CFA38080D}"/>
                </a:ext>
              </a:extLst>
            </p:cNvPr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tx32">
              <a:extLst>
                <a:ext uri="{FF2B5EF4-FFF2-40B4-BE49-F238E27FC236}">
                  <a16:creationId xmlns:a16="http://schemas.microsoft.com/office/drawing/2014/main" id="{54FA2561-98CE-4A11-83CB-DFDDC89BA661}"/>
                </a:ext>
              </a:extLst>
            </p:cNvPr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96" name="pl33">
              <a:extLst>
                <a:ext uri="{FF2B5EF4-FFF2-40B4-BE49-F238E27FC236}">
                  <a16:creationId xmlns:a16="http://schemas.microsoft.com/office/drawing/2014/main" id="{12DEFECD-58B8-D082-70DD-23AB0FDC2131}"/>
                </a:ext>
              </a:extLst>
            </p:cNvPr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gdLst/>
              <a:ahLst/>
              <a:cxnLst/>
              <a:rect l="0" t="0" r="0" b="0"/>
              <a:pathLst>
                <a:path w="521456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34">
              <a:extLst>
                <a:ext uri="{FF2B5EF4-FFF2-40B4-BE49-F238E27FC236}">
                  <a16:creationId xmlns:a16="http://schemas.microsoft.com/office/drawing/2014/main" id="{824CC3FC-AFF6-44F0-28AC-F069C7810770}"/>
                </a:ext>
              </a:extLst>
            </p:cNvPr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35">
              <a:extLst>
                <a:ext uri="{FF2B5EF4-FFF2-40B4-BE49-F238E27FC236}">
                  <a16:creationId xmlns:a16="http://schemas.microsoft.com/office/drawing/2014/main" id="{B718AB33-7CDE-D743-803C-0273A77652F5}"/>
                </a:ext>
              </a:extLst>
            </p:cNvPr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tx36">
              <a:extLst>
                <a:ext uri="{FF2B5EF4-FFF2-40B4-BE49-F238E27FC236}">
                  <a16:creationId xmlns:a16="http://schemas.microsoft.com/office/drawing/2014/main" id="{5F26F744-8E7E-0F6C-4B67-F2D6ECF30289}"/>
                </a:ext>
              </a:extLst>
            </p:cNvPr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(16)</a:t>
              </a:r>
            </a:p>
          </p:txBody>
        </p:sp>
        <p:sp>
          <p:nvSpPr>
            <p:cNvPr id="100" name="tx37">
              <a:extLst>
                <a:ext uri="{FF2B5EF4-FFF2-40B4-BE49-F238E27FC236}">
                  <a16:creationId xmlns:a16="http://schemas.microsoft.com/office/drawing/2014/main" id="{677D58DF-A579-5035-809B-63C423CF4765}"/>
                </a:ext>
              </a:extLst>
            </p:cNvPr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(27)</a:t>
              </a:r>
            </a:p>
          </p:txBody>
        </p:sp>
        <p:sp>
          <p:nvSpPr>
            <p:cNvPr id="101" name="pl38">
              <a:extLst>
                <a:ext uri="{FF2B5EF4-FFF2-40B4-BE49-F238E27FC236}">
                  <a16:creationId xmlns:a16="http://schemas.microsoft.com/office/drawing/2014/main" id="{34D62369-D0C4-9CC8-F2CE-D41849ABC5F2}"/>
                </a:ext>
              </a:extLst>
            </p:cNvPr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gdLst/>
              <a:ahLst/>
              <a:cxnLst/>
              <a:rect l="0" t="0" r="0" b="0"/>
              <a:pathLst>
                <a:path w="521456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39">
              <a:extLst>
                <a:ext uri="{FF2B5EF4-FFF2-40B4-BE49-F238E27FC236}">
                  <a16:creationId xmlns:a16="http://schemas.microsoft.com/office/drawing/2014/main" id="{D818AC45-35B7-C740-591E-05426257C582}"/>
                </a:ext>
              </a:extLst>
            </p:cNvPr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40">
              <a:extLst>
                <a:ext uri="{FF2B5EF4-FFF2-40B4-BE49-F238E27FC236}">
                  <a16:creationId xmlns:a16="http://schemas.microsoft.com/office/drawing/2014/main" id="{2823C96B-639C-2DEB-5B6E-DDB801990199}"/>
                </a:ext>
              </a:extLst>
            </p:cNvPr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tx41">
              <a:extLst>
                <a:ext uri="{FF2B5EF4-FFF2-40B4-BE49-F238E27FC236}">
                  <a16:creationId xmlns:a16="http://schemas.microsoft.com/office/drawing/2014/main" id="{91EFCB91-F72C-CA9E-50FC-65B51513E36F}"/>
                </a:ext>
              </a:extLst>
            </p:cNvPr>
            <p:cNvSpPr/>
            <p:nvPr/>
          </p:nvSpPr>
          <p:spPr>
            <a:xfrm rot="-1200000">
              <a:off x="738827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(2)</a:t>
              </a:r>
            </a:p>
          </p:txBody>
        </p:sp>
        <p:sp>
          <p:nvSpPr>
            <p:cNvPr id="105" name="tx42">
              <a:extLst>
                <a:ext uri="{FF2B5EF4-FFF2-40B4-BE49-F238E27FC236}">
                  <a16:creationId xmlns:a16="http://schemas.microsoft.com/office/drawing/2014/main" id="{320C9DD7-BBBC-4B48-E80D-D600300BA3D1}"/>
                </a:ext>
              </a:extLst>
            </p:cNvPr>
            <p:cNvSpPr/>
            <p:nvPr/>
          </p:nvSpPr>
          <p:spPr>
            <a:xfrm rot="-1200000">
              <a:off x="921051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(12)</a:t>
              </a:r>
            </a:p>
          </p:txBody>
        </p:sp>
        <p:sp>
          <p:nvSpPr>
            <p:cNvPr id="106" name="pl43">
              <a:extLst>
                <a:ext uri="{FF2B5EF4-FFF2-40B4-BE49-F238E27FC236}">
                  <a16:creationId xmlns:a16="http://schemas.microsoft.com/office/drawing/2014/main" id="{569BD994-1CAD-0791-5CAD-D20DEC916204}"/>
                </a:ext>
              </a:extLst>
            </p:cNvPr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gdLst/>
              <a:ahLst/>
              <a:cxnLst/>
              <a:rect l="0" t="0" r="0" b="0"/>
              <a:pathLst>
                <a:path w="521456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44">
              <a:extLst>
                <a:ext uri="{FF2B5EF4-FFF2-40B4-BE49-F238E27FC236}">
                  <a16:creationId xmlns:a16="http://schemas.microsoft.com/office/drawing/2014/main" id="{4C234988-060F-FAE9-00E3-E8151205F3E3}"/>
                </a:ext>
              </a:extLst>
            </p:cNvPr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45">
              <a:extLst>
                <a:ext uri="{FF2B5EF4-FFF2-40B4-BE49-F238E27FC236}">
                  <a16:creationId xmlns:a16="http://schemas.microsoft.com/office/drawing/2014/main" id="{770CE112-4BEF-07BF-6DE8-02B2C02F9E18}"/>
                </a:ext>
              </a:extLst>
            </p:cNvPr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tx46">
              <a:extLst>
                <a:ext uri="{FF2B5EF4-FFF2-40B4-BE49-F238E27FC236}">
                  <a16:creationId xmlns:a16="http://schemas.microsoft.com/office/drawing/2014/main" id="{B26E9470-DF50-5315-5D92-D8491FF9EB7F}"/>
                </a:ext>
              </a:extLst>
            </p:cNvPr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(51)</a:t>
              </a:r>
            </a:p>
          </p:txBody>
        </p:sp>
        <p:sp>
          <p:nvSpPr>
            <p:cNvPr id="110" name="tx47">
              <a:extLst>
                <a:ext uri="{FF2B5EF4-FFF2-40B4-BE49-F238E27FC236}">
                  <a16:creationId xmlns:a16="http://schemas.microsoft.com/office/drawing/2014/main" id="{B84BADB8-37B5-9B32-DAB0-498953B474B4}"/>
                </a:ext>
              </a:extLst>
            </p:cNvPr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(54)</a:t>
              </a:r>
            </a:p>
          </p:txBody>
        </p:sp>
        <p:sp>
          <p:nvSpPr>
            <p:cNvPr id="111" name="pl48">
              <a:extLst>
                <a:ext uri="{FF2B5EF4-FFF2-40B4-BE49-F238E27FC236}">
                  <a16:creationId xmlns:a16="http://schemas.microsoft.com/office/drawing/2014/main" id="{4B61EBD0-526E-7BC8-3DF1-BB03D9000E68}"/>
                </a:ext>
              </a:extLst>
            </p:cNvPr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gdLst/>
              <a:ahLst/>
              <a:cxnLst/>
              <a:rect l="0" t="0" r="0" b="0"/>
              <a:pathLst>
                <a:path w="521456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49">
              <a:extLst>
                <a:ext uri="{FF2B5EF4-FFF2-40B4-BE49-F238E27FC236}">
                  <a16:creationId xmlns:a16="http://schemas.microsoft.com/office/drawing/2014/main" id="{6249B2A8-C29D-5B77-B6C8-F7D62AF2CA6F}"/>
                </a:ext>
              </a:extLst>
            </p:cNvPr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50">
              <a:extLst>
                <a:ext uri="{FF2B5EF4-FFF2-40B4-BE49-F238E27FC236}">
                  <a16:creationId xmlns:a16="http://schemas.microsoft.com/office/drawing/2014/main" id="{0332B0E3-A35B-4852-A9F6-D00E37E3905D}"/>
                </a:ext>
              </a:extLst>
            </p:cNvPr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tx51">
              <a:extLst>
                <a:ext uri="{FF2B5EF4-FFF2-40B4-BE49-F238E27FC236}">
                  <a16:creationId xmlns:a16="http://schemas.microsoft.com/office/drawing/2014/main" id="{EA28C571-AC98-53BB-C479-322E70DD2C8C}"/>
                </a:ext>
              </a:extLst>
            </p:cNvPr>
            <p:cNvSpPr/>
            <p:nvPr/>
          </p:nvSpPr>
          <p:spPr>
            <a:xfrm rot="-1200000">
              <a:off x="1871649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115" name="tx52">
              <a:extLst>
                <a:ext uri="{FF2B5EF4-FFF2-40B4-BE49-F238E27FC236}">
                  <a16:creationId xmlns:a16="http://schemas.microsoft.com/office/drawing/2014/main" id="{A3B02ED2-76CD-9AE4-C55A-BEE3021114FD}"/>
                </a:ext>
              </a:extLst>
            </p:cNvPr>
            <p:cNvSpPr/>
            <p:nvPr/>
          </p:nvSpPr>
          <p:spPr>
            <a:xfrm rot="-1200000">
              <a:off x="2152410" y="5111255"/>
              <a:ext cx="5389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116" name="pl53">
              <a:extLst>
                <a:ext uri="{FF2B5EF4-FFF2-40B4-BE49-F238E27FC236}">
                  <a16:creationId xmlns:a16="http://schemas.microsoft.com/office/drawing/2014/main" id="{D4EBD03A-D78B-12F9-B3B3-916A049BCEA7}"/>
                </a:ext>
              </a:extLst>
            </p:cNvPr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gdLst/>
              <a:ahLst/>
              <a:cxnLst/>
              <a:rect l="0" t="0" r="0" b="0"/>
              <a:pathLst>
                <a:path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tx54">
              <a:extLst>
                <a:ext uri="{FF2B5EF4-FFF2-40B4-BE49-F238E27FC236}">
                  <a16:creationId xmlns:a16="http://schemas.microsoft.com/office/drawing/2014/main" id="{F73BD49C-110C-4399-DA80-08D131A0799B}"/>
                </a:ext>
              </a:extLst>
            </p:cNvPr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8" name="tx55">
              <a:extLst>
                <a:ext uri="{FF2B5EF4-FFF2-40B4-BE49-F238E27FC236}">
                  <a16:creationId xmlns:a16="http://schemas.microsoft.com/office/drawing/2014/main" id="{5D494CFC-79D5-74EE-FDCC-A9682755B0FB}"/>
                </a:ext>
              </a:extLst>
            </p:cNvPr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9" name="tx56">
              <a:extLst>
                <a:ext uri="{FF2B5EF4-FFF2-40B4-BE49-F238E27FC236}">
                  <a16:creationId xmlns:a16="http://schemas.microsoft.com/office/drawing/2014/main" id="{5B144F4E-072D-B86B-D241-AAF32B2A36B4}"/>
                </a:ext>
              </a:extLst>
            </p:cNvPr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20" name="tx57">
              <a:extLst>
                <a:ext uri="{FF2B5EF4-FFF2-40B4-BE49-F238E27FC236}">
                  <a16:creationId xmlns:a16="http://schemas.microsoft.com/office/drawing/2014/main" id="{0D3D15DB-A297-4AB4-E393-4D8F71B276AE}"/>
                </a:ext>
              </a:extLst>
            </p:cNvPr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1" name="tx58">
              <a:extLst>
                <a:ext uri="{FF2B5EF4-FFF2-40B4-BE49-F238E27FC236}">
                  <a16:creationId xmlns:a16="http://schemas.microsoft.com/office/drawing/2014/main" id="{B596D629-7F36-C7D3-2E48-948558720C11}"/>
                </a:ext>
              </a:extLst>
            </p:cNvPr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2" name="pl59">
              <a:extLst>
                <a:ext uri="{FF2B5EF4-FFF2-40B4-BE49-F238E27FC236}">
                  <a16:creationId xmlns:a16="http://schemas.microsoft.com/office/drawing/2014/main" id="{8E641AD7-BF4C-C36F-F7B4-B0F02AC61AB7}"/>
                </a:ext>
              </a:extLst>
            </p:cNvPr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60">
              <a:extLst>
                <a:ext uri="{FF2B5EF4-FFF2-40B4-BE49-F238E27FC236}">
                  <a16:creationId xmlns:a16="http://schemas.microsoft.com/office/drawing/2014/main" id="{E942B53D-9A2C-B8D6-17B4-B86F298C83DF}"/>
                </a:ext>
              </a:extLst>
            </p:cNvPr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61">
              <a:extLst>
                <a:ext uri="{FF2B5EF4-FFF2-40B4-BE49-F238E27FC236}">
                  <a16:creationId xmlns:a16="http://schemas.microsoft.com/office/drawing/2014/main" id="{CD8E2C53-9CFC-4871-2450-19B3F69578FB}"/>
                </a:ext>
              </a:extLst>
            </p:cNvPr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62">
              <a:extLst>
                <a:ext uri="{FF2B5EF4-FFF2-40B4-BE49-F238E27FC236}">
                  <a16:creationId xmlns:a16="http://schemas.microsoft.com/office/drawing/2014/main" id="{D258B780-8D69-D1DB-63E4-A7CEBD19963C}"/>
                </a:ext>
              </a:extLst>
            </p:cNvPr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63">
              <a:extLst>
                <a:ext uri="{FF2B5EF4-FFF2-40B4-BE49-F238E27FC236}">
                  <a16:creationId xmlns:a16="http://schemas.microsoft.com/office/drawing/2014/main" id="{8852984D-4777-4C0D-2328-E45EB72B50E8}"/>
                </a:ext>
              </a:extLst>
            </p:cNvPr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tx64">
              <a:extLst>
                <a:ext uri="{FF2B5EF4-FFF2-40B4-BE49-F238E27FC236}">
                  <a16:creationId xmlns:a16="http://schemas.microsoft.com/office/drawing/2014/main" id="{B78C8E5C-A711-7A6D-C4CE-14B43A0BECC8}"/>
                </a:ext>
              </a:extLst>
            </p:cNvPr>
            <p:cNvSpPr/>
            <p:nvPr/>
          </p:nvSpPr>
          <p:spPr>
            <a:xfrm rot="-5400000">
              <a:off x="-1087022" y="2670426"/>
              <a:ext cx="2365809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  <p:sp>
          <p:nvSpPr>
            <p:cNvPr id="128" name="tx65">
              <a:extLst>
                <a:ext uri="{FF2B5EF4-FFF2-40B4-BE49-F238E27FC236}">
                  <a16:creationId xmlns:a16="http://schemas.microsoft.com/office/drawing/2014/main" id="{2ACACB3A-08DE-0233-C85F-0F734B66C3A5}"/>
                </a:ext>
              </a:extLst>
            </p:cNvPr>
            <p:cNvSpPr/>
            <p:nvPr/>
          </p:nvSpPr>
          <p:spPr>
            <a:xfrm>
              <a:off x="515544" y="69589"/>
              <a:ext cx="101649" cy="1009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ACCEF69C-3901-9024-4795-6353682D5085}"/>
              </a:ext>
            </a:extLst>
          </p:cNvPr>
          <p:cNvGrpSpPr/>
          <p:nvPr/>
        </p:nvGrpSpPr>
        <p:grpSpPr>
          <a:xfrm>
            <a:off x="5782246" y="0"/>
            <a:ext cx="2879725" cy="5400675"/>
            <a:chOff x="0" y="0"/>
            <a:chExt cx="2879725" cy="5400675"/>
          </a:xfrm>
        </p:grpSpPr>
        <p:sp>
          <p:nvSpPr>
            <p:cNvPr id="130" name="rc3">
              <a:extLst>
                <a:ext uri="{FF2B5EF4-FFF2-40B4-BE49-F238E27FC236}">
                  <a16:creationId xmlns:a16="http://schemas.microsoft.com/office/drawing/2014/main" id="{E1F493D8-7DD1-C2F5-64B0-34A898DF8A84}"/>
                </a:ext>
              </a:extLst>
            </p:cNvPr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rc4">
              <a:extLst>
                <a:ext uri="{FF2B5EF4-FFF2-40B4-BE49-F238E27FC236}">
                  <a16:creationId xmlns:a16="http://schemas.microsoft.com/office/drawing/2014/main" id="{FB2B5823-F95B-8C71-BAB8-5F3DC4C64EA9}"/>
                </a:ext>
              </a:extLst>
            </p:cNvPr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rc5">
              <a:extLst>
                <a:ext uri="{FF2B5EF4-FFF2-40B4-BE49-F238E27FC236}">
                  <a16:creationId xmlns:a16="http://schemas.microsoft.com/office/drawing/2014/main" id="{DABBDE3A-EC1D-D918-A100-DF3D45314C88}"/>
                </a:ext>
              </a:extLst>
            </p:cNvPr>
            <p:cNvSpPr/>
            <p:nvPr/>
          </p:nvSpPr>
          <p:spPr>
            <a:xfrm>
              <a:off x="515544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6">
              <a:extLst>
                <a:ext uri="{FF2B5EF4-FFF2-40B4-BE49-F238E27FC236}">
                  <a16:creationId xmlns:a16="http://schemas.microsoft.com/office/drawing/2014/main" id="{EA8AE699-1707-D865-A4EE-786D7DA21E2F}"/>
                </a:ext>
              </a:extLst>
            </p:cNvPr>
            <p:cNvSpPr/>
            <p:nvPr/>
          </p:nvSpPr>
          <p:spPr>
            <a:xfrm>
              <a:off x="551098" y="681514"/>
              <a:ext cx="213322" cy="389999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rc7">
              <a:extLst>
                <a:ext uri="{FF2B5EF4-FFF2-40B4-BE49-F238E27FC236}">
                  <a16:creationId xmlns:a16="http://schemas.microsoft.com/office/drawing/2014/main" id="{E7A9887F-F13E-894B-A725-89021980F0F7}"/>
                </a:ext>
              </a:extLst>
            </p:cNvPr>
            <p:cNvSpPr/>
            <p:nvPr/>
          </p:nvSpPr>
          <p:spPr>
            <a:xfrm>
              <a:off x="551098" y="4581509"/>
              <a:ext cx="213322" cy="2599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rc8">
              <a:extLst>
                <a:ext uri="{FF2B5EF4-FFF2-40B4-BE49-F238E27FC236}">
                  <a16:creationId xmlns:a16="http://schemas.microsoft.com/office/drawing/2014/main" id="{E45140A7-77E5-B7FD-C8D3-7863BEAD50E2}"/>
                </a:ext>
              </a:extLst>
            </p:cNvPr>
            <p:cNvSpPr/>
            <p:nvPr/>
          </p:nvSpPr>
          <p:spPr>
            <a:xfrm>
              <a:off x="788123" y="681514"/>
              <a:ext cx="213322" cy="341713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rc9">
              <a:extLst>
                <a:ext uri="{FF2B5EF4-FFF2-40B4-BE49-F238E27FC236}">
                  <a16:creationId xmlns:a16="http://schemas.microsoft.com/office/drawing/2014/main" id="{037393C5-EAD8-666A-A894-2FD6F01404BB}"/>
                </a:ext>
              </a:extLst>
            </p:cNvPr>
            <p:cNvSpPr/>
            <p:nvPr/>
          </p:nvSpPr>
          <p:spPr>
            <a:xfrm>
              <a:off x="788123" y="4098653"/>
              <a:ext cx="213322" cy="74285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rc10">
              <a:extLst>
                <a:ext uri="{FF2B5EF4-FFF2-40B4-BE49-F238E27FC236}">
                  <a16:creationId xmlns:a16="http://schemas.microsoft.com/office/drawing/2014/main" id="{A8B489F8-3FE1-B00C-A3BD-973B5016F4CA}"/>
                </a:ext>
              </a:extLst>
            </p:cNvPr>
            <p:cNvSpPr/>
            <p:nvPr/>
          </p:nvSpPr>
          <p:spPr>
            <a:xfrm>
              <a:off x="1106589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rc11">
              <a:extLst>
                <a:ext uri="{FF2B5EF4-FFF2-40B4-BE49-F238E27FC236}">
                  <a16:creationId xmlns:a16="http://schemas.microsoft.com/office/drawing/2014/main" id="{569283F7-1CAA-E369-FC54-3C75FB1BED5E}"/>
                </a:ext>
              </a:extLst>
            </p:cNvPr>
            <p:cNvSpPr/>
            <p:nvPr/>
          </p:nvSpPr>
          <p:spPr>
            <a:xfrm>
              <a:off x="1142143" y="681514"/>
              <a:ext cx="213322" cy="388266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rc12">
              <a:extLst>
                <a:ext uri="{FF2B5EF4-FFF2-40B4-BE49-F238E27FC236}">
                  <a16:creationId xmlns:a16="http://schemas.microsoft.com/office/drawing/2014/main" id="{B21004BF-918F-4E77-22F6-8A5189A923C6}"/>
                </a:ext>
              </a:extLst>
            </p:cNvPr>
            <p:cNvSpPr/>
            <p:nvPr/>
          </p:nvSpPr>
          <p:spPr>
            <a:xfrm>
              <a:off x="1142143" y="4564176"/>
              <a:ext cx="213322" cy="27733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rc13">
              <a:extLst>
                <a:ext uri="{FF2B5EF4-FFF2-40B4-BE49-F238E27FC236}">
                  <a16:creationId xmlns:a16="http://schemas.microsoft.com/office/drawing/2014/main" id="{20D660CA-66C3-942C-DF10-3334E187E530}"/>
                </a:ext>
              </a:extLst>
            </p:cNvPr>
            <p:cNvSpPr/>
            <p:nvPr/>
          </p:nvSpPr>
          <p:spPr>
            <a:xfrm>
              <a:off x="1379168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rc14">
              <a:extLst>
                <a:ext uri="{FF2B5EF4-FFF2-40B4-BE49-F238E27FC236}">
                  <a16:creationId xmlns:a16="http://schemas.microsoft.com/office/drawing/2014/main" id="{869AE5E1-AB06-5F9C-C394-C43D59F9CC77}"/>
                </a:ext>
              </a:extLst>
            </p:cNvPr>
            <p:cNvSpPr/>
            <p:nvPr/>
          </p:nvSpPr>
          <p:spPr>
            <a:xfrm>
              <a:off x="1697634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rc15">
              <a:extLst>
                <a:ext uri="{FF2B5EF4-FFF2-40B4-BE49-F238E27FC236}">
                  <a16:creationId xmlns:a16="http://schemas.microsoft.com/office/drawing/2014/main" id="{7AB6CD0C-50BE-9672-6327-55A933E4C25C}"/>
                </a:ext>
              </a:extLst>
            </p:cNvPr>
            <p:cNvSpPr/>
            <p:nvPr/>
          </p:nvSpPr>
          <p:spPr>
            <a:xfrm>
              <a:off x="1733188" y="681514"/>
              <a:ext cx="213322" cy="207999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rc16">
              <a:extLst>
                <a:ext uri="{FF2B5EF4-FFF2-40B4-BE49-F238E27FC236}">
                  <a16:creationId xmlns:a16="http://schemas.microsoft.com/office/drawing/2014/main" id="{4B9B1206-457D-63CD-9388-651C3E5BC8D7}"/>
                </a:ext>
              </a:extLst>
            </p:cNvPr>
            <p:cNvSpPr/>
            <p:nvPr/>
          </p:nvSpPr>
          <p:spPr>
            <a:xfrm>
              <a:off x="1733188" y="2761511"/>
              <a:ext cx="213322" cy="207999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rc17">
              <a:extLst>
                <a:ext uri="{FF2B5EF4-FFF2-40B4-BE49-F238E27FC236}">
                  <a16:creationId xmlns:a16="http://schemas.microsoft.com/office/drawing/2014/main" id="{AFF93B0D-AF89-1255-393E-927AF15C2B62}"/>
                </a:ext>
              </a:extLst>
            </p:cNvPr>
            <p:cNvSpPr/>
            <p:nvPr/>
          </p:nvSpPr>
          <p:spPr>
            <a:xfrm>
              <a:off x="1970214" y="681514"/>
              <a:ext cx="213322" cy="365267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rc18">
              <a:extLst>
                <a:ext uri="{FF2B5EF4-FFF2-40B4-BE49-F238E27FC236}">
                  <a16:creationId xmlns:a16="http://schemas.microsoft.com/office/drawing/2014/main" id="{6EF00CD7-DC72-DAB0-DA0D-A4E8099F0129}"/>
                </a:ext>
              </a:extLst>
            </p:cNvPr>
            <p:cNvSpPr/>
            <p:nvPr/>
          </p:nvSpPr>
          <p:spPr>
            <a:xfrm>
              <a:off x="1970214" y="4334192"/>
              <a:ext cx="213322" cy="50731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rc19">
              <a:extLst>
                <a:ext uri="{FF2B5EF4-FFF2-40B4-BE49-F238E27FC236}">
                  <a16:creationId xmlns:a16="http://schemas.microsoft.com/office/drawing/2014/main" id="{EA4A7956-9834-57A3-A943-191C1643BEAF}"/>
                </a:ext>
              </a:extLst>
            </p:cNvPr>
            <p:cNvSpPr/>
            <p:nvPr/>
          </p:nvSpPr>
          <p:spPr>
            <a:xfrm>
              <a:off x="2288679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rc20">
              <a:extLst>
                <a:ext uri="{FF2B5EF4-FFF2-40B4-BE49-F238E27FC236}">
                  <a16:creationId xmlns:a16="http://schemas.microsoft.com/office/drawing/2014/main" id="{59A453AD-BB7F-9275-4D4A-2AE6956107D0}"/>
                </a:ext>
              </a:extLst>
            </p:cNvPr>
            <p:cNvSpPr/>
            <p:nvPr/>
          </p:nvSpPr>
          <p:spPr>
            <a:xfrm>
              <a:off x="2324233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rc21">
              <a:extLst>
                <a:ext uri="{FF2B5EF4-FFF2-40B4-BE49-F238E27FC236}">
                  <a16:creationId xmlns:a16="http://schemas.microsoft.com/office/drawing/2014/main" id="{1E845747-DB29-9ABA-37DA-9AE769EAB901}"/>
                </a:ext>
              </a:extLst>
            </p:cNvPr>
            <p:cNvSpPr/>
            <p:nvPr/>
          </p:nvSpPr>
          <p:spPr>
            <a:xfrm>
              <a:off x="2561259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rc22">
              <a:extLst>
                <a:ext uri="{FF2B5EF4-FFF2-40B4-BE49-F238E27FC236}">
                  <a16:creationId xmlns:a16="http://schemas.microsoft.com/office/drawing/2014/main" id="{8063D27C-A0FE-2DD4-E457-FCD19820C493}"/>
                </a:ext>
              </a:extLst>
            </p:cNvPr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tx23">
              <a:extLst>
                <a:ext uri="{FF2B5EF4-FFF2-40B4-BE49-F238E27FC236}">
                  <a16:creationId xmlns:a16="http://schemas.microsoft.com/office/drawing/2014/main" id="{CD904948-CBB5-327C-F080-D68BE8653784}"/>
                </a:ext>
              </a:extLst>
            </p:cNvPr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151" name="rc24">
              <a:extLst>
                <a:ext uri="{FF2B5EF4-FFF2-40B4-BE49-F238E27FC236}">
                  <a16:creationId xmlns:a16="http://schemas.microsoft.com/office/drawing/2014/main" id="{F7DED631-598E-0178-4BD4-F9058B9559C9}"/>
                </a:ext>
              </a:extLst>
            </p:cNvPr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tx25">
              <a:extLst>
                <a:ext uri="{FF2B5EF4-FFF2-40B4-BE49-F238E27FC236}">
                  <a16:creationId xmlns:a16="http://schemas.microsoft.com/office/drawing/2014/main" id="{3B6F875E-298D-A3DC-8C92-8BB76155D790}"/>
                </a:ext>
              </a:extLst>
            </p:cNvPr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153" name="rc26">
              <a:extLst>
                <a:ext uri="{FF2B5EF4-FFF2-40B4-BE49-F238E27FC236}">
                  <a16:creationId xmlns:a16="http://schemas.microsoft.com/office/drawing/2014/main" id="{BB1C4A89-B983-158C-D003-1FA6C69E7525}"/>
                </a:ext>
              </a:extLst>
            </p:cNvPr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tx27">
              <a:extLst>
                <a:ext uri="{FF2B5EF4-FFF2-40B4-BE49-F238E27FC236}">
                  <a16:creationId xmlns:a16="http://schemas.microsoft.com/office/drawing/2014/main" id="{42D25159-7850-2B9C-FD6C-3FDF78D98C3B}"/>
                </a:ext>
              </a:extLst>
            </p:cNvPr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155" name="rc28">
              <a:extLst>
                <a:ext uri="{FF2B5EF4-FFF2-40B4-BE49-F238E27FC236}">
                  <a16:creationId xmlns:a16="http://schemas.microsoft.com/office/drawing/2014/main" id="{36D4502F-5E7B-9C4E-ABE4-854E943FB19B}"/>
                </a:ext>
              </a:extLst>
            </p:cNvPr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tx29">
              <a:extLst>
                <a:ext uri="{FF2B5EF4-FFF2-40B4-BE49-F238E27FC236}">
                  <a16:creationId xmlns:a16="http://schemas.microsoft.com/office/drawing/2014/main" id="{2C3A2C3C-1E50-18FD-5BF5-B181A068E5DA}"/>
                </a:ext>
              </a:extLst>
            </p:cNvPr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157" name="pl30">
              <a:extLst>
                <a:ext uri="{FF2B5EF4-FFF2-40B4-BE49-F238E27FC236}">
                  <a16:creationId xmlns:a16="http://schemas.microsoft.com/office/drawing/2014/main" id="{382CD7A3-67B2-09FC-5443-E40E68217008}"/>
                </a:ext>
              </a:extLst>
            </p:cNvPr>
            <p:cNvSpPr/>
            <p:nvPr/>
          </p:nvSpPr>
          <p:spPr>
            <a:xfrm>
              <a:off x="515544" y="5049509"/>
              <a:ext cx="521456" cy="0"/>
            </a:xfrm>
            <a:custGeom>
              <a:avLst/>
              <a:gdLst/>
              <a:ahLst/>
              <a:cxnLst/>
              <a:rect l="0" t="0" r="0" b="0"/>
              <a:pathLst>
                <a:path w="521456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31">
              <a:extLst>
                <a:ext uri="{FF2B5EF4-FFF2-40B4-BE49-F238E27FC236}">
                  <a16:creationId xmlns:a16="http://schemas.microsoft.com/office/drawing/2014/main" id="{88E58860-4108-30A1-211D-9DC2EDAD4621}"/>
                </a:ext>
              </a:extLst>
            </p:cNvPr>
            <p:cNvSpPr/>
            <p:nvPr/>
          </p:nvSpPr>
          <p:spPr>
            <a:xfrm>
              <a:off x="657759" y="50495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32">
              <a:extLst>
                <a:ext uri="{FF2B5EF4-FFF2-40B4-BE49-F238E27FC236}">
                  <a16:creationId xmlns:a16="http://schemas.microsoft.com/office/drawing/2014/main" id="{A1D17EE0-B7CD-8CA2-6ACA-5542CB80B6B8}"/>
                </a:ext>
              </a:extLst>
            </p:cNvPr>
            <p:cNvSpPr/>
            <p:nvPr/>
          </p:nvSpPr>
          <p:spPr>
            <a:xfrm>
              <a:off x="894785" y="50495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tx33">
              <a:extLst>
                <a:ext uri="{FF2B5EF4-FFF2-40B4-BE49-F238E27FC236}">
                  <a16:creationId xmlns:a16="http://schemas.microsoft.com/office/drawing/2014/main" id="{AF9BACE7-9E6C-201C-C60B-AEEC0C13CF48}"/>
                </a:ext>
              </a:extLst>
            </p:cNvPr>
            <p:cNvSpPr/>
            <p:nvPr/>
          </p:nvSpPr>
          <p:spPr>
            <a:xfrm rot="-1200000">
              <a:off x="287311" y="515225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61" name="tx34">
              <a:extLst>
                <a:ext uri="{FF2B5EF4-FFF2-40B4-BE49-F238E27FC236}">
                  <a16:creationId xmlns:a16="http://schemas.microsoft.com/office/drawing/2014/main" id="{5596F665-85EC-9139-1A31-C7732A37DF81}"/>
                </a:ext>
              </a:extLst>
            </p:cNvPr>
            <p:cNvSpPr/>
            <p:nvPr/>
          </p:nvSpPr>
          <p:spPr>
            <a:xfrm rot="-1200000">
              <a:off x="519100" y="5154917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62" name="pl35">
              <a:extLst>
                <a:ext uri="{FF2B5EF4-FFF2-40B4-BE49-F238E27FC236}">
                  <a16:creationId xmlns:a16="http://schemas.microsoft.com/office/drawing/2014/main" id="{8050D8DF-A263-E478-FE20-E3248DE8FF97}"/>
                </a:ext>
              </a:extLst>
            </p:cNvPr>
            <p:cNvSpPr/>
            <p:nvPr/>
          </p:nvSpPr>
          <p:spPr>
            <a:xfrm>
              <a:off x="1106589" y="5049509"/>
              <a:ext cx="521456" cy="0"/>
            </a:xfrm>
            <a:custGeom>
              <a:avLst/>
              <a:gdLst/>
              <a:ahLst/>
              <a:cxnLst/>
              <a:rect l="0" t="0" r="0" b="0"/>
              <a:pathLst>
                <a:path w="521456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36">
              <a:extLst>
                <a:ext uri="{FF2B5EF4-FFF2-40B4-BE49-F238E27FC236}">
                  <a16:creationId xmlns:a16="http://schemas.microsoft.com/office/drawing/2014/main" id="{4CD64611-D1C0-9960-F3AF-E48FA987968E}"/>
                </a:ext>
              </a:extLst>
            </p:cNvPr>
            <p:cNvSpPr/>
            <p:nvPr/>
          </p:nvSpPr>
          <p:spPr>
            <a:xfrm>
              <a:off x="1248804" y="50495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37">
              <a:extLst>
                <a:ext uri="{FF2B5EF4-FFF2-40B4-BE49-F238E27FC236}">
                  <a16:creationId xmlns:a16="http://schemas.microsoft.com/office/drawing/2014/main" id="{2778DF48-459C-C2ED-6DE1-D21F502CEB20}"/>
                </a:ext>
              </a:extLst>
            </p:cNvPr>
            <p:cNvSpPr/>
            <p:nvPr/>
          </p:nvSpPr>
          <p:spPr>
            <a:xfrm>
              <a:off x="1485830" y="50495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tx38">
              <a:extLst>
                <a:ext uri="{FF2B5EF4-FFF2-40B4-BE49-F238E27FC236}">
                  <a16:creationId xmlns:a16="http://schemas.microsoft.com/office/drawing/2014/main" id="{2F348AAC-7A26-A8A8-1EEB-D464DAFD74E9}"/>
                </a:ext>
              </a:extLst>
            </p:cNvPr>
            <p:cNvSpPr/>
            <p:nvPr/>
          </p:nvSpPr>
          <p:spPr>
            <a:xfrm rot="-1200000">
              <a:off x="878356" y="515225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66" name="tx39">
              <a:extLst>
                <a:ext uri="{FF2B5EF4-FFF2-40B4-BE49-F238E27FC236}">
                  <a16:creationId xmlns:a16="http://schemas.microsoft.com/office/drawing/2014/main" id="{C06514CE-B3D3-9346-9D44-8D3B71267CB0}"/>
                </a:ext>
              </a:extLst>
            </p:cNvPr>
            <p:cNvSpPr/>
            <p:nvPr/>
          </p:nvSpPr>
          <p:spPr>
            <a:xfrm rot="-1200000">
              <a:off x="1110145" y="5154917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67" name="pl40">
              <a:extLst>
                <a:ext uri="{FF2B5EF4-FFF2-40B4-BE49-F238E27FC236}">
                  <a16:creationId xmlns:a16="http://schemas.microsoft.com/office/drawing/2014/main" id="{01D42A02-561C-7274-3E53-7CCE967E75F2}"/>
                </a:ext>
              </a:extLst>
            </p:cNvPr>
            <p:cNvSpPr/>
            <p:nvPr/>
          </p:nvSpPr>
          <p:spPr>
            <a:xfrm>
              <a:off x="1697634" y="5049509"/>
              <a:ext cx="521456" cy="0"/>
            </a:xfrm>
            <a:custGeom>
              <a:avLst/>
              <a:gdLst/>
              <a:ahLst/>
              <a:cxnLst/>
              <a:rect l="0" t="0" r="0" b="0"/>
              <a:pathLst>
                <a:path w="521456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41">
              <a:extLst>
                <a:ext uri="{FF2B5EF4-FFF2-40B4-BE49-F238E27FC236}">
                  <a16:creationId xmlns:a16="http://schemas.microsoft.com/office/drawing/2014/main" id="{49D68F65-7D91-0F30-E03D-0C447633AB83}"/>
                </a:ext>
              </a:extLst>
            </p:cNvPr>
            <p:cNvSpPr/>
            <p:nvPr/>
          </p:nvSpPr>
          <p:spPr>
            <a:xfrm>
              <a:off x="1839849" y="50495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42">
              <a:extLst>
                <a:ext uri="{FF2B5EF4-FFF2-40B4-BE49-F238E27FC236}">
                  <a16:creationId xmlns:a16="http://schemas.microsoft.com/office/drawing/2014/main" id="{50F74DF8-2024-130F-6925-5F62CCE77E7C}"/>
                </a:ext>
              </a:extLst>
            </p:cNvPr>
            <p:cNvSpPr/>
            <p:nvPr/>
          </p:nvSpPr>
          <p:spPr>
            <a:xfrm>
              <a:off x="2076875" y="50495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tx43">
              <a:extLst>
                <a:ext uri="{FF2B5EF4-FFF2-40B4-BE49-F238E27FC236}">
                  <a16:creationId xmlns:a16="http://schemas.microsoft.com/office/drawing/2014/main" id="{0D4804AF-D0B0-D84D-7873-C12742C36E85}"/>
                </a:ext>
              </a:extLst>
            </p:cNvPr>
            <p:cNvSpPr/>
            <p:nvPr/>
          </p:nvSpPr>
          <p:spPr>
            <a:xfrm rot="-1200000">
              <a:off x="1469401" y="515225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71" name="tx44">
              <a:extLst>
                <a:ext uri="{FF2B5EF4-FFF2-40B4-BE49-F238E27FC236}">
                  <a16:creationId xmlns:a16="http://schemas.microsoft.com/office/drawing/2014/main" id="{D8DB700C-212C-0E24-49E0-2C6A5BCA7F64}"/>
                </a:ext>
              </a:extLst>
            </p:cNvPr>
            <p:cNvSpPr/>
            <p:nvPr/>
          </p:nvSpPr>
          <p:spPr>
            <a:xfrm rot="-1200000">
              <a:off x="1701190" y="5154917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72" name="pl45">
              <a:extLst>
                <a:ext uri="{FF2B5EF4-FFF2-40B4-BE49-F238E27FC236}">
                  <a16:creationId xmlns:a16="http://schemas.microsoft.com/office/drawing/2014/main" id="{CA05BE30-2A37-98F2-C883-E4DF373698BC}"/>
                </a:ext>
              </a:extLst>
            </p:cNvPr>
            <p:cNvSpPr/>
            <p:nvPr/>
          </p:nvSpPr>
          <p:spPr>
            <a:xfrm>
              <a:off x="2288679" y="5049509"/>
              <a:ext cx="521456" cy="0"/>
            </a:xfrm>
            <a:custGeom>
              <a:avLst/>
              <a:gdLst/>
              <a:ahLst/>
              <a:cxnLst/>
              <a:rect l="0" t="0" r="0" b="0"/>
              <a:pathLst>
                <a:path w="521456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46">
              <a:extLst>
                <a:ext uri="{FF2B5EF4-FFF2-40B4-BE49-F238E27FC236}">
                  <a16:creationId xmlns:a16="http://schemas.microsoft.com/office/drawing/2014/main" id="{3F788169-B0B4-57D9-9052-CBB51001DBDA}"/>
                </a:ext>
              </a:extLst>
            </p:cNvPr>
            <p:cNvSpPr/>
            <p:nvPr/>
          </p:nvSpPr>
          <p:spPr>
            <a:xfrm>
              <a:off x="2430895" y="50495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47">
              <a:extLst>
                <a:ext uri="{FF2B5EF4-FFF2-40B4-BE49-F238E27FC236}">
                  <a16:creationId xmlns:a16="http://schemas.microsoft.com/office/drawing/2014/main" id="{7CC1AAA0-EDE2-8F1B-1D5D-1119516CDDE4}"/>
                </a:ext>
              </a:extLst>
            </p:cNvPr>
            <p:cNvSpPr/>
            <p:nvPr/>
          </p:nvSpPr>
          <p:spPr>
            <a:xfrm>
              <a:off x="2667920" y="50495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tx48">
              <a:extLst>
                <a:ext uri="{FF2B5EF4-FFF2-40B4-BE49-F238E27FC236}">
                  <a16:creationId xmlns:a16="http://schemas.microsoft.com/office/drawing/2014/main" id="{CC4EA279-53A0-84C7-297C-24375B58C85A}"/>
                </a:ext>
              </a:extLst>
            </p:cNvPr>
            <p:cNvSpPr/>
            <p:nvPr/>
          </p:nvSpPr>
          <p:spPr>
            <a:xfrm rot="-1200000">
              <a:off x="2060446" y="515225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76" name="tx49">
              <a:extLst>
                <a:ext uri="{FF2B5EF4-FFF2-40B4-BE49-F238E27FC236}">
                  <a16:creationId xmlns:a16="http://schemas.microsoft.com/office/drawing/2014/main" id="{8A8D123F-E115-3AB5-F690-6B13846E2F38}"/>
                </a:ext>
              </a:extLst>
            </p:cNvPr>
            <p:cNvSpPr/>
            <p:nvPr/>
          </p:nvSpPr>
          <p:spPr>
            <a:xfrm rot="-1200000">
              <a:off x="2292236" y="5154917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77" name="pl50">
              <a:extLst>
                <a:ext uri="{FF2B5EF4-FFF2-40B4-BE49-F238E27FC236}">
                  <a16:creationId xmlns:a16="http://schemas.microsoft.com/office/drawing/2014/main" id="{7C8790A8-5A49-95A0-74F0-D850A4394CB2}"/>
                </a:ext>
              </a:extLst>
            </p:cNvPr>
            <p:cNvSpPr/>
            <p:nvPr/>
          </p:nvSpPr>
          <p:spPr>
            <a:xfrm>
              <a:off x="515544" y="473514"/>
              <a:ext cx="0" cy="4575994"/>
            </a:xfrm>
            <a:custGeom>
              <a:avLst/>
              <a:gdLst/>
              <a:ahLst/>
              <a:cxnLst/>
              <a:rect l="0" t="0" r="0" b="0"/>
              <a:pathLst>
                <a:path h="4575994">
                  <a:moveTo>
                    <a:pt x="0" y="45759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tx51">
              <a:extLst>
                <a:ext uri="{FF2B5EF4-FFF2-40B4-BE49-F238E27FC236}">
                  <a16:creationId xmlns:a16="http://schemas.microsoft.com/office/drawing/2014/main" id="{DDB03957-6882-1C57-E7C0-A27922887689}"/>
                </a:ext>
              </a:extLst>
            </p:cNvPr>
            <p:cNvSpPr/>
            <p:nvPr/>
          </p:nvSpPr>
          <p:spPr>
            <a:xfrm>
              <a:off x="317480" y="4803558"/>
              <a:ext cx="1354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79" name="tx52">
              <a:extLst>
                <a:ext uri="{FF2B5EF4-FFF2-40B4-BE49-F238E27FC236}">
                  <a16:creationId xmlns:a16="http://schemas.microsoft.com/office/drawing/2014/main" id="{A95AA67A-9383-2505-297A-AB97402AD183}"/>
                </a:ext>
              </a:extLst>
            </p:cNvPr>
            <p:cNvSpPr/>
            <p:nvPr/>
          </p:nvSpPr>
          <p:spPr>
            <a:xfrm>
              <a:off x="266680" y="3763559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80" name="tx53">
              <a:extLst>
                <a:ext uri="{FF2B5EF4-FFF2-40B4-BE49-F238E27FC236}">
                  <a16:creationId xmlns:a16="http://schemas.microsoft.com/office/drawing/2014/main" id="{4FD47807-421D-9945-A198-DB3182550E8F}"/>
                </a:ext>
              </a:extLst>
            </p:cNvPr>
            <p:cNvSpPr/>
            <p:nvPr/>
          </p:nvSpPr>
          <p:spPr>
            <a:xfrm>
              <a:off x="266680" y="2723560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81" name="tx54">
              <a:extLst>
                <a:ext uri="{FF2B5EF4-FFF2-40B4-BE49-F238E27FC236}">
                  <a16:creationId xmlns:a16="http://schemas.microsoft.com/office/drawing/2014/main" id="{0A6A37DE-E88B-B3BA-D92C-90185CE57AF8}"/>
                </a:ext>
              </a:extLst>
            </p:cNvPr>
            <p:cNvSpPr/>
            <p:nvPr/>
          </p:nvSpPr>
          <p:spPr>
            <a:xfrm>
              <a:off x="266680" y="1683561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82" name="tx55">
              <a:extLst>
                <a:ext uri="{FF2B5EF4-FFF2-40B4-BE49-F238E27FC236}">
                  <a16:creationId xmlns:a16="http://schemas.microsoft.com/office/drawing/2014/main" id="{2A380E85-3772-E547-B5D2-B9303D87DA67}"/>
                </a:ext>
              </a:extLst>
            </p:cNvPr>
            <p:cNvSpPr/>
            <p:nvPr/>
          </p:nvSpPr>
          <p:spPr>
            <a:xfrm>
              <a:off x="215880" y="643563"/>
              <a:ext cx="2370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83" name="pl56">
              <a:extLst>
                <a:ext uri="{FF2B5EF4-FFF2-40B4-BE49-F238E27FC236}">
                  <a16:creationId xmlns:a16="http://schemas.microsoft.com/office/drawing/2014/main" id="{9A0DC243-34FF-B124-7F9F-E5B753FBF9F4}"/>
                </a:ext>
              </a:extLst>
            </p:cNvPr>
            <p:cNvSpPr/>
            <p:nvPr/>
          </p:nvSpPr>
          <p:spPr>
            <a:xfrm>
              <a:off x="480749" y="48415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57">
              <a:extLst>
                <a:ext uri="{FF2B5EF4-FFF2-40B4-BE49-F238E27FC236}">
                  <a16:creationId xmlns:a16="http://schemas.microsoft.com/office/drawing/2014/main" id="{19ECD171-F895-74BA-F64A-D0DE79A44729}"/>
                </a:ext>
              </a:extLst>
            </p:cNvPr>
            <p:cNvSpPr/>
            <p:nvPr/>
          </p:nvSpPr>
          <p:spPr>
            <a:xfrm>
              <a:off x="480749" y="3801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58">
              <a:extLst>
                <a:ext uri="{FF2B5EF4-FFF2-40B4-BE49-F238E27FC236}">
                  <a16:creationId xmlns:a16="http://schemas.microsoft.com/office/drawing/2014/main" id="{A557DCA2-7BE4-064E-4298-160FD031FD06}"/>
                </a:ext>
              </a:extLst>
            </p:cNvPr>
            <p:cNvSpPr/>
            <p:nvPr/>
          </p:nvSpPr>
          <p:spPr>
            <a:xfrm>
              <a:off x="480749" y="27615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59">
              <a:extLst>
                <a:ext uri="{FF2B5EF4-FFF2-40B4-BE49-F238E27FC236}">
                  <a16:creationId xmlns:a16="http://schemas.microsoft.com/office/drawing/2014/main" id="{8EA8F65C-A905-31C3-1927-3E07752676F1}"/>
                </a:ext>
              </a:extLst>
            </p:cNvPr>
            <p:cNvSpPr/>
            <p:nvPr/>
          </p:nvSpPr>
          <p:spPr>
            <a:xfrm>
              <a:off x="480749" y="17215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60">
              <a:extLst>
                <a:ext uri="{FF2B5EF4-FFF2-40B4-BE49-F238E27FC236}">
                  <a16:creationId xmlns:a16="http://schemas.microsoft.com/office/drawing/2014/main" id="{71FBADFA-029E-58B0-98DC-54A4292BB0AC}"/>
                </a:ext>
              </a:extLst>
            </p:cNvPr>
            <p:cNvSpPr/>
            <p:nvPr/>
          </p:nvSpPr>
          <p:spPr>
            <a:xfrm>
              <a:off x="480749" y="6815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tx61">
              <a:extLst>
                <a:ext uri="{FF2B5EF4-FFF2-40B4-BE49-F238E27FC236}">
                  <a16:creationId xmlns:a16="http://schemas.microsoft.com/office/drawing/2014/main" id="{8B37C814-45C3-7D9D-73B3-9A263433589C}"/>
                </a:ext>
              </a:extLst>
            </p:cNvPr>
            <p:cNvSpPr/>
            <p:nvPr/>
          </p:nvSpPr>
          <p:spPr>
            <a:xfrm rot="-5400000">
              <a:off x="-893328" y="2703716"/>
              <a:ext cx="1978421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  <p:sp>
          <p:nvSpPr>
            <p:cNvPr id="189" name="tx62">
              <a:extLst>
                <a:ext uri="{FF2B5EF4-FFF2-40B4-BE49-F238E27FC236}">
                  <a16:creationId xmlns:a16="http://schemas.microsoft.com/office/drawing/2014/main" id="{BE9A57F9-63D9-85F0-DEA8-774BAB213BE4}"/>
                </a:ext>
              </a:extLst>
            </p:cNvPr>
            <p:cNvSpPr/>
            <p:nvPr/>
          </p:nvSpPr>
          <p:spPr>
            <a:xfrm>
              <a:off x="515544" y="64975"/>
              <a:ext cx="101649" cy="105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  <p:grpSp>
        <p:nvGrpSpPr>
          <p:cNvPr id="251" name="Grupo 250">
            <a:extLst>
              <a:ext uri="{FF2B5EF4-FFF2-40B4-BE49-F238E27FC236}">
                <a16:creationId xmlns:a16="http://schemas.microsoft.com/office/drawing/2014/main" id="{60E51B1A-BB2D-AC18-69F1-5E384A50299E}"/>
              </a:ext>
            </a:extLst>
          </p:cNvPr>
          <p:cNvGrpSpPr/>
          <p:nvPr/>
        </p:nvGrpSpPr>
        <p:grpSpPr>
          <a:xfrm>
            <a:off x="8638331" y="0"/>
            <a:ext cx="2879725" cy="5400675"/>
            <a:chOff x="0" y="0"/>
            <a:chExt cx="2879725" cy="5400675"/>
          </a:xfrm>
        </p:grpSpPr>
        <p:sp>
          <p:nvSpPr>
            <p:cNvPr id="252" name="rc3">
              <a:extLst>
                <a:ext uri="{FF2B5EF4-FFF2-40B4-BE49-F238E27FC236}">
                  <a16:creationId xmlns:a16="http://schemas.microsoft.com/office/drawing/2014/main" id="{4BCA671A-03BC-2AE7-90FB-C6BD65D79CB9}"/>
                </a:ext>
              </a:extLst>
            </p:cNvPr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rc4">
              <a:extLst>
                <a:ext uri="{FF2B5EF4-FFF2-40B4-BE49-F238E27FC236}">
                  <a16:creationId xmlns:a16="http://schemas.microsoft.com/office/drawing/2014/main" id="{CD5232C9-855E-C302-7985-3479844BD5FD}"/>
                </a:ext>
              </a:extLst>
            </p:cNvPr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rc5">
              <a:extLst>
                <a:ext uri="{FF2B5EF4-FFF2-40B4-BE49-F238E27FC236}">
                  <a16:creationId xmlns:a16="http://schemas.microsoft.com/office/drawing/2014/main" id="{B75D2556-FB30-2513-D842-BF227EF6B86F}"/>
                </a:ext>
              </a:extLst>
            </p:cNvPr>
            <p:cNvSpPr/>
            <p:nvPr/>
          </p:nvSpPr>
          <p:spPr>
            <a:xfrm>
              <a:off x="430910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pg6">
              <a:extLst>
                <a:ext uri="{FF2B5EF4-FFF2-40B4-BE49-F238E27FC236}">
                  <a16:creationId xmlns:a16="http://schemas.microsoft.com/office/drawing/2014/main" id="{A2DF3928-2483-8B76-91C0-CE240A033DD1}"/>
                </a:ext>
              </a:extLst>
            </p:cNvPr>
            <p:cNvSpPr/>
            <p:nvPr/>
          </p:nvSpPr>
          <p:spPr>
            <a:xfrm>
              <a:off x="467907" y="764027"/>
              <a:ext cx="221978" cy="3464480"/>
            </a:xfrm>
            <a:custGeom>
              <a:avLst/>
              <a:gdLst/>
              <a:ahLst/>
              <a:cxnLst/>
              <a:rect l="0" t="0" r="0" b="0"/>
              <a:pathLst>
                <a:path w="221978" h="3464480">
                  <a:moveTo>
                    <a:pt x="54193" y="3464480"/>
                  </a:moveTo>
                  <a:lnTo>
                    <a:pt x="53627" y="3457700"/>
                  </a:lnTo>
                  <a:lnTo>
                    <a:pt x="53061" y="3450920"/>
                  </a:lnTo>
                  <a:lnTo>
                    <a:pt x="52494" y="3444141"/>
                  </a:lnTo>
                  <a:lnTo>
                    <a:pt x="51927" y="3437361"/>
                  </a:lnTo>
                  <a:lnTo>
                    <a:pt x="51361" y="3430581"/>
                  </a:lnTo>
                  <a:lnTo>
                    <a:pt x="50794" y="3423801"/>
                  </a:lnTo>
                  <a:lnTo>
                    <a:pt x="50228" y="3417021"/>
                  </a:lnTo>
                  <a:lnTo>
                    <a:pt x="49663" y="3410242"/>
                  </a:lnTo>
                  <a:lnTo>
                    <a:pt x="49097" y="3403462"/>
                  </a:lnTo>
                  <a:lnTo>
                    <a:pt x="48533" y="3396682"/>
                  </a:lnTo>
                  <a:lnTo>
                    <a:pt x="47968" y="3389902"/>
                  </a:lnTo>
                  <a:lnTo>
                    <a:pt x="47405" y="3383122"/>
                  </a:lnTo>
                  <a:lnTo>
                    <a:pt x="46842" y="3376343"/>
                  </a:lnTo>
                  <a:lnTo>
                    <a:pt x="46281" y="3369563"/>
                  </a:lnTo>
                  <a:lnTo>
                    <a:pt x="45720" y="3362783"/>
                  </a:lnTo>
                  <a:lnTo>
                    <a:pt x="45161" y="3356003"/>
                  </a:lnTo>
                  <a:lnTo>
                    <a:pt x="44603" y="3349223"/>
                  </a:lnTo>
                  <a:lnTo>
                    <a:pt x="44045" y="3342444"/>
                  </a:lnTo>
                  <a:lnTo>
                    <a:pt x="43490" y="3335664"/>
                  </a:lnTo>
                  <a:lnTo>
                    <a:pt x="42935" y="3328884"/>
                  </a:lnTo>
                  <a:lnTo>
                    <a:pt x="42383" y="3322104"/>
                  </a:lnTo>
                  <a:lnTo>
                    <a:pt x="41831" y="3315324"/>
                  </a:lnTo>
                  <a:lnTo>
                    <a:pt x="41283" y="3308544"/>
                  </a:lnTo>
                  <a:lnTo>
                    <a:pt x="40735" y="3301765"/>
                  </a:lnTo>
                  <a:lnTo>
                    <a:pt x="40189" y="3294985"/>
                  </a:lnTo>
                  <a:lnTo>
                    <a:pt x="39646" y="3288205"/>
                  </a:lnTo>
                  <a:lnTo>
                    <a:pt x="39103" y="3281425"/>
                  </a:lnTo>
                  <a:lnTo>
                    <a:pt x="38565" y="3274645"/>
                  </a:lnTo>
                  <a:lnTo>
                    <a:pt x="38026" y="3267866"/>
                  </a:lnTo>
                  <a:lnTo>
                    <a:pt x="37493" y="3261086"/>
                  </a:lnTo>
                  <a:lnTo>
                    <a:pt x="36959" y="3254306"/>
                  </a:lnTo>
                  <a:lnTo>
                    <a:pt x="36430" y="3247526"/>
                  </a:lnTo>
                  <a:lnTo>
                    <a:pt x="35902" y="3240746"/>
                  </a:lnTo>
                  <a:lnTo>
                    <a:pt x="35377" y="3233967"/>
                  </a:lnTo>
                  <a:lnTo>
                    <a:pt x="34855" y="3227187"/>
                  </a:lnTo>
                  <a:lnTo>
                    <a:pt x="34334" y="3220407"/>
                  </a:lnTo>
                  <a:lnTo>
                    <a:pt x="33819" y="3213627"/>
                  </a:lnTo>
                  <a:lnTo>
                    <a:pt x="33304" y="3206847"/>
                  </a:lnTo>
                  <a:lnTo>
                    <a:pt x="32794" y="3200068"/>
                  </a:lnTo>
                  <a:lnTo>
                    <a:pt x="32286" y="3193288"/>
                  </a:lnTo>
                  <a:lnTo>
                    <a:pt x="31782" y="3186508"/>
                  </a:lnTo>
                  <a:lnTo>
                    <a:pt x="31280" y="3179728"/>
                  </a:lnTo>
                  <a:lnTo>
                    <a:pt x="30782" y="3172948"/>
                  </a:lnTo>
                  <a:lnTo>
                    <a:pt x="30288" y="3166169"/>
                  </a:lnTo>
                  <a:lnTo>
                    <a:pt x="29794" y="3159389"/>
                  </a:lnTo>
                  <a:lnTo>
                    <a:pt x="29308" y="3152609"/>
                  </a:lnTo>
                  <a:lnTo>
                    <a:pt x="28822" y="3145829"/>
                  </a:lnTo>
                  <a:lnTo>
                    <a:pt x="28342" y="3139049"/>
                  </a:lnTo>
                  <a:lnTo>
                    <a:pt x="27864" y="3132270"/>
                  </a:lnTo>
                  <a:lnTo>
                    <a:pt x="27391" y="3125490"/>
                  </a:lnTo>
                  <a:lnTo>
                    <a:pt x="26921" y="3118710"/>
                  </a:lnTo>
                  <a:lnTo>
                    <a:pt x="26453" y="3111930"/>
                  </a:lnTo>
                  <a:lnTo>
                    <a:pt x="25992" y="3105150"/>
                  </a:lnTo>
                  <a:lnTo>
                    <a:pt x="25531" y="3098371"/>
                  </a:lnTo>
                  <a:lnTo>
                    <a:pt x="25079" y="3091591"/>
                  </a:lnTo>
                  <a:lnTo>
                    <a:pt x="24626" y="3084811"/>
                  </a:lnTo>
                  <a:lnTo>
                    <a:pt x="24180" y="3078031"/>
                  </a:lnTo>
                  <a:lnTo>
                    <a:pt x="23737" y="3071251"/>
                  </a:lnTo>
                  <a:lnTo>
                    <a:pt x="23298" y="3064472"/>
                  </a:lnTo>
                  <a:lnTo>
                    <a:pt x="22864" y="3057692"/>
                  </a:lnTo>
                  <a:lnTo>
                    <a:pt x="22431" y="3050912"/>
                  </a:lnTo>
                  <a:lnTo>
                    <a:pt x="22007" y="3044132"/>
                  </a:lnTo>
                  <a:lnTo>
                    <a:pt x="21582" y="3037352"/>
                  </a:lnTo>
                  <a:lnTo>
                    <a:pt x="21166" y="3030572"/>
                  </a:lnTo>
                  <a:lnTo>
                    <a:pt x="20751" y="3023793"/>
                  </a:lnTo>
                  <a:lnTo>
                    <a:pt x="20341" y="3017013"/>
                  </a:lnTo>
                  <a:lnTo>
                    <a:pt x="19936" y="3010233"/>
                  </a:lnTo>
                  <a:lnTo>
                    <a:pt x="19534" y="3003453"/>
                  </a:lnTo>
                  <a:lnTo>
                    <a:pt x="19138" y="2996673"/>
                  </a:lnTo>
                  <a:lnTo>
                    <a:pt x="18743" y="2989894"/>
                  </a:lnTo>
                  <a:lnTo>
                    <a:pt x="18357" y="2983114"/>
                  </a:lnTo>
                  <a:lnTo>
                    <a:pt x="17972" y="2976334"/>
                  </a:lnTo>
                  <a:lnTo>
                    <a:pt x="17593" y="2969554"/>
                  </a:lnTo>
                  <a:lnTo>
                    <a:pt x="17218" y="2962774"/>
                  </a:lnTo>
                  <a:lnTo>
                    <a:pt x="16847" y="2955995"/>
                  </a:lnTo>
                  <a:lnTo>
                    <a:pt x="16481" y="2949215"/>
                  </a:lnTo>
                  <a:lnTo>
                    <a:pt x="16117" y="2942435"/>
                  </a:lnTo>
                  <a:lnTo>
                    <a:pt x="15761" y="2935655"/>
                  </a:lnTo>
                  <a:lnTo>
                    <a:pt x="15406" y="2928875"/>
                  </a:lnTo>
                  <a:lnTo>
                    <a:pt x="15059" y="2922096"/>
                  </a:lnTo>
                  <a:lnTo>
                    <a:pt x="14713" y="2915316"/>
                  </a:lnTo>
                  <a:lnTo>
                    <a:pt x="14374" y="2908536"/>
                  </a:lnTo>
                  <a:lnTo>
                    <a:pt x="14038" y="2901756"/>
                  </a:lnTo>
                  <a:lnTo>
                    <a:pt x="13706" y="2894976"/>
                  </a:lnTo>
                  <a:lnTo>
                    <a:pt x="13380" y="2888197"/>
                  </a:lnTo>
                  <a:lnTo>
                    <a:pt x="13056" y="2881417"/>
                  </a:lnTo>
                  <a:lnTo>
                    <a:pt x="12740" y="2874637"/>
                  </a:lnTo>
                  <a:lnTo>
                    <a:pt x="12424" y="2867857"/>
                  </a:lnTo>
                  <a:lnTo>
                    <a:pt x="12116" y="2861077"/>
                  </a:lnTo>
                  <a:lnTo>
                    <a:pt x="11810" y="2854298"/>
                  </a:lnTo>
                  <a:lnTo>
                    <a:pt x="11509" y="2847518"/>
                  </a:lnTo>
                  <a:lnTo>
                    <a:pt x="11213" y="2840738"/>
                  </a:lnTo>
                  <a:lnTo>
                    <a:pt x="10920" y="2833958"/>
                  </a:lnTo>
                  <a:lnTo>
                    <a:pt x="10633" y="2827178"/>
                  </a:lnTo>
                  <a:lnTo>
                    <a:pt x="10347" y="2820399"/>
                  </a:lnTo>
                  <a:lnTo>
                    <a:pt x="10070" y="2813619"/>
                  </a:lnTo>
                  <a:lnTo>
                    <a:pt x="9793" y="2806839"/>
                  </a:lnTo>
                  <a:lnTo>
                    <a:pt x="9523" y="2800059"/>
                  </a:lnTo>
                  <a:lnTo>
                    <a:pt x="9256" y="2793279"/>
                  </a:lnTo>
                  <a:lnTo>
                    <a:pt x="8993" y="2786499"/>
                  </a:lnTo>
                  <a:lnTo>
                    <a:pt x="8735" y="2779720"/>
                  </a:lnTo>
                  <a:lnTo>
                    <a:pt x="8479" y="2772940"/>
                  </a:lnTo>
                  <a:lnTo>
                    <a:pt x="8230" y="2766160"/>
                  </a:lnTo>
                  <a:lnTo>
                    <a:pt x="7982" y="2759380"/>
                  </a:lnTo>
                  <a:lnTo>
                    <a:pt x="7742" y="2752600"/>
                  </a:lnTo>
                  <a:lnTo>
                    <a:pt x="7502" y="2745821"/>
                  </a:lnTo>
                  <a:lnTo>
                    <a:pt x="7269" y="2739041"/>
                  </a:lnTo>
                  <a:lnTo>
                    <a:pt x="7039" y="2732261"/>
                  </a:lnTo>
                  <a:lnTo>
                    <a:pt x="6812" y="2725481"/>
                  </a:lnTo>
                  <a:lnTo>
                    <a:pt x="6591" y="2718701"/>
                  </a:lnTo>
                  <a:lnTo>
                    <a:pt x="6370" y="2711922"/>
                  </a:lnTo>
                  <a:lnTo>
                    <a:pt x="6158" y="2705142"/>
                  </a:lnTo>
                  <a:lnTo>
                    <a:pt x="5946" y="2698362"/>
                  </a:lnTo>
                  <a:lnTo>
                    <a:pt x="5740" y="2691582"/>
                  </a:lnTo>
                  <a:lnTo>
                    <a:pt x="5537" y="2684802"/>
                  </a:lnTo>
                  <a:lnTo>
                    <a:pt x="5338" y="2678023"/>
                  </a:lnTo>
                  <a:lnTo>
                    <a:pt x="5143" y="2671243"/>
                  </a:lnTo>
                  <a:lnTo>
                    <a:pt x="4950" y="2664463"/>
                  </a:lnTo>
                  <a:lnTo>
                    <a:pt x="4764" y="2657683"/>
                  </a:lnTo>
                  <a:lnTo>
                    <a:pt x="4578" y="2650903"/>
                  </a:lnTo>
                  <a:lnTo>
                    <a:pt x="4400" y="2644124"/>
                  </a:lnTo>
                  <a:lnTo>
                    <a:pt x="4223" y="2637344"/>
                  </a:lnTo>
                  <a:lnTo>
                    <a:pt x="4051" y="2630564"/>
                  </a:lnTo>
                  <a:lnTo>
                    <a:pt x="3881" y="2623784"/>
                  </a:lnTo>
                  <a:lnTo>
                    <a:pt x="3715" y="2617004"/>
                  </a:lnTo>
                  <a:lnTo>
                    <a:pt x="3555" y="2610225"/>
                  </a:lnTo>
                  <a:lnTo>
                    <a:pt x="3395" y="2603445"/>
                  </a:lnTo>
                  <a:lnTo>
                    <a:pt x="3242" y="2596665"/>
                  </a:lnTo>
                  <a:lnTo>
                    <a:pt x="3089" y="2589885"/>
                  </a:lnTo>
                  <a:lnTo>
                    <a:pt x="2944" y="2583105"/>
                  </a:lnTo>
                  <a:lnTo>
                    <a:pt x="2799" y="2576326"/>
                  </a:lnTo>
                  <a:lnTo>
                    <a:pt x="2659" y="2569546"/>
                  </a:lnTo>
                  <a:lnTo>
                    <a:pt x="2523" y="2562766"/>
                  </a:lnTo>
                  <a:lnTo>
                    <a:pt x="2389" y="2555986"/>
                  </a:lnTo>
                  <a:lnTo>
                    <a:pt x="2261" y="2549206"/>
                  </a:lnTo>
                  <a:lnTo>
                    <a:pt x="2133" y="2542426"/>
                  </a:lnTo>
                  <a:lnTo>
                    <a:pt x="2012" y="2535647"/>
                  </a:lnTo>
                  <a:lnTo>
                    <a:pt x="1892" y="2528867"/>
                  </a:lnTo>
                  <a:lnTo>
                    <a:pt x="1778" y="2522087"/>
                  </a:lnTo>
                  <a:lnTo>
                    <a:pt x="1666" y="2515307"/>
                  </a:lnTo>
                  <a:lnTo>
                    <a:pt x="1558" y="2508527"/>
                  </a:lnTo>
                  <a:lnTo>
                    <a:pt x="1454" y="2501748"/>
                  </a:lnTo>
                  <a:lnTo>
                    <a:pt x="1351" y="2494968"/>
                  </a:lnTo>
                  <a:lnTo>
                    <a:pt x="1255" y="2488188"/>
                  </a:lnTo>
                  <a:lnTo>
                    <a:pt x="1159" y="2481408"/>
                  </a:lnTo>
                  <a:lnTo>
                    <a:pt x="1071" y="2474628"/>
                  </a:lnTo>
                  <a:lnTo>
                    <a:pt x="983" y="2467849"/>
                  </a:lnTo>
                  <a:lnTo>
                    <a:pt x="900" y="2461069"/>
                  </a:lnTo>
                  <a:lnTo>
                    <a:pt x="821" y="2454289"/>
                  </a:lnTo>
                  <a:lnTo>
                    <a:pt x="744" y="2447509"/>
                  </a:lnTo>
                  <a:lnTo>
                    <a:pt x="672" y="2440729"/>
                  </a:lnTo>
                  <a:lnTo>
                    <a:pt x="601" y="2433950"/>
                  </a:lnTo>
                  <a:lnTo>
                    <a:pt x="538" y="2427170"/>
                  </a:lnTo>
                  <a:lnTo>
                    <a:pt x="475" y="2420390"/>
                  </a:lnTo>
                  <a:lnTo>
                    <a:pt x="419" y="2413610"/>
                  </a:lnTo>
                  <a:lnTo>
                    <a:pt x="364" y="2406830"/>
                  </a:lnTo>
                  <a:lnTo>
                    <a:pt x="313" y="2400051"/>
                  </a:lnTo>
                  <a:lnTo>
                    <a:pt x="267" y="2393271"/>
                  </a:lnTo>
                  <a:lnTo>
                    <a:pt x="222" y="2386491"/>
                  </a:lnTo>
                  <a:lnTo>
                    <a:pt x="185" y="2379711"/>
                  </a:lnTo>
                  <a:lnTo>
                    <a:pt x="147" y="2372931"/>
                  </a:lnTo>
                  <a:lnTo>
                    <a:pt x="117" y="2366152"/>
                  </a:lnTo>
                  <a:lnTo>
                    <a:pt x="88" y="2359372"/>
                  </a:lnTo>
                  <a:lnTo>
                    <a:pt x="65" y="2352592"/>
                  </a:lnTo>
                  <a:lnTo>
                    <a:pt x="44" y="2345812"/>
                  </a:lnTo>
                  <a:lnTo>
                    <a:pt x="27" y="2339032"/>
                  </a:lnTo>
                  <a:lnTo>
                    <a:pt x="15" y="2332253"/>
                  </a:lnTo>
                  <a:lnTo>
                    <a:pt x="5" y="2325473"/>
                  </a:lnTo>
                  <a:lnTo>
                    <a:pt x="2" y="2318693"/>
                  </a:lnTo>
                  <a:lnTo>
                    <a:pt x="0" y="2311913"/>
                  </a:lnTo>
                  <a:lnTo>
                    <a:pt x="5" y="2305133"/>
                  </a:lnTo>
                  <a:lnTo>
                    <a:pt x="11" y="2298354"/>
                  </a:lnTo>
                  <a:lnTo>
                    <a:pt x="23" y="2291574"/>
                  </a:lnTo>
                  <a:lnTo>
                    <a:pt x="38" y="2284794"/>
                  </a:lnTo>
                  <a:lnTo>
                    <a:pt x="57" y="2278014"/>
                  </a:lnTo>
                  <a:lnTo>
                    <a:pt x="82" y="2271234"/>
                  </a:lnTo>
                  <a:lnTo>
                    <a:pt x="107" y="2264454"/>
                  </a:lnTo>
                  <a:lnTo>
                    <a:pt x="142" y="2257675"/>
                  </a:lnTo>
                  <a:lnTo>
                    <a:pt x="176" y="2250895"/>
                  </a:lnTo>
                  <a:lnTo>
                    <a:pt x="218" y="2244115"/>
                  </a:lnTo>
                  <a:lnTo>
                    <a:pt x="262" y="2237335"/>
                  </a:lnTo>
                  <a:lnTo>
                    <a:pt x="311" y="2230555"/>
                  </a:lnTo>
                  <a:lnTo>
                    <a:pt x="365" y="2223776"/>
                  </a:lnTo>
                  <a:lnTo>
                    <a:pt x="421" y="2216996"/>
                  </a:lnTo>
                  <a:lnTo>
                    <a:pt x="485" y="2210216"/>
                  </a:lnTo>
                  <a:lnTo>
                    <a:pt x="548" y="2203436"/>
                  </a:lnTo>
                  <a:lnTo>
                    <a:pt x="621" y="2196656"/>
                  </a:lnTo>
                  <a:lnTo>
                    <a:pt x="695" y="2189877"/>
                  </a:lnTo>
                  <a:lnTo>
                    <a:pt x="775" y="2183097"/>
                  </a:lnTo>
                  <a:lnTo>
                    <a:pt x="859" y="2176317"/>
                  </a:lnTo>
                  <a:lnTo>
                    <a:pt x="947" y="2169537"/>
                  </a:lnTo>
                  <a:lnTo>
                    <a:pt x="1041" y="2162757"/>
                  </a:lnTo>
                  <a:lnTo>
                    <a:pt x="1136" y="2155978"/>
                  </a:lnTo>
                  <a:lnTo>
                    <a:pt x="1240" y="2149198"/>
                  </a:lnTo>
                  <a:lnTo>
                    <a:pt x="1344" y="2142418"/>
                  </a:lnTo>
                  <a:lnTo>
                    <a:pt x="1457" y="2135638"/>
                  </a:lnTo>
                  <a:lnTo>
                    <a:pt x="1571" y="2128858"/>
                  </a:lnTo>
                  <a:lnTo>
                    <a:pt x="1692" y="2122079"/>
                  </a:lnTo>
                  <a:lnTo>
                    <a:pt x="1817" y="2115299"/>
                  </a:lnTo>
                  <a:lnTo>
                    <a:pt x="1944" y="2108519"/>
                  </a:lnTo>
                  <a:lnTo>
                    <a:pt x="2080" y="2101739"/>
                  </a:lnTo>
                  <a:lnTo>
                    <a:pt x="2215" y="2094959"/>
                  </a:lnTo>
                  <a:lnTo>
                    <a:pt x="2360" y="2088180"/>
                  </a:lnTo>
                  <a:lnTo>
                    <a:pt x="2506" y="2081400"/>
                  </a:lnTo>
                  <a:lnTo>
                    <a:pt x="2659" y="2074620"/>
                  </a:lnTo>
                  <a:lnTo>
                    <a:pt x="2815" y="2067840"/>
                  </a:lnTo>
                  <a:lnTo>
                    <a:pt x="2976" y="2061060"/>
                  </a:lnTo>
                  <a:lnTo>
                    <a:pt x="3142" y="2054281"/>
                  </a:lnTo>
                  <a:lnTo>
                    <a:pt x="3310" y="2047501"/>
                  </a:lnTo>
                  <a:lnTo>
                    <a:pt x="3487" y="2040721"/>
                  </a:lnTo>
                  <a:lnTo>
                    <a:pt x="3664" y="2033941"/>
                  </a:lnTo>
                  <a:lnTo>
                    <a:pt x="3850" y="2027161"/>
                  </a:lnTo>
                  <a:lnTo>
                    <a:pt x="4037" y="2020381"/>
                  </a:lnTo>
                  <a:lnTo>
                    <a:pt x="4230" y="2013602"/>
                  </a:lnTo>
                  <a:lnTo>
                    <a:pt x="4427" y="2006822"/>
                  </a:lnTo>
                  <a:lnTo>
                    <a:pt x="4627" y="2000042"/>
                  </a:lnTo>
                  <a:lnTo>
                    <a:pt x="4834" y="1993262"/>
                  </a:lnTo>
                  <a:lnTo>
                    <a:pt x="5042" y="1986482"/>
                  </a:lnTo>
                  <a:lnTo>
                    <a:pt x="5259" y="1979703"/>
                  </a:lnTo>
                  <a:lnTo>
                    <a:pt x="5476" y="1972923"/>
                  </a:lnTo>
                  <a:lnTo>
                    <a:pt x="5700" y="1966143"/>
                  </a:lnTo>
                  <a:lnTo>
                    <a:pt x="5927" y="1959363"/>
                  </a:lnTo>
                  <a:lnTo>
                    <a:pt x="6158" y="1952583"/>
                  </a:lnTo>
                  <a:lnTo>
                    <a:pt x="6394" y="1945804"/>
                  </a:lnTo>
                  <a:lnTo>
                    <a:pt x="6633" y="1939024"/>
                  </a:lnTo>
                  <a:lnTo>
                    <a:pt x="6878" y="1932244"/>
                  </a:lnTo>
                  <a:lnTo>
                    <a:pt x="7123" y="1925464"/>
                  </a:lnTo>
                  <a:lnTo>
                    <a:pt x="7377" y="1918684"/>
                  </a:lnTo>
                  <a:lnTo>
                    <a:pt x="7631" y="1911905"/>
                  </a:lnTo>
                  <a:lnTo>
                    <a:pt x="7891" y="1905125"/>
                  </a:lnTo>
                  <a:lnTo>
                    <a:pt x="8154" y="1898345"/>
                  </a:lnTo>
                  <a:lnTo>
                    <a:pt x="8421" y="1891565"/>
                  </a:lnTo>
                  <a:lnTo>
                    <a:pt x="8692" y="1884785"/>
                  </a:lnTo>
                  <a:lnTo>
                    <a:pt x="8965" y="1878006"/>
                  </a:lnTo>
                  <a:lnTo>
                    <a:pt x="9244" y="1871226"/>
                  </a:lnTo>
                  <a:lnTo>
                    <a:pt x="9523" y="1864446"/>
                  </a:lnTo>
                  <a:lnTo>
                    <a:pt x="9809" y="1857666"/>
                  </a:lnTo>
                  <a:lnTo>
                    <a:pt x="10097" y="1850886"/>
                  </a:lnTo>
                  <a:lnTo>
                    <a:pt x="10388" y="1844107"/>
                  </a:lnTo>
                  <a:lnTo>
                    <a:pt x="10682" y="1837327"/>
                  </a:lnTo>
                  <a:lnTo>
                    <a:pt x="10979" y="1830547"/>
                  </a:lnTo>
                  <a:lnTo>
                    <a:pt x="11280" y="1823767"/>
                  </a:lnTo>
                  <a:lnTo>
                    <a:pt x="11582" y="1816987"/>
                  </a:lnTo>
                  <a:lnTo>
                    <a:pt x="11889" y="1810208"/>
                  </a:lnTo>
                  <a:lnTo>
                    <a:pt x="12197" y="1803428"/>
                  </a:lnTo>
                  <a:lnTo>
                    <a:pt x="12510" y="1796648"/>
                  </a:lnTo>
                  <a:lnTo>
                    <a:pt x="12823" y="1789868"/>
                  </a:lnTo>
                  <a:lnTo>
                    <a:pt x="13140" y="1783088"/>
                  </a:lnTo>
                  <a:lnTo>
                    <a:pt x="13459" y="1776308"/>
                  </a:lnTo>
                  <a:lnTo>
                    <a:pt x="13780" y="1769529"/>
                  </a:lnTo>
                  <a:lnTo>
                    <a:pt x="14104" y="1762749"/>
                  </a:lnTo>
                  <a:lnTo>
                    <a:pt x="14429" y="1755969"/>
                  </a:lnTo>
                  <a:lnTo>
                    <a:pt x="14758" y="1749189"/>
                  </a:lnTo>
                  <a:lnTo>
                    <a:pt x="15087" y="1742409"/>
                  </a:lnTo>
                  <a:lnTo>
                    <a:pt x="15419" y="1735630"/>
                  </a:lnTo>
                  <a:lnTo>
                    <a:pt x="15752" y="1728850"/>
                  </a:lnTo>
                  <a:lnTo>
                    <a:pt x="16086" y="1722070"/>
                  </a:lnTo>
                  <a:lnTo>
                    <a:pt x="16423" y="1715290"/>
                  </a:lnTo>
                  <a:lnTo>
                    <a:pt x="16760" y="1708510"/>
                  </a:lnTo>
                  <a:lnTo>
                    <a:pt x="17100" y="1701731"/>
                  </a:lnTo>
                  <a:lnTo>
                    <a:pt x="17440" y="1694951"/>
                  </a:lnTo>
                  <a:lnTo>
                    <a:pt x="17781" y="1688171"/>
                  </a:lnTo>
                  <a:lnTo>
                    <a:pt x="18124" y="1681391"/>
                  </a:lnTo>
                  <a:lnTo>
                    <a:pt x="18467" y="1674611"/>
                  </a:lnTo>
                  <a:lnTo>
                    <a:pt x="18811" y="1667832"/>
                  </a:lnTo>
                  <a:lnTo>
                    <a:pt x="19155" y="1661052"/>
                  </a:lnTo>
                  <a:lnTo>
                    <a:pt x="19501" y="1654272"/>
                  </a:lnTo>
                  <a:lnTo>
                    <a:pt x="19846" y="1647492"/>
                  </a:lnTo>
                  <a:lnTo>
                    <a:pt x="20193" y="1640712"/>
                  </a:lnTo>
                  <a:lnTo>
                    <a:pt x="20539" y="1633933"/>
                  </a:lnTo>
                  <a:lnTo>
                    <a:pt x="20886" y="1627153"/>
                  </a:lnTo>
                  <a:lnTo>
                    <a:pt x="21232" y="1620373"/>
                  </a:lnTo>
                  <a:lnTo>
                    <a:pt x="21579" y="1613593"/>
                  </a:lnTo>
                  <a:lnTo>
                    <a:pt x="21925" y="1606813"/>
                  </a:lnTo>
                  <a:lnTo>
                    <a:pt x="22271" y="1600034"/>
                  </a:lnTo>
                  <a:lnTo>
                    <a:pt x="22616" y="1593254"/>
                  </a:lnTo>
                  <a:lnTo>
                    <a:pt x="22962" y="1586474"/>
                  </a:lnTo>
                  <a:lnTo>
                    <a:pt x="23306" y="1579694"/>
                  </a:lnTo>
                  <a:lnTo>
                    <a:pt x="23650" y="1572914"/>
                  </a:lnTo>
                  <a:lnTo>
                    <a:pt x="23992" y="1566135"/>
                  </a:lnTo>
                  <a:lnTo>
                    <a:pt x="24334" y="1559355"/>
                  </a:lnTo>
                  <a:lnTo>
                    <a:pt x="24676" y="1552575"/>
                  </a:lnTo>
                  <a:lnTo>
                    <a:pt x="25015" y="1545795"/>
                  </a:lnTo>
                  <a:lnTo>
                    <a:pt x="25354" y="1539015"/>
                  </a:lnTo>
                  <a:lnTo>
                    <a:pt x="25691" y="1532236"/>
                  </a:lnTo>
                  <a:lnTo>
                    <a:pt x="26027" y="1525456"/>
                  </a:lnTo>
                  <a:lnTo>
                    <a:pt x="26361" y="1518676"/>
                  </a:lnTo>
                  <a:lnTo>
                    <a:pt x="26694" y="1511896"/>
                  </a:lnTo>
                  <a:lnTo>
                    <a:pt x="27025" y="1505116"/>
                  </a:lnTo>
                  <a:lnTo>
                    <a:pt x="27354" y="1498336"/>
                  </a:lnTo>
                  <a:lnTo>
                    <a:pt x="27682" y="1491557"/>
                  </a:lnTo>
                  <a:lnTo>
                    <a:pt x="28006" y="1484777"/>
                  </a:lnTo>
                  <a:lnTo>
                    <a:pt x="28331" y="1477997"/>
                  </a:lnTo>
                  <a:lnTo>
                    <a:pt x="28651" y="1471217"/>
                  </a:lnTo>
                  <a:lnTo>
                    <a:pt x="28970" y="1464437"/>
                  </a:lnTo>
                  <a:lnTo>
                    <a:pt x="29286" y="1457658"/>
                  </a:lnTo>
                  <a:lnTo>
                    <a:pt x="29600" y="1450878"/>
                  </a:lnTo>
                  <a:lnTo>
                    <a:pt x="29912" y="1444098"/>
                  </a:lnTo>
                  <a:lnTo>
                    <a:pt x="30221" y="1437318"/>
                  </a:lnTo>
                  <a:lnTo>
                    <a:pt x="30529" y="1430538"/>
                  </a:lnTo>
                  <a:lnTo>
                    <a:pt x="30831" y="1423759"/>
                  </a:lnTo>
                  <a:lnTo>
                    <a:pt x="31133" y="1416979"/>
                  </a:lnTo>
                  <a:lnTo>
                    <a:pt x="31430" y="1410199"/>
                  </a:lnTo>
                  <a:lnTo>
                    <a:pt x="31726" y="1403419"/>
                  </a:lnTo>
                  <a:lnTo>
                    <a:pt x="32018" y="1396639"/>
                  </a:lnTo>
                  <a:lnTo>
                    <a:pt x="32307" y="1389860"/>
                  </a:lnTo>
                  <a:lnTo>
                    <a:pt x="32594" y="1383080"/>
                  </a:lnTo>
                  <a:lnTo>
                    <a:pt x="32875" y="1376300"/>
                  </a:lnTo>
                  <a:lnTo>
                    <a:pt x="33157" y="1369520"/>
                  </a:lnTo>
                  <a:lnTo>
                    <a:pt x="33431" y="1362740"/>
                  </a:lnTo>
                  <a:lnTo>
                    <a:pt x="33706" y="1355961"/>
                  </a:lnTo>
                  <a:lnTo>
                    <a:pt x="33974" y="1349181"/>
                  </a:lnTo>
                  <a:lnTo>
                    <a:pt x="34241" y="1342401"/>
                  </a:lnTo>
                  <a:lnTo>
                    <a:pt x="34504" y="1335621"/>
                  </a:lnTo>
                  <a:lnTo>
                    <a:pt x="34763" y="1328841"/>
                  </a:lnTo>
                  <a:lnTo>
                    <a:pt x="35020" y="1322062"/>
                  </a:lnTo>
                  <a:lnTo>
                    <a:pt x="35271" y="1315282"/>
                  </a:lnTo>
                  <a:lnTo>
                    <a:pt x="35522" y="1308502"/>
                  </a:lnTo>
                  <a:lnTo>
                    <a:pt x="35765" y="1301722"/>
                  </a:lnTo>
                  <a:lnTo>
                    <a:pt x="36008" y="1294942"/>
                  </a:lnTo>
                  <a:lnTo>
                    <a:pt x="36245" y="1288163"/>
                  </a:lnTo>
                  <a:lnTo>
                    <a:pt x="36479" y="1281383"/>
                  </a:lnTo>
                  <a:lnTo>
                    <a:pt x="36710" y="1274603"/>
                  </a:lnTo>
                  <a:lnTo>
                    <a:pt x="36936" y="1267823"/>
                  </a:lnTo>
                  <a:lnTo>
                    <a:pt x="37161" y="1261043"/>
                  </a:lnTo>
                  <a:lnTo>
                    <a:pt x="37378" y="1254263"/>
                  </a:lnTo>
                  <a:lnTo>
                    <a:pt x="37595" y="1247484"/>
                  </a:lnTo>
                  <a:lnTo>
                    <a:pt x="37806" y="1240704"/>
                  </a:lnTo>
                  <a:lnTo>
                    <a:pt x="38014" y="1233924"/>
                  </a:lnTo>
                  <a:lnTo>
                    <a:pt x="38218" y="1227144"/>
                  </a:lnTo>
                  <a:lnTo>
                    <a:pt x="38419" y="1220364"/>
                  </a:lnTo>
                  <a:lnTo>
                    <a:pt x="38617" y="1213585"/>
                  </a:lnTo>
                  <a:lnTo>
                    <a:pt x="38808" y="1206805"/>
                  </a:lnTo>
                  <a:lnTo>
                    <a:pt x="39000" y="1200025"/>
                  </a:lnTo>
                  <a:lnTo>
                    <a:pt x="39183" y="1193245"/>
                  </a:lnTo>
                  <a:lnTo>
                    <a:pt x="39366" y="1186465"/>
                  </a:lnTo>
                  <a:lnTo>
                    <a:pt x="39544" y="1179686"/>
                  </a:lnTo>
                  <a:lnTo>
                    <a:pt x="39718" y="1172906"/>
                  </a:lnTo>
                  <a:lnTo>
                    <a:pt x="39890" y="1166126"/>
                  </a:lnTo>
                  <a:lnTo>
                    <a:pt x="40056" y="1159346"/>
                  </a:lnTo>
                  <a:lnTo>
                    <a:pt x="40222" y="1152566"/>
                  </a:lnTo>
                  <a:lnTo>
                    <a:pt x="40380" y="1145787"/>
                  </a:lnTo>
                  <a:lnTo>
                    <a:pt x="40539" y="1139007"/>
                  </a:lnTo>
                  <a:lnTo>
                    <a:pt x="40691" y="1132227"/>
                  </a:lnTo>
                  <a:lnTo>
                    <a:pt x="40841" y="1125447"/>
                  </a:lnTo>
                  <a:lnTo>
                    <a:pt x="40987" y="1118667"/>
                  </a:lnTo>
                  <a:lnTo>
                    <a:pt x="41130" y="1111888"/>
                  </a:lnTo>
                  <a:lnTo>
                    <a:pt x="41271" y="1105108"/>
                  </a:lnTo>
                  <a:lnTo>
                    <a:pt x="41406" y="1098328"/>
                  </a:lnTo>
                  <a:lnTo>
                    <a:pt x="41541" y="1091548"/>
                  </a:lnTo>
                  <a:lnTo>
                    <a:pt x="41669" y="1084768"/>
                  </a:lnTo>
                  <a:lnTo>
                    <a:pt x="41798" y="1077989"/>
                  </a:lnTo>
                  <a:lnTo>
                    <a:pt x="41921" y="1071209"/>
                  </a:lnTo>
                  <a:lnTo>
                    <a:pt x="42042" y="1064429"/>
                  </a:lnTo>
                  <a:lnTo>
                    <a:pt x="42160" y="1057649"/>
                  </a:lnTo>
                  <a:lnTo>
                    <a:pt x="42275" y="1050869"/>
                  </a:lnTo>
                  <a:lnTo>
                    <a:pt x="42388" y="1044090"/>
                  </a:lnTo>
                  <a:lnTo>
                    <a:pt x="42496" y="1037310"/>
                  </a:lnTo>
                  <a:lnTo>
                    <a:pt x="42605" y="1030530"/>
                  </a:lnTo>
                  <a:lnTo>
                    <a:pt x="42707" y="1023750"/>
                  </a:lnTo>
                  <a:lnTo>
                    <a:pt x="42810" y="1016970"/>
                  </a:lnTo>
                  <a:lnTo>
                    <a:pt x="42908" y="1010190"/>
                  </a:lnTo>
                  <a:lnTo>
                    <a:pt x="43005" y="1003411"/>
                  </a:lnTo>
                  <a:lnTo>
                    <a:pt x="43100" y="996631"/>
                  </a:lnTo>
                  <a:lnTo>
                    <a:pt x="43191" y="989851"/>
                  </a:lnTo>
                  <a:lnTo>
                    <a:pt x="43282" y="983071"/>
                  </a:lnTo>
                  <a:lnTo>
                    <a:pt x="43369" y="976291"/>
                  </a:lnTo>
                  <a:lnTo>
                    <a:pt x="43455" y="969512"/>
                  </a:lnTo>
                  <a:lnTo>
                    <a:pt x="43538" y="962732"/>
                  </a:lnTo>
                  <a:lnTo>
                    <a:pt x="43621" y="955952"/>
                  </a:lnTo>
                  <a:lnTo>
                    <a:pt x="43701" y="949172"/>
                  </a:lnTo>
                  <a:lnTo>
                    <a:pt x="43779" y="942392"/>
                  </a:lnTo>
                  <a:lnTo>
                    <a:pt x="43856" y="935613"/>
                  </a:lnTo>
                  <a:lnTo>
                    <a:pt x="43930" y="928833"/>
                  </a:lnTo>
                  <a:lnTo>
                    <a:pt x="44005" y="922053"/>
                  </a:lnTo>
                  <a:lnTo>
                    <a:pt x="44076" y="915273"/>
                  </a:lnTo>
                  <a:lnTo>
                    <a:pt x="44147" y="908493"/>
                  </a:lnTo>
                  <a:lnTo>
                    <a:pt x="44217" y="901714"/>
                  </a:lnTo>
                  <a:lnTo>
                    <a:pt x="44285" y="894934"/>
                  </a:lnTo>
                  <a:lnTo>
                    <a:pt x="44353" y="888154"/>
                  </a:lnTo>
                  <a:lnTo>
                    <a:pt x="44419" y="881374"/>
                  </a:lnTo>
                  <a:lnTo>
                    <a:pt x="44485" y="874594"/>
                  </a:lnTo>
                  <a:lnTo>
                    <a:pt x="44549" y="867815"/>
                  </a:lnTo>
                  <a:lnTo>
                    <a:pt x="44614" y="861035"/>
                  </a:lnTo>
                  <a:lnTo>
                    <a:pt x="44677" y="854255"/>
                  </a:lnTo>
                  <a:lnTo>
                    <a:pt x="44740" y="847475"/>
                  </a:lnTo>
                  <a:lnTo>
                    <a:pt x="44802" y="840695"/>
                  </a:lnTo>
                  <a:lnTo>
                    <a:pt x="44864" y="833916"/>
                  </a:lnTo>
                  <a:lnTo>
                    <a:pt x="44926" y="827136"/>
                  </a:lnTo>
                  <a:lnTo>
                    <a:pt x="44987" y="820356"/>
                  </a:lnTo>
                  <a:lnTo>
                    <a:pt x="45049" y="813576"/>
                  </a:lnTo>
                  <a:lnTo>
                    <a:pt x="45110" y="806796"/>
                  </a:lnTo>
                  <a:lnTo>
                    <a:pt x="45172" y="800017"/>
                  </a:lnTo>
                  <a:lnTo>
                    <a:pt x="45234" y="793237"/>
                  </a:lnTo>
                  <a:lnTo>
                    <a:pt x="45295" y="786457"/>
                  </a:lnTo>
                  <a:lnTo>
                    <a:pt x="45358" y="779677"/>
                  </a:lnTo>
                  <a:lnTo>
                    <a:pt x="45420" y="772897"/>
                  </a:lnTo>
                  <a:lnTo>
                    <a:pt x="45483" y="766118"/>
                  </a:lnTo>
                  <a:lnTo>
                    <a:pt x="45547" y="759338"/>
                  </a:lnTo>
                  <a:lnTo>
                    <a:pt x="45611" y="752558"/>
                  </a:lnTo>
                  <a:lnTo>
                    <a:pt x="45677" y="745778"/>
                  </a:lnTo>
                  <a:lnTo>
                    <a:pt x="45743" y="738998"/>
                  </a:lnTo>
                  <a:lnTo>
                    <a:pt x="45810" y="732218"/>
                  </a:lnTo>
                  <a:lnTo>
                    <a:pt x="45877" y="725439"/>
                  </a:lnTo>
                  <a:lnTo>
                    <a:pt x="45946" y="718659"/>
                  </a:lnTo>
                  <a:lnTo>
                    <a:pt x="46016" y="711879"/>
                  </a:lnTo>
                  <a:lnTo>
                    <a:pt x="46087" y="705099"/>
                  </a:lnTo>
                  <a:lnTo>
                    <a:pt x="46160" y="698319"/>
                  </a:lnTo>
                  <a:lnTo>
                    <a:pt x="46234" y="691540"/>
                  </a:lnTo>
                  <a:lnTo>
                    <a:pt x="46310" y="684760"/>
                  </a:lnTo>
                  <a:lnTo>
                    <a:pt x="46386" y="677980"/>
                  </a:lnTo>
                  <a:lnTo>
                    <a:pt x="46465" y="671200"/>
                  </a:lnTo>
                  <a:lnTo>
                    <a:pt x="46545" y="664420"/>
                  </a:lnTo>
                  <a:lnTo>
                    <a:pt x="46626" y="657641"/>
                  </a:lnTo>
                  <a:lnTo>
                    <a:pt x="46711" y="650861"/>
                  </a:lnTo>
                  <a:lnTo>
                    <a:pt x="46795" y="644081"/>
                  </a:lnTo>
                  <a:lnTo>
                    <a:pt x="46884" y="637301"/>
                  </a:lnTo>
                  <a:lnTo>
                    <a:pt x="46972" y="630521"/>
                  </a:lnTo>
                  <a:lnTo>
                    <a:pt x="47065" y="623742"/>
                  </a:lnTo>
                  <a:lnTo>
                    <a:pt x="47158" y="616962"/>
                  </a:lnTo>
                  <a:lnTo>
                    <a:pt x="47254" y="610182"/>
                  </a:lnTo>
                  <a:lnTo>
                    <a:pt x="47352" y="603402"/>
                  </a:lnTo>
                  <a:lnTo>
                    <a:pt x="47452" y="596622"/>
                  </a:lnTo>
                  <a:lnTo>
                    <a:pt x="47555" y="589843"/>
                  </a:lnTo>
                  <a:lnTo>
                    <a:pt x="47659" y="583063"/>
                  </a:lnTo>
                  <a:lnTo>
                    <a:pt x="47768" y="576283"/>
                  </a:lnTo>
                  <a:lnTo>
                    <a:pt x="47878" y="569503"/>
                  </a:lnTo>
                  <a:lnTo>
                    <a:pt x="47991" y="562723"/>
                  </a:lnTo>
                  <a:lnTo>
                    <a:pt x="48106" y="555944"/>
                  </a:lnTo>
                  <a:lnTo>
                    <a:pt x="48223" y="549164"/>
                  </a:lnTo>
                  <a:lnTo>
                    <a:pt x="48345" y="542384"/>
                  </a:lnTo>
                  <a:lnTo>
                    <a:pt x="48467" y="535604"/>
                  </a:lnTo>
                  <a:lnTo>
                    <a:pt x="48595" y="528824"/>
                  </a:lnTo>
                  <a:lnTo>
                    <a:pt x="48722" y="522045"/>
                  </a:lnTo>
                  <a:lnTo>
                    <a:pt x="48855" y="515265"/>
                  </a:lnTo>
                  <a:lnTo>
                    <a:pt x="48990" y="508485"/>
                  </a:lnTo>
                  <a:lnTo>
                    <a:pt x="49128" y="501705"/>
                  </a:lnTo>
                  <a:lnTo>
                    <a:pt x="49269" y="494925"/>
                  </a:lnTo>
                  <a:lnTo>
                    <a:pt x="49411" y="488145"/>
                  </a:lnTo>
                  <a:lnTo>
                    <a:pt x="49559" y="481366"/>
                  </a:lnTo>
                  <a:lnTo>
                    <a:pt x="49707" y="474586"/>
                  </a:lnTo>
                  <a:lnTo>
                    <a:pt x="49862" y="467806"/>
                  </a:lnTo>
                  <a:lnTo>
                    <a:pt x="50017" y="461026"/>
                  </a:lnTo>
                  <a:lnTo>
                    <a:pt x="50177" y="454246"/>
                  </a:lnTo>
                  <a:lnTo>
                    <a:pt x="50340" y="447467"/>
                  </a:lnTo>
                  <a:lnTo>
                    <a:pt x="50505" y="440687"/>
                  </a:lnTo>
                  <a:lnTo>
                    <a:pt x="50674" y="433907"/>
                  </a:lnTo>
                  <a:lnTo>
                    <a:pt x="50845" y="427127"/>
                  </a:lnTo>
                  <a:lnTo>
                    <a:pt x="51022" y="420347"/>
                  </a:lnTo>
                  <a:lnTo>
                    <a:pt x="51199" y="413568"/>
                  </a:lnTo>
                  <a:lnTo>
                    <a:pt x="51382" y="406788"/>
                  </a:lnTo>
                  <a:lnTo>
                    <a:pt x="51566" y="400008"/>
                  </a:lnTo>
                  <a:lnTo>
                    <a:pt x="51755" y="393228"/>
                  </a:lnTo>
                  <a:lnTo>
                    <a:pt x="51947" y="386448"/>
                  </a:lnTo>
                  <a:lnTo>
                    <a:pt x="52141" y="379669"/>
                  </a:lnTo>
                  <a:lnTo>
                    <a:pt x="52340" y="372889"/>
                  </a:lnTo>
                  <a:lnTo>
                    <a:pt x="52540" y="366109"/>
                  </a:lnTo>
                  <a:lnTo>
                    <a:pt x="52746" y="359329"/>
                  </a:lnTo>
                  <a:lnTo>
                    <a:pt x="52953" y="352549"/>
                  </a:lnTo>
                  <a:lnTo>
                    <a:pt x="53166" y="345770"/>
                  </a:lnTo>
                  <a:lnTo>
                    <a:pt x="53380" y="338990"/>
                  </a:lnTo>
                  <a:lnTo>
                    <a:pt x="53598" y="332210"/>
                  </a:lnTo>
                  <a:lnTo>
                    <a:pt x="53819" y="325430"/>
                  </a:lnTo>
                  <a:lnTo>
                    <a:pt x="54043" y="318650"/>
                  </a:lnTo>
                  <a:lnTo>
                    <a:pt x="54272" y="311871"/>
                  </a:lnTo>
                  <a:lnTo>
                    <a:pt x="54501" y="305091"/>
                  </a:lnTo>
                  <a:lnTo>
                    <a:pt x="54737" y="298311"/>
                  </a:lnTo>
                  <a:lnTo>
                    <a:pt x="54973" y="291531"/>
                  </a:lnTo>
                  <a:lnTo>
                    <a:pt x="55215" y="284751"/>
                  </a:lnTo>
                  <a:lnTo>
                    <a:pt x="55458" y="277972"/>
                  </a:lnTo>
                  <a:lnTo>
                    <a:pt x="55705" y="271192"/>
                  </a:lnTo>
                  <a:lnTo>
                    <a:pt x="55956" y="264412"/>
                  </a:lnTo>
                  <a:lnTo>
                    <a:pt x="56207" y="257632"/>
                  </a:lnTo>
                  <a:lnTo>
                    <a:pt x="56465" y="250852"/>
                  </a:lnTo>
                  <a:lnTo>
                    <a:pt x="56723" y="244072"/>
                  </a:lnTo>
                  <a:lnTo>
                    <a:pt x="56987" y="237293"/>
                  </a:lnTo>
                  <a:lnTo>
                    <a:pt x="57251" y="230513"/>
                  </a:lnTo>
                  <a:lnTo>
                    <a:pt x="57520" y="223733"/>
                  </a:lnTo>
                  <a:lnTo>
                    <a:pt x="57791" y="216953"/>
                  </a:lnTo>
                  <a:lnTo>
                    <a:pt x="58065" y="210173"/>
                  </a:lnTo>
                  <a:lnTo>
                    <a:pt x="58343" y="203394"/>
                  </a:lnTo>
                  <a:lnTo>
                    <a:pt x="58621" y="196614"/>
                  </a:lnTo>
                  <a:lnTo>
                    <a:pt x="58905" y="189834"/>
                  </a:lnTo>
                  <a:lnTo>
                    <a:pt x="59189" y="183054"/>
                  </a:lnTo>
                  <a:lnTo>
                    <a:pt x="59478" y="176274"/>
                  </a:lnTo>
                  <a:lnTo>
                    <a:pt x="59769" y="169495"/>
                  </a:lnTo>
                  <a:lnTo>
                    <a:pt x="60062" y="162715"/>
                  </a:lnTo>
                  <a:lnTo>
                    <a:pt x="60358" y="155935"/>
                  </a:lnTo>
                  <a:lnTo>
                    <a:pt x="60656" y="149155"/>
                  </a:lnTo>
                  <a:lnTo>
                    <a:pt x="60958" y="142375"/>
                  </a:lnTo>
                  <a:lnTo>
                    <a:pt x="61260" y="135596"/>
                  </a:lnTo>
                  <a:lnTo>
                    <a:pt x="61567" y="128816"/>
                  </a:lnTo>
                  <a:lnTo>
                    <a:pt x="61875" y="122036"/>
                  </a:lnTo>
                  <a:lnTo>
                    <a:pt x="62186" y="115256"/>
                  </a:lnTo>
                  <a:lnTo>
                    <a:pt x="62499" y="108476"/>
                  </a:lnTo>
                  <a:lnTo>
                    <a:pt x="62814" y="101697"/>
                  </a:lnTo>
                  <a:lnTo>
                    <a:pt x="63132" y="94917"/>
                  </a:lnTo>
                  <a:lnTo>
                    <a:pt x="63450" y="88137"/>
                  </a:lnTo>
                  <a:lnTo>
                    <a:pt x="63773" y="81357"/>
                  </a:lnTo>
                  <a:lnTo>
                    <a:pt x="64095" y="74577"/>
                  </a:lnTo>
                  <a:lnTo>
                    <a:pt x="64421" y="67798"/>
                  </a:lnTo>
                  <a:lnTo>
                    <a:pt x="64749" y="61018"/>
                  </a:lnTo>
                  <a:lnTo>
                    <a:pt x="65078" y="54238"/>
                  </a:lnTo>
                  <a:lnTo>
                    <a:pt x="65409" y="47458"/>
                  </a:lnTo>
                  <a:lnTo>
                    <a:pt x="65741" y="40678"/>
                  </a:lnTo>
                  <a:lnTo>
                    <a:pt x="66076" y="33899"/>
                  </a:lnTo>
                  <a:lnTo>
                    <a:pt x="66411" y="27119"/>
                  </a:lnTo>
                  <a:lnTo>
                    <a:pt x="66750" y="20339"/>
                  </a:lnTo>
                  <a:lnTo>
                    <a:pt x="67088" y="13559"/>
                  </a:lnTo>
                  <a:lnTo>
                    <a:pt x="67429" y="6779"/>
                  </a:lnTo>
                  <a:lnTo>
                    <a:pt x="67771" y="0"/>
                  </a:lnTo>
                  <a:lnTo>
                    <a:pt x="154206" y="0"/>
                  </a:lnTo>
                  <a:lnTo>
                    <a:pt x="154548" y="6779"/>
                  </a:lnTo>
                  <a:lnTo>
                    <a:pt x="154889" y="13559"/>
                  </a:lnTo>
                  <a:lnTo>
                    <a:pt x="155228" y="20339"/>
                  </a:lnTo>
                  <a:lnTo>
                    <a:pt x="155566" y="27119"/>
                  </a:lnTo>
                  <a:lnTo>
                    <a:pt x="155901" y="33899"/>
                  </a:lnTo>
                  <a:lnTo>
                    <a:pt x="156237" y="40678"/>
                  </a:lnTo>
                  <a:lnTo>
                    <a:pt x="156569" y="47458"/>
                  </a:lnTo>
                  <a:lnTo>
                    <a:pt x="156900" y="54238"/>
                  </a:lnTo>
                  <a:lnTo>
                    <a:pt x="157229" y="61018"/>
                  </a:lnTo>
                  <a:lnTo>
                    <a:pt x="157556" y="67798"/>
                  </a:lnTo>
                  <a:lnTo>
                    <a:pt x="157882" y="74577"/>
                  </a:lnTo>
                  <a:lnTo>
                    <a:pt x="158205" y="81357"/>
                  </a:lnTo>
                  <a:lnTo>
                    <a:pt x="158528" y="88137"/>
                  </a:lnTo>
                  <a:lnTo>
                    <a:pt x="158846" y="94917"/>
                  </a:lnTo>
                  <a:lnTo>
                    <a:pt x="159164" y="101697"/>
                  </a:lnTo>
                  <a:lnTo>
                    <a:pt x="159479" y="108476"/>
                  </a:lnTo>
                  <a:lnTo>
                    <a:pt x="159792" y="115256"/>
                  </a:lnTo>
                  <a:lnTo>
                    <a:pt x="160102" y="122036"/>
                  </a:lnTo>
                  <a:lnTo>
                    <a:pt x="160410" y="128816"/>
                  </a:lnTo>
                  <a:lnTo>
                    <a:pt x="160717" y="135596"/>
                  </a:lnTo>
                  <a:lnTo>
                    <a:pt x="161020" y="142375"/>
                  </a:lnTo>
                  <a:lnTo>
                    <a:pt x="161322" y="149155"/>
                  </a:lnTo>
                  <a:lnTo>
                    <a:pt x="161619" y="155935"/>
                  </a:lnTo>
                  <a:lnTo>
                    <a:pt x="161916" y="162715"/>
                  </a:lnTo>
                  <a:lnTo>
                    <a:pt x="162209" y="169495"/>
                  </a:lnTo>
                  <a:lnTo>
                    <a:pt x="162500" y="176274"/>
                  </a:lnTo>
                  <a:lnTo>
                    <a:pt x="162788" y="183054"/>
                  </a:lnTo>
                  <a:lnTo>
                    <a:pt x="163073" y="189834"/>
                  </a:lnTo>
                  <a:lnTo>
                    <a:pt x="163357" y="196614"/>
                  </a:lnTo>
                  <a:lnTo>
                    <a:pt x="163635" y="203394"/>
                  </a:lnTo>
                  <a:lnTo>
                    <a:pt x="163913" y="210173"/>
                  </a:lnTo>
                  <a:lnTo>
                    <a:pt x="164186" y="216953"/>
                  </a:lnTo>
                  <a:lnTo>
                    <a:pt x="164458" y="223733"/>
                  </a:lnTo>
                  <a:lnTo>
                    <a:pt x="164726" y="230513"/>
                  </a:lnTo>
                  <a:lnTo>
                    <a:pt x="164991" y="237293"/>
                  </a:lnTo>
                  <a:lnTo>
                    <a:pt x="165255" y="244072"/>
                  </a:lnTo>
                  <a:lnTo>
                    <a:pt x="165513" y="250852"/>
                  </a:lnTo>
                  <a:lnTo>
                    <a:pt x="165770" y="257632"/>
                  </a:lnTo>
                  <a:lnTo>
                    <a:pt x="166022" y="264412"/>
                  </a:lnTo>
                  <a:lnTo>
                    <a:pt x="166273" y="271192"/>
                  </a:lnTo>
                  <a:lnTo>
                    <a:pt x="166519" y="277972"/>
                  </a:lnTo>
                  <a:lnTo>
                    <a:pt x="166763" y="284751"/>
                  </a:lnTo>
                  <a:lnTo>
                    <a:pt x="167004" y="291531"/>
                  </a:lnTo>
                  <a:lnTo>
                    <a:pt x="167241" y="298311"/>
                  </a:lnTo>
                  <a:lnTo>
                    <a:pt x="167477" y="305091"/>
                  </a:lnTo>
                  <a:lnTo>
                    <a:pt x="167706" y="311871"/>
                  </a:lnTo>
                  <a:lnTo>
                    <a:pt x="167935" y="318650"/>
                  </a:lnTo>
                  <a:lnTo>
                    <a:pt x="168158" y="325430"/>
                  </a:lnTo>
                  <a:lnTo>
                    <a:pt x="168380" y="332210"/>
                  </a:lnTo>
                  <a:lnTo>
                    <a:pt x="168598" y="338990"/>
                  </a:lnTo>
                  <a:lnTo>
                    <a:pt x="168812" y="345770"/>
                  </a:lnTo>
                  <a:lnTo>
                    <a:pt x="169025" y="352549"/>
                  </a:lnTo>
                  <a:lnTo>
                    <a:pt x="169231" y="359329"/>
                  </a:lnTo>
                  <a:lnTo>
                    <a:pt x="169438" y="366109"/>
                  </a:lnTo>
                  <a:lnTo>
                    <a:pt x="169638" y="372889"/>
                  </a:lnTo>
                  <a:lnTo>
                    <a:pt x="169837" y="379669"/>
                  </a:lnTo>
                  <a:lnTo>
                    <a:pt x="170031" y="386448"/>
                  </a:lnTo>
                  <a:lnTo>
                    <a:pt x="170223" y="393228"/>
                  </a:lnTo>
                  <a:lnTo>
                    <a:pt x="170412" y="400008"/>
                  </a:lnTo>
                  <a:lnTo>
                    <a:pt x="170596" y="406788"/>
                  </a:lnTo>
                  <a:lnTo>
                    <a:pt x="170779" y="413568"/>
                  </a:lnTo>
                  <a:lnTo>
                    <a:pt x="170956" y="420347"/>
                  </a:lnTo>
                  <a:lnTo>
                    <a:pt x="171133" y="427127"/>
                  </a:lnTo>
                  <a:lnTo>
                    <a:pt x="171303" y="433907"/>
                  </a:lnTo>
                  <a:lnTo>
                    <a:pt x="171473" y="440687"/>
                  </a:lnTo>
                  <a:lnTo>
                    <a:pt x="171638" y="447467"/>
                  </a:lnTo>
                  <a:lnTo>
                    <a:pt x="171800" y="454246"/>
                  </a:lnTo>
                  <a:lnTo>
                    <a:pt x="171960" y="461026"/>
                  </a:lnTo>
                  <a:lnTo>
                    <a:pt x="172115" y="467806"/>
                  </a:lnTo>
                  <a:lnTo>
                    <a:pt x="172270" y="474586"/>
                  </a:lnTo>
                  <a:lnTo>
                    <a:pt x="172418" y="481366"/>
                  </a:lnTo>
                  <a:lnTo>
                    <a:pt x="172566" y="488145"/>
                  </a:lnTo>
                  <a:lnTo>
                    <a:pt x="172709" y="494925"/>
                  </a:lnTo>
                  <a:lnTo>
                    <a:pt x="172850" y="501705"/>
                  </a:lnTo>
                  <a:lnTo>
                    <a:pt x="172988" y="508485"/>
                  </a:lnTo>
                  <a:lnTo>
                    <a:pt x="173122" y="515265"/>
                  </a:lnTo>
                  <a:lnTo>
                    <a:pt x="173255" y="522045"/>
                  </a:lnTo>
                  <a:lnTo>
                    <a:pt x="173383" y="528824"/>
                  </a:lnTo>
                  <a:lnTo>
                    <a:pt x="173511" y="535604"/>
                  </a:lnTo>
                  <a:lnTo>
                    <a:pt x="173633" y="542384"/>
                  </a:lnTo>
                  <a:lnTo>
                    <a:pt x="173754" y="549164"/>
                  </a:lnTo>
                  <a:lnTo>
                    <a:pt x="173872" y="555944"/>
                  </a:lnTo>
                  <a:lnTo>
                    <a:pt x="173987" y="562723"/>
                  </a:lnTo>
                  <a:lnTo>
                    <a:pt x="174100" y="569503"/>
                  </a:lnTo>
                  <a:lnTo>
                    <a:pt x="174210" y="576283"/>
                  </a:lnTo>
                  <a:lnTo>
                    <a:pt x="174318" y="583063"/>
                  </a:lnTo>
                  <a:lnTo>
                    <a:pt x="174422" y="589843"/>
                  </a:lnTo>
                  <a:lnTo>
                    <a:pt x="174526" y="596622"/>
                  </a:lnTo>
                  <a:lnTo>
                    <a:pt x="174625" y="603402"/>
                  </a:lnTo>
                  <a:lnTo>
                    <a:pt x="174724" y="610182"/>
                  </a:lnTo>
                  <a:lnTo>
                    <a:pt x="174820" y="616962"/>
                  </a:lnTo>
                  <a:lnTo>
                    <a:pt x="174913" y="623742"/>
                  </a:lnTo>
                  <a:lnTo>
                    <a:pt x="175005" y="630521"/>
                  </a:lnTo>
                  <a:lnTo>
                    <a:pt x="175094" y="637301"/>
                  </a:lnTo>
                  <a:lnTo>
                    <a:pt x="175183" y="644081"/>
                  </a:lnTo>
                  <a:lnTo>
                    <a:pt x="175267" y="650861"/>
                  </a:lnTo>
                  <a:lnTo>
                    <a:pt x="175351" y="657641"/>
                  </a:lnTo>
                  <a:lnTo>
                    <a:pt x="175433" y="664420"/>
                  </a:lnTo>
                  <a:lnTo>
                    <a:pt x="175513" y="671200"/>
                  </a:lnTo>
                  <a:lnTo>
                    <a:pt x="175592" y="677980"/>
                  </a:lnTo>
                  <a:lnTo>
                    <a:pt x="175668" y="684760"/>
                  </a:lnTo>
                  <a:lnTo>
                    <a:pt x="175744" y="691540"/>
                  </a:lnTo>
                  <a:lnTo>
                    <a:pt x="175817" y="698319"/>
                  </a:lnTo>
                  <a:lnTo>
                    <a:pt x="175891" y="705099"/>
                  </a:lnTo>
                  <a:lnTo>
                    <a:pt x="175961" y="711879"/>
                  </a:lnTo>
                  <a:lnTo>
                    <a:pt x="176032" y="718659"/>
                  </a:lnTo>
                  <a:lnTo>
                    <a:pt x="176100" y="725439"/>
                  </a:lnTo>
                  <a:lnTo>
                    <a:pt x="176168" y="732218"/>
                  </a:lnTo>
                  <a:lnTo>
                    <a:pt x="176235" y="738998"/>
                  </a:lnTo>
                  <a:lnTo>
                    <a:pt x="176301" y="745778"/>
                  </a:lnTo>
                  <a:lnTo>
                    <a:pt x="176366" y="752558"/>
                  </a:lnTo>
                  <a:lnTo>
                    <a:pt x="176430" y="759338"/>
                  </a:lnTo>
                  <a:lnTo>
                    <a:pt x="176494" y="766118"/>
                  </a:lnTo>
                  <a:lnTo>
                    <a:pt x="176557" y="772897"/>
                  </a:lnTo>
                  <a:lnTo>
                    <a:pt x="176620" y="779677"/>
                  </a:lnTo>
                  <a:lnTo>
                    <a:pt x="176682" y="786457"/>
                  </a:lnTo>
                  <a:lnTo>
                    <a:pt x="176744" y="793237"/>
                  </a:lnTo>
                  <a:lnTo>
                    <a:pt x="176806" y="800017"/>
                  </a:lnTo>
                  <a:lnTo>
                    <a:pt x="176867" y="806796"/>
                  </a:lnTo>
                  <a:lnTo>
                    <a:pt x="176929" y="813576"/>
                  </a:lnTo>
                  <a:lnTo>
                    <a:pt x="176990" y="820356"/>
                  </a:lnTo>
                  <a:lnTo>
                    <a:pt x="177052" y="827136"/>
                  </a:lnTo>
                  <a:lnTo>
                    <a:pt x="177114" y="833916"/>
                  </a:lnTo>
                  <a:lnTo>
                    <a:pt x="177176" y="840695"/>
                  </a:lnTo>
                  <a:lnTo>
                    <a:pt x="177238" y="847475"/>
                  </a:lnTo>
                  <a:lnTo>
                    <a:pt x="177301" y="854255"/>
                  </a:lnTo>
                  <a:lnTo>
                    <a:pt x="177364" y="861035"/>
                  </a:lnTo>
                  <a:lnTo>
                    <a:pt x="177428" y="867815"/>
                  </a:lnTo>
                  <a:lnTo>
                    <a:pt x="177493" y="874594"/>
                  </a:lnTo>
                  <a:lnTo>
                    <a:pt x="177559" y="881374"/>
                  </a:lnTo>
                  <a:lnTo>
                    <a:pt x="177625" y="888154"/>
                  </a:lnTo>
                  <a:lnTo>
                    <a:pt x="177692" y="894934"/>
                  </a:lnTo>
                  <a:lnTo>
                    <a:pt x="177761" y="901714"/>
                  </a:lnTo>
                  <a:lnTo>
                    <a:pt x="177830" y="908493"/>
                  </a:lnTo>
                  <a:lnTo>
                    <a:pt x="177902" y="915273"/>
                  </a:lnTo>
                  <a:lnTo>
                    <a:pt x="177973" y="922053"/>
                  </a:lnTo>
                  <a:lnTo>
                    <a:pt x="178047" y="928833"/>
                  </a:lnTo>
                  <a:lnTo>
                    <a:pt x="178122" y="935613"/>
                  </a:lnTo>
                  <a:lnTo>
                    <a:pt x="178199" y="942392"/>
                  </a:lnTo>
                  <a:lnTo>
                    <a:pt x="178277" y="949172"/>
                  </a:lnTo>
                  <a:lnTo>
                    <a:pt x="178357" y="955952"/>
                  </a:lnTo>
                  <a:lnTo>
                    <a:pt x="178439" y="962732"/>
                  </a:lnTo>
                  <a:lnTo>
                    <a:pt x="178522" y="969512"/>
                  </a:lnTo>
                  <a:lnTo>
                    <a:pt x="178609" y="976291"/>
                  </a:lnTo>
                  <a:lnTo>
                    <a:pt x="178695" y="983071"/>
                  </a:lnTo>
                  <a:lnTo>
                    <a:pt x="178786" y="989851"/>
                  </a:lnTo>
                  <a:lnTo>
                    <a:pt x="178878" y="996631"/>
                  </a:lnTo>
                  <a:lnTo>
                    <a:pt x="178973" y="1003411"/>
                  </a:lnTo>
                  <a:lnTo>
                    <a:pt x="179069" y="1010190"/>
                  </a:lnTo>
                  <a:lnTo>
                    <a:pt x="179168" y="1016970"/>
                  </a:lnTo>
                  <a:lnTo>
                    <a:pt x="179270" y="1023750"/>
                  </a:lnTo>
                  <a:lnTo>
                    <a:pt x="179373" y="1030530"/>
                  </a:lnTo>
                  <a:lnTo>
                    <a:pt x="179481" y="1037310"/>
                  </a:lnTo>
                  <a:lnTo>
                    <a:pt x="179590" y="1044090"/>
                  </a:lnTo>
                  <a:lnTo>
                    <a:pt x="179703" y="1050869"/>
                  </a:lnTo>
                  <a:lnTo>
                    <a:pt x="179818" y="1057649"/>
                  </a:lnTo>
                  <a:lnTo>
                    <a:pt x="179936" y="1064429"/>
                  </a:lnTo>
                  <a:lnTo>
                    <a:pt x="180057" y="1071209"/>
                  </a:lnTo>
                  <a:lnTo>
                    <a:pt x="180180" y="1077989"/>
                  </a:lnTo>
                  <a:lnTo>
                    <a:pt x="180308" y="1084768"/>
                  </a:lnTo>
                  <a:lnTo>
                    <a:pt x="180436" y="1091548"/>
                  </a:lnTo>
                  <a:lnTo>
                    <a:pt x="180572" y="1098328"/>
                  </a:lnTo>
                  <a:lnTo>
                    <a:pt x="180707" y="1105108"/>
                  </a:lnTo>
                  <a:lnTo>
                    <a:pt x="180848" y="1111888"/>
                  </a:lnTo>
                  <a:lnTo>
                    <a:pt x="180990" y="1118667"/>
                  </a:lnTo>
                  <a:lnTo>
                    <a:pt x="181137" y="1125447"/>
                  </a:lnTo>
                  <a:lnTo>
                    <a:pt x="181287" y="1132227"/>
                  </a:lnTo>
                  <a:lnTo>
                    <a:pt x="181439" y="1139007"/>
                  </a:lnTo>
                  <a:lnTo>
                    <a:pt x="181597" y="1145787"/>
                  </a:lnTo>
                  <a:lnTo>
                    <a:pt x="181756" y="1152566"/>
                  </a:lnTo>
                  <a:lnTo>
                    <a:pt x="181921" y="1159346"/>
                  </a:lnTo>
                  <a:lnTo>
                    <a:pt x="182088" y="1166126"/>
                  </a:lnTo>
                  <a:lnTo>
                    <a:pt x="182259" y="1172906"/>
                  </a:lnTo>
                  <a:lnTo>
                    <a:pt x="182434" y="1179686"/>
                  </a:lnTo>
                  <a:lnTo>
                    <a:pt x="182611" y="1186465"/>
                  </a:lnTo>
                  <a:lnTo>
                    <a:pt x="182795" y="1193245"/>
                  </a:lnTo>
                  <a:lnTo>
                    <a:pt x="182978" y="1200025"/>
                  </a:lnTo>
                  <a:lnTo>
                    <a:pt x="183170" y="1206805"/>
                  </a:lnTo>
                  <a:lnTo>
                    <a:pt x="183361" y="1213585"/>
                  </a:lnTo>
                  <a:lnTo>
                    <a:pt x="183559" y="1220364"/>
                  </a:lnTo>
                  <a:lnTo>
                    <a:pt x="183759" y="1227144"/>
                  </a:lnTo>
                  <a:lnTo>
                    <a:pt x="183963" y="1233924"/>
                  </a:lnTo>
                  <a:lnTo>
                    <a:pt x="184172" y="1240704"/>
                  </a:lnTo>
                  <a:lnTo>
                    <a:pt x="184382" y="1247484"/>
                  </a:lnTo>
                  <a:lnTo>
                    <a:pt x="184600" y="1254263"/>
                  </a:lnTo>
                  <a:lnTo>
                    <a:pt x="184817" y="1261043"/>
                  </a:lnTo>
                  <a:lnTo>
                    <a:pt x="185042" y="1267823"/>
                  </a:lnTo>
                  <a:lnTo>
                    <a:pt x="185268" y="1274603"/>
                  </a:lnTo>
                  <a:lnTo>
                    <a:pt x="185499" y="1281383"/>
                  </a:lnTo>
                  <a:lnTo>
                    <a:pt x="185733" y="1288163"/>
                  </a:lnTo>
                  <a:lnTo>
                    <a:pt x="185970" y="1294942"/>
                  </a:lnTo>
                  <a:lnTo>
                    <a:pt x="186213" y="1301722"/>
                  </a:lnTo>
                  <a:lnTo>
                    <a:pt x="186456" y="1308502"/>
                  </a:lnTo>
                  <a:lnTo>
                    <a:pt x="186707" y="1315282"/>
                  </a:lnTo>
                  <a:lnTo>
                    <a:pt x="186957" y="1322062"/>
                  </a:lnTo>
                  <a:lnTo>
                    <a:pt x="187215" y="1328841"/>
                  </a:lnTo>
                  <a:lnTo>
                    <a:pt x="187473" y="1335621"/>
                  </a:lnTo>
                  <a:lnTo>
                    <a:pt x="187737" y="1342401"/>
                  </a:lnTo>
                  <a:lnTo>
                    <a:pt x="188003" y="1349181"/>
                  </a:lnTo>
                  <a:lnTo>
                    <a:pt x="188272" y="1355961"/>
                  </a:lnTo>
                  <a:lnTo>
                    <a:pt x="188546" y="1362740"/>
                  </a:lnTo>
                  <a:lnTo>
                    <a:pt x="188821" y="1369520"/>
                  </a:lnTo>
                  <a:lnTo>
                    <a:pt x="189102" y="1376300"/>
                  </a:lnTo>
                  <a:lnTo>
                    <a:pt x="189384" y="1383080"/>
                  </a:lnTo>
                  <a:lnTo>
                    <a:pt x="189671" y="1389860"/>
                  </a:lnTo>
                  <a:lnTo>
                    <a:pt x="189960" y="1396639"/>
                  </a:lnTo>
                  <a:lnTo>
                    <a:pt x="190252" y="1403419"/>
                  </a:lnTo>
                  <a:lnTo>
                    <a:pt x="190548" y="1410199"/>
                  </a:lnTo>
                  <a:lnTo>
                    <a:pt x="190845" y="1416979"/>
                  </a:lnTo>
                  <a:lnTo>
                    <a:pt x="191147" y="1423759"/>
                  </a:lnTo>
                  <a:lnTo>
                    <a:pt x="191449" y="1430538"/>
                  </a:lnTo>
                  <a:lnTo>
                    <a:pt x="191757" y="1437318"/>
                  </a:lnTo>
                  <a:lnTo>
                    <a:pt x="192065" y="1444098"/>
                  </a:lnTo>
                  <a:lnTo>
                    <a:pt x="192377" y="1450878"/>
                  </a:lnTo>
                  <a:lnTo>
                    <a:pt x="192691" y="1457658"/>
                  </a:lnTo>
                  <a:lnTo>
                    <a:pt x="193007" y="1464437"/>
                  </a:lnTo>
                  <a:lnTo>
                    <a:pt x="193327" y="1471217"/>
                  </a:lnTo>
                  <a:lnTo>
                    <a:pt x="193647" y="1477997"/>
                  </a:lnTo>
                  <a:lnTo>
                    <a:pt x="193971" y="1484777"/>
                  </a:lnTo>
                  <a:lnTo>
                    <a:pt x="194296" y="1491557"/>
                  </a:lnTo>
                  <a:lnTo>
                    <a:pt x="194624" y="1498336"/>
                  </a:lnTo>
                  <a:lnTo>
                    <a:pt x="194953" y="1505116"/>
                  </a:lnTo>
                  <a:lnTo>
                    <a:pt x="195284" y="1511896"/>
                  </a:lnTo>
                  <a:lnTo>
                    <a:pt x="195617" y="1518676"/>
                  </a:lnTo>
                  <a:lnTo>
                    <a:pt x="195950" y="1525456"/>
                  </a:lnTo>
                  <a:lnTo>
                    <a:pt x="196287" y="1532236"/>
                  </a:lnTo>
                  <a:lnTo>
                    <a:pt x="196623" y="1539015"/>
                  </a:lnTo>
                  <a:lnTo>
                    <a:pt x="196963" y="1545795"/>
                  </a:lnTo>
                  <a:lnTo>
                    <a:pt x="197302" y="1552575"/>
                  </a:lnTo>
                  <a:lnTo>
                    <a:pt x="197643" y="1559355"/>
                  </a:lnTo>
                  <a:lnTo>
                    <a:pt x="197985" y="1566135"/>
                  </a:lnTo>
                  <a:lnTo>
                    <a:pt x="198328" y="1572914"/>
                  </a:lnTo>
                  <a:lnTo>
                    <a:pt x="198672" y="1579694"/>
                  </a:lnTo>
                  <a:lnTo>
                    <a:pt x="199016" y="1586474"/>
                  </a:lnTo>
                  <a:lnTo>
                    <a:pt x="199361" y="1593254"/>
                  </a:lnTo>
                  <a:lnTo>
                    <a:pt x="199707" y="1600034"/>
                  </a:lnTo>
                  <a:lnTo>
                    <a:pt x="200053" y="1606813"/>
                  </a:lnTo>
                  <a:lnTo>
                    <a:pt x="200399" y="1613593"/>
                  </a:lnTo>
                  <a:lnTo>
                    <a:pt x="200746" y="1620373"/>
                  </a:lnTo>
                  <a:lnTo>
                    <a:pt x="201092" y="1627153"/>
                  </a:lnTo>
                  <a:lnTo>
                    <a:pt x="201439" y="1633933"/>
                  </a:lnTo>
                  <a:lnTo>
                    <a:pt x="201785" y="1640712"/>
                  </a:lnTo>
                  <a:lnTo>
                    <a:pt x="202131" y="1647492"/>
                  </a:lnTo>
                  <a:lnTo>
                    <a:pt x="202477" y="1654272"/>
                  </a:lnTo>
                  <a:lnTo>
                    <a:pt x="202822" y="1661052"/>
                  </a:lnTo>
                  <a:lnTo>
                    <a:pt x="203167" y="1667832"/>
                  </a:lnTo>
                  <a:lnTo>
                    <a:pt x="203511" y="1674611"/>
                  </a:lnTo>
                  <a:lnTo>
                    <a:pt x="203854" y="1681391"/>
                  </a:lnTo>
                  <a:lnTo>
                    <a:pt x="204196" y="1688171"/>
                  </a:lnTo>
                  <a:lnTo>
                    <a:pt x="204538" y="1694951"/>
                  </a:lnTo>
                  <a:lnTo>
                    <a:pt x="204878" y="1701731"/>
                  </a:lnTo>
                  <a:lnTo>
                    <a:pt x="205218" y="1708510"/>
                  </a:lnTo>
                  <a:lnTo>
                    <a:pt x="205555" y="1715290"/>
                  </a:lnTo>
                  <a:lnTo>
                    <a:pt x="205891" y="1722070"/>
                  </a:lnTo>
                  <a:lnTo>
                    <a:pt x="206226" y="1728850"/>
                  </a:lnTo>
                  <a:lnTo>
                    <a:pt x="206559" y="1735630"/>
                  </a:lnTo>
                  <a:lnTo>
                    <a:pt x="206891" y="1742409"/>
                  </a:lnTo>
                  <a:lnTo>
                    <a:pt x="207220" y="1749189"/>
                  </a:lnTo>
                  <a:lnTo>
                    <a:pt x="207549" y="1755969"/>
                  </a:lnTo>
                  <a:lnTo>
                    <a:pt x="207873" y="1762749"/>
                  </a:lnTo>
                  <a:lnTo>
                    <a:pt x="208198" y="1769529"/>
                  </a:lnTo>
                  <a:lnTo>
                    <a:pt x="208518" y="1776308"/>
                  </a:lnTo>
                  <a:lnTo>
                    <a:pt x="208838" y="1783088"/>
                  </a:lnTo>
                  <a:lnTo>
                    <a:pt x="209154" y="1789868"/>
                  </a:lnTo>
                  <a:lnTo>
                    <a:pt x="209468" y="1796648"/>
                  </a:lnTo>
                  <a:lnTo>
                    <a:pt x="209780" y="1803428"/>
                  </a:lnTo>
                  <a:lnTo>
                    <a:pt x="210088" y="1810208"/>
                  </a:lnTo>
                  <a:lnTo>
                    <a:pt x="210396" y="1816987"/>
                  </a:lnTo>
                  <a:lnTo>
                    <a:pt x="210698" y="1823767"/>
                  </a:lnTo>
                  <a:lnTo>
                    <a:pt x="210999" y="1830547"/>
                  </a:lnTo>
                  <a:lnTo>
                    <a:pt x="211295" y="1837327"/>
                  </a:lnTo>
                  <a:lnTo>
                    <a:pt x="211590" y="1844107"/>
                  </a:lnTo>
                  <a:lnTo>
                    <a:pt x="211881" y="1850886"/>
                  </a:lnTo>
                  <a:lnTo>
                    <a:pt x="212168" y="1857666"/>
                  </a:lnTo>
                  <a:lnTo>
                    <a:pt x="212454" y="1864446"/>
                  </a:lnTo>
                  <a:lnTo>
                    <a:pt x="212734" y="1871226"/>
                  </a:lnTo>
                  <a:lnTo>
                    <a:pt x="213013" y="1878006"/>
                  </a:lnTo>
                  <a:lnTo>
                    <a:pt x="213285" y="1884785"/>
                  </a:lnTo>
                  <a:lnTo>
                    <a:pt x="213557" y="1891565"/>
                  </a:lnTo>
                  <a:lnTo>
                    <a:pt x="213823" y="1898345"/>
                  </a:lnTo>
                  <a:lnTo>
                    <a:pt x="214086" y="1905125"/>
                  </a:lnTo>
                  <a:lnTo>
                    <a:pt x="214346" y="1911905"/>
                  </a:lnTo>
                  <a:lnTo>
                    <a:pt x="214601" y="1918684"/>
                  </a:lnTo>
                  <a:lnTo>
                    <a:pt x="214854" y="1925464"/>
                  </a:lnTo>
                  <a:lnTo>
                    <a:pt x="215100" y="1932244"/>
                  </a:lnTo>
                  <a:lnTo>
                    <a:pt x="215345" y="1939024"/>
                  </a:lnTo>
                  <a:lnTo>
                    <a:pt x="215583" y="1945804"/>
                  </a:lnTo>
                  <a:lnTo>
                    <a:pt x="215819" y="1952583"/>
                  </a:lnTo>
                  <a:lnTo>
                    <a:pt x="216051" y="1959363"/>
                  </a:lnTo>
                  <a:lnTo>
                    <a:pt x="216277" y="1966143"/>
                  </a:lnTo>
                  <a:lnTo>
                    <a:pt x="216502" y="1972923"/>
                  </a:lnTo>
                  <a:lnTo>
                    <a:pt x="216719" y="1979703"/>
                  </a:lnTo>
                  <a:lnTo>
                    <a:pt x="216936" y="1986482"/>
                  </a:lnTo>
                  <a:lnTo>
                    <a:pt x="217143" y="1993262"/>
                  </a:lnTo>
                  <a:lnTo>
                    <a:pt x="217350" y="2000042"/>
                  </a:lnTo>
                  <a:lnTo>
                    <a:pt x="217551" y="2006822"/>
                  </a:lnTo>
                  <a:lnTo>
                    <a:pt x="217748" y="2013602"/>
                  </a:lnTo>
                  <a:lnTo>
                    <a:pt x="217941" y="2020381"/>
                  </a:lnTo>
                  <a:lnTo>
                    <a:pt x="218128" y="2027161"/>
                  </a:lnTo>
                  <a:lnTo>
                    <a:pt x="218314" y="2033941"/>
                  </a:lnTo>
                  <a:lnTo>
                    <a:pt x="218491" y="2040721"/>
                  </a:lnTo>
                  <a:lnTo>
                    <a:pt x="218667" y="2047501"/>
                  </a:lnTo>
                  <a:lnTo>
                    <a:pt x="218835" y="2054281"/>
                  </a:lnTo>
                  <a:lnTo>
                    <a:pt x="219002" y="2061060"/>
                  </a:lnTo>
                  <a:lnTo>
                    <a:pt x="219162" y="2067840"/>
                  </a:lnTo>
                  <a:lnTo>
                    <a:pt x="219318" y="2074620"/>
                  </a:lnTo>
                  <a:lnTo>
                    <a:pt x="219472" y="2081400"/>
                  </a:lnTo>
                  <a:lnTo>
                    <a:pt x="219617" y="2088180"/>
                  </a:lnTo>
                  <a:lnTo>
                    <a:pt x="219763" y="2094959"/>
                  </a:lnTo>
                  <a:lnTo>
                    <a:pt x="219898" y="2101739"/>
                  </a:lnTo>
                  <a:lnTo>
                    <a:pt x="220033" y="2108519"/>
                  </a:lnTo>
                  <a:lnTo>
                    <a:pt x="220161" y="2115299"/>
                  </a:lnTo>
                  <a:lnTo>
                    <a:pt x="220286" y="2122079"/>
                  </a:lnTo>
                  <a:lnTo>
                    <a:pt x="220406" y="2128858"/>
                  </a:lnTo>
                  <a:lnTo>
                    <a:pt x="220521" y="2135638"/>
                  </a:lnTo>
                  <a:lnTo>
                    <a:pt x="220633" y="2142418"/>
                  </a:lnTo>
                  <a:lnTo>
                    <a:pt x="220738" y="2149198"/>
                  </a:lnTo>
                  <a:lnTo>
                    <a:pt x="220842" y="2155978"/>
                  </a:lnTo>
                  <a:lnTo>
                    <a:pt x="220937" y="2162757"/>
                  </a:lnTo>
                  <a:lnTo>
                    <a:pt x="221031" y="2169537"/>
                  </a:lnTo>
                  <a:lnTo>
                    <a:pt x="221118" y="2176317"/>
                  </a:lnTo>
                  <a:lnTo>
                    <a:pt x="221202" y="2183097"/>
                  </a:lnTo>
                  <a:lnTo>
                    <a:pt x="221283" y="2189877"/>
                  </a:lnTo>
                  <a:lnTo>
                    <a:pt x="221356" y="2196656"/>
                  </a:lnTo>
                  <a:lnTo>
                    <a:pt x="221429" y="2203436"/>
                  </a:lnTo>
                  <a:lnTo>
                    <a:pt x="221493" y="2210216"/>
                  </a:lnTo>
                  <a:lnTo>
                    <a:pt x="221557" y="2216996"/>
                  </a:lnTo>
                  <a:lnTo>
                    <a:pt x="221613" y="2223776"/>
                  </a:lnTo>
                  <a:lnTo>
                    <a:pt x="221667" y="2230555"/>
                  </a:lnTo>
                  <a:lnTo>
                    <a:pt x="221715" y="2237335"/>
                  </a:lnTo>
                  <a:lnTo>
                    <a:pt x="221760" y="2244115"/>
                  </a:lnTo>
                  <a:lnTo>
                    <a:pt x="221801" y="2250895"/>
                  </a:lnTo>
                  <a:lnTo>
                    <a:pt x="221836" y="2257675"/>
                  </a:lnTo>
                  <a:lnTo>
                    <a:pt x="221870" y="2264454"/>
                  </a:lnTo>
                  <a:lnTo>
                    <a:pt x="221896" y="2271234"/>
                  </a:lnTo>
                  <a:lnTo>
                    <a:pt x="221921" y="2278014"/>
                  </a:lnTo>
                  <a:lnTo>
                    <a:pt x="221939" y="2284794"/>
                  </a:lnTo>
                  <a:lnTo>
                    <a:pt x="221955" y="2291574"/>
                  </a:lnTo>
                  <a:lnTo>
                    <a:pt x="221967" y="2298354"/>
                  </a:lnTo>
                  <a:lnTo>
                    <a:pt x="221973" y="2305133"/>
                  </a:lnTo>
                  <a:lnTo>
                    <a:pt x="221978" y="2311913"/>
                  </a:lnTo>
                  <a:lnTo>
                    <a:pt x="221975" y="2318693"/>
                  </a:lnTo>
                  <a:lnTo>
                    <a:pt x="221973" y="2325473"/>
                  </a:lnTo>
                  <a:lnTo>
                    <a:pt x="221962" y="2332253"/>
                  </a:lnTo>
                  <a:lnTo>
                    <a:pt x="221951" y="2339032"/>
                  </a:lnTo>
                  <a:lnTo>
                    <a:pt x="221934" y="2345812"/>
                  </a:lnTo>
                  <a:lnTo>
                    <a:pt x="221913" y="2352592"/>
                  </a:lnTo>
                  <a:lnTo>
                    <a:pt x="221890" y="2359372"/>
                  </a:lnTo>
                  <a:lnTo>
                    <a:pt x="221861" y="2366152"/>
                  </a:lnTo>
                  <a:lnTo>
                    <a:pt x="221831" y="2372931"/>
                  </a:lnTo>
                  <a:lnTo>
                    <a:pt x="221793" y="2379711"/>
                  </a:lnTo>
                  <a:lnTo>
                    <a:pt x="221755" y="2386491"/>
                  </a:lnTo>
                  <a:lnTo>
                    <a:pt x="221711" y="2393271"/>
                  </a:lnTo>
                  <a:lnTo>
                    <a:pt x="221664" y="2400051"/>
                  </a:lnTo>
                  <a:lnTo>
                    <a:pt x="221614" y="2406830"/>
                  </a:lnTo>
                  <a:lnTo>
                    <a:pt x="221559" y="2413610"/>
                  </a:lnTo>
                  <a:lnTo>
                    <a:pt x="221503" y="2420390"/>
                  </a:lnTo>
                  <a:lnTo>
                    <a:pt x="221439" y="2427170"/>
                  </a:lnTo>
                  <a:lnTo>
                    <a:pt x="221376" y="2433950"/>
                  </a:lnTo>
                  <a:lnTo>
                    <a:pt x="221305" y="2440729"/>
                  </a:lnTo>
                  <a:lnTo>
                    <a:pt x="221234" y="2447509"/>
                  </a:lnTo>
                  <a:lnTo>
                    <a:pt x="221157" y="2454289"/>
                  </a:lnTo>
                  <a:lnTo>
                    <a:pt x="221077" y="2461069"/>
                  </a:lnTo>
                  <a:lnTo>
                    <a:pt x="220995" y="2467849"/>
                  </a:lnTo>
                  <a:lnTo>
                    <a:pt x="220907" y="2474628"/>
                  </a:lnTo>
                  <a:lnTo>
                    <a:pt x="220818" y="2481408"/>
                  </a:lnTo>
                  <a:lnTo>
                    <a:pt x="220722" y="2488188"/>
                  </a:lnTo>
                  <a:lnTo>
                    <a:pt x="220627" y="2494968"/>
                  </a:lnTo>
                  <a:lnTo>
                    <a:pt x="220524" y="2501748"/>
                  </a:lnTo>
                  <a:lnTo>
                    <a:pt x="220420" y="2508527"/>
                  </a:lnTo>
                  <a:lnTo>
                    <a:pt x="220312" y="2515307"/>
                  </a:lnTo>
                  <a:lnTo>
                    <a:pt x="220200" y="2522087"/>
                  </a:lnTo>
                  <a:lnTo>
                    <a:pt x="220085" y="2528867"/>
                  </a:lnTo>
                  <a:lnTo>
                    <a:pt x="219965" y="2535647"/>
                  </a:lnTo>
                  <a:lnTo>
                    <a:pt x="219845" y="2542426"/>
                  </a:lnTo>
                  <a:lnTo>
                    <a:pt x="219717" y="2549206"/>
                  </a:lnTo>
                  <a:lnTo>
                    <a:pt x="219589" y="2555986"/>
                  </a:lnTo>
                  <a:lnTo>
                    <a:pt x="219455" y="2562766"/>
                  </a:lnTo>
                  <a:lnTo>
                    <a:pt x="219318" y="2569546"/>
                  </a:lnTo>
                  <a:lnTo>
                    <a:pt x="219179" y="2576326"/>
                  </a:lnTo>
                  <a:lnTo>
                    <a:pt x="219034" y="2583105"/>
                  </a:lnTo>
                  <a:lnTo>
                    <a:pt x="218888" y="2589885"/>
                  </a:lnTo>
                  <a:lnTo>
                    <a:pt x="218736" y="2596665"/>
                  </a:lnTo>
                  <a:lnTo>
                    <a:pt x="218583" y="2603445"/>
                  </a:lnTo>
                  <a:lnTo>
                    <a:pt x="218423" y="2610225"/>
                  </a:lnTo>
                  <a:lnTo>
                    <a:pt x="218262" y="2617004"/>
                  </a:lnTo>
                  <a:lnTo>
                    <a:pt x="218096" y="2623784"/>
                  </a:lnTo>
                  <a:lnTo>
                    <a:pt x="217927" y="2630564"/>
                  </a:lnTo>
                  <a:lnTo>
                    <a:pt x="217755" y="2637344"/>
                  </a:lnTo>
                  <a:lnTo>
                    <a:pt x="217577" y="2644124"/>
                  </a:lnTo>
                  <a:lnTo>
                    <a:pt x="217399" y="2650903"/>
                  </a:lnTo>
                  <a:lnTo>
                    <a:pt x="217213" y="2657683"/>
                  </a:lnTo>
                  <a:lnTo>
                    <a:pt x="217027" y="2664463"/>
                  </a:lnTo>
                  <a:lnTo>
                    <a:pt x="216834" y="2671243"/>
                  </a:lnTo>
                  <a:lnTo>
                    <a:pt x="216640" y="2678023"/>
                  </a:lnTo>
                  <a:lnTo>
                    <a:pt x="216441" y="2684802"/>
                  </a:lnTo>
                  <a:lnTo>
                    <a:pt x="216237" y="2691582"/>
                  </a:lnTo>
                  <a:lnTo>
                    <a:pt x="216032" y="2698362"/>
                  </a:lnTo>
                  <a:lnTo>
                    <a:pt x="215820" y="2705142"/>
                  </a:lnTo>
                  <a:lnTo>
                    <a:pt x="215608" y="2711922"/>
                  </a:lnTo>
                  <a:lnTo>
                    <a:pt x="215387" y="2718701"/>
                  </a:lnTo>
                  <a:lnTo>
                    <a:pt x="215166" y="2725481"/>
                  </a:lnTo>
                  <a:lnTo>
                    <a:pt x="214939" y="2732261"/>
                  </a:lnTo>
                  <a:lnTo>
                    <a:pt x="214709" y="2739041"/>
                  </a:lnTo>
                  <a:lnTo>
                    <a:pt x="214475" y="2745821"/>
                  </a:lnTo>
                  <a:lnTo>
                    <a:pt x="214236" y="2752600"/>
                  </a:lnTo>
                  <a:lnTo>
                    <a:pt x="213996" y="2759380"/>
                  </a:lnTo>
                  <a:lnTo>
                    <a:pt x="213747" y="2766160"/>
                  </a:lnTo>
                  <a:lnTo>
                    <a:pt x="213499" y="2772940"/>
                  </a:lnTo>
                  <a:lnTo>
                    <a:pt x="213243" y="2779720"/>
                  </a:lnTo>
                  <a:lnTo>
                    <a:pt x="212985" y="2786499"/>
                  </a:lnTo>
                  <a:lnTo>
                    <a:pt x="212722" y="2793279"/>
                  </a:lnTo>
                  <a:lnTo>
                    <a:pt x="212454" y="2800059"/>
                  </a:lnTo>
                  <a:lnTo>
                    <a:pt x="212184" y="2806839"/>
                  </a:lnTo>
                  <a:lnTo>
                    <a:pt x="211908" y="2813619"/>
                  </a:lnTo>
                  <a:lnTo>
                    <a:pt x="211631" y="2820399"/>
                  </a:lnTo>
                  <a:lnTo>
                    <a:pt x="211344" y="2827178"/>
                  </a:lnTo>
                  <a:lnTo>
                    <a:pt x="211058" y="2833958"/>
                  </a:lnTo>
                  <a:lnTo>
                    <a:pt x="210764" y="2840738"/>
                  </a:lnTo>
                  <a:lnTo>
                    <a:pt x="210468" y="2847518"/>
                  </a:lnTo>
                  <a:lnTo>
                    <a:pt x="210168" y="2854298"/>
                  </a:lnTo>
                  <a:lnTo>
                    <a:pt x="209862" y="2861077"/>
                  </a:lnTo>
                  <a:lnTo>
                    <a:pt x="209554" y="2867857"/>
                  </a:lnTo>
                  <a:lnTo>
                    <a:pt x="209238" y="2874637"/>
                  </a:lnTo>
                  <a:lnTo>
                    <a:pt x="208922" y="2881417"/>
                  </a:lnTo>
                  <a:lnTo>
                    <a:pt x="208597" y="2888197"/>
                  </a:lnTo>
                  <a:lnTo>
                    <a:pt x="208271" y="2894976"/>
                  </a:lnTo>
                  <a:lnTo>
                    <a:pt x="207939" y="2901756"/>
                  </a:lnTo>
                  <a:lnTo>
                    <a:pt x="207604" y="2908536"/>
                  </a:lnTo>
                  <a:lnTo>
                    <a:pt x="207264" y="2915316"/>
                  </a:lnTo>
                  <a:lnTo>
                    <a:pt x="206919" y="2922096"/>
                  </a:lnTo>
                  <a:lnTo>
                    <a:pt x="206572" y="2928875"/>
                  </a:lnTo>
                  <a:lnTo>
                    <a:pt x="206216" y="2935655"/>
                  </a:lnTo>
                  <a:lnTo>
                    <a:pt x="205860" y="2942435"/>
                  </a:lnTo>
                  <a:lnTo>
                    <a:pt x="205497" y="2949215"/>
                  </a:lnTo>
                  <a:lnTo>
                    <a:pt x="205131" y="2955995"/>
                  </a:lnTo>
                  <a:lnTo>
                    <a:pt x="204760" y="2962774"/>
                  </a:lnTo>
                  <a:lnTo>
                    <a:pt x="204384" y="2969554"/>
                  </a:lnTo>
                  <a:lnTo>
                    <a:pt x="204006" y="2976334"/>
                  </a:lnTo>
                  <a:lnTo>
                    <a:pt x="203620" y="2983114"/>
                  </a:lnTo>
                  <a:lnTo>
                    <a:pt x="203235" y="2989894"/>
                  </a:lnTo>
                  <a:lnTo>
                    <a:pt x="202839" y="2996673"/>
                  </a:lnTo>
                  <a:lnTo>
                    <a:pt x="202444" y="3003453"/>
                  </a:lnTo>
                  <a:lnTo>
                    <a:pt x="202042" y="3010233"/>
                  </a:lnTo>
                  <a:lnTo>
                    <a:pt x="201636" y="3017013"/>
                  </a:lnTo>
                  <a:lnTo>
                    <a:pt x="201227" y="3023793"/>
                  </a:lnTo>
                  <a:lnTo>
                    <a:pt x="200812" y="3030572"/>
                  </a:lnTo>
                  <a:lnTo>
                    <a:pt x="200396" y="3037352"/>
                  </a:lnTo>
                  <a:lnTo>
                    <a:pt x="199971" y="3044132"/>
                  </a:lnTo>
                  <a:lnTo>
                    <a:pt x="199547" y="3050912"/>
                  </a:lnTo>
                  <a:lnTo>
                    <a:pt x="199114" y="3057692"/>
                  </a:lnTo>
                  <a:lnTo>
                    <a:pt x="198680" y="3064472"/>
                  </a:lnTo>
                  <a:lnTo>
                    <a:pt x="198240" y="3071251"/>
                  </a:lnTo>
                  <a:lnTo>
                    <a:pt x="197797" y="3078031"/>
                  </a:lnTo>
                  <a:lnTo>
                    <a:pt x="197351" y="3084811"/>
                  </a:lnTo>
                  <a:lnTo>
                    <a:pt x="196899" y="3091591"/>
                  </a:lnTo>
                  <a:lnTo>
                    <a:pt x="196446" y="3098371"/>
                  </a:lnTo>
                  <a:lnTo>
                    <a:pt x="195985" y="3105150"/>
                  </a:lnTo>
                  <a:lnTo>
                    <a:pt x="195524" y="3111930"/>
                  </a:lnTo>
                  <a:lnTo>
                    <a:pt x="195057" y="3118710"/>
                  </a:lnTo>
                  <a:lnTo>
                    <a:pt x="194587" y="3125490"/>
                  </a:lnTo>
                  <a:lnTo>
                    <a:pt x="194113" y="3132270"/>
                  </a:lnTo>
                  <a:lnTo>
                    <a:pt x="193635" y="3139049"/>
                  </a:lnTo>
                  <a:lnTo>
                    <a:pt x="193156" y="3145829"/>
                  </a:lnTo>
                  <a:lnTo>
                    <a:pt x="192669" y="3152609"/>
                  </a:lnTo>
                  <a:lnTo>
                    <a:pt x="192183" y="3159389"/>
                  </a:lnTo>
                  <a:lnTo>
                    <a:pt x="191690" y="3166169"/>
                  </a:lnTo>
                  <a:lnTo>
                    <a:pt x="191196" y="3172948"/>
                  </a:lnTo>
                  <a:lnTo>
                    <a:pt x="190697" y="3179728"/>
                  </a:lnTo>
                  <a:lnTo>
                    <a:pt x="190196" y="3186508"/>
                  </a:lnTo>
                  <a:lnTo>
                    <a:pt x="189692" y="3193288"/>
                  </a:lnTo>
                  <a:lnTo>
                    <a:pt x="189183" y="3200068"/>
                  </a:lnTo>
                  <a:lnTo>
                    <a:pt x="188674" y="3206847"/>
                  </a:lnTo>
                  <a:lnTo>
                    <a:pt x="188159" y="3213627"/>
                  </a:lnTo>
                  <a:lnTo>
                    <a:pt x="187643" y="3220407"/>
                  </a:lnTo>
                  <a:lnTo>
                    <a:pt x="187123" y="3227187"/>
                  </a:lnTo>
                  <a:lnTo>
                    <a:pt x="186601" y="3233967"/>
                  </a:lnTo>
                  <a:lnTo>
                    <a:pt x="186076" y="3240746"/>
                  </a:lnTo>
                  <a:lnTo>
                    <a:pt x="185548" y="3247526"/>
                  </a:lnTo>
                  <a:lnTo>
                    <a:pt x="185019" y="3254306"/>
                  </a:lnTo>
                  <a:lnTo>
                    <a:pt x="184485" y="3261086"/>
                  </a:lnTo>
                  <a:lnTo>
                    <a:pt x="183952" y="3267866"/>
                  </a:lnTo>
                  <a:lnTo>
                    <a:pt x="183413" y="3274645"/>
                  </a:lnTo>
                  <a:lnTo>
                    <a:pt x="182874" y="3281425"/>
                  </a:lnTo>
                  <a:lnTo>
                    <a:pt x="182332" y="3288205"/>
                  </a:lnTo>
                  <a:lnTo>
                    <a:pt x="181788" y="3294985"/>
                  </a:lnTo>
                  <a:lnTo>
                    <a:pt x="181243" y="3301765"/>
                  </a:lnTo>
                  <a:lnTo>
                    <a:pt x="180695" y="3308544"/>
                  </a:lnTo>
                  <a:lnTo>
                    <a:pt x="180146" y="3315324"/>
                  </a:lnTo>
                  <a:lnTo>
                    <a:pt x="179595" y="3322104"/>
                  </a:lnTo>
                  <a:lnTo>
                    <a:pt x="179043" y="3328884"/>
                  </a:lnTo>
                  <a:lnTo>
                    <a:pt x="178488" y="3335664"/>
                  </a:lnTo>
                  <a:lnTo>
                    <a:pt x="177932" y="3342444"/>
                  </a:lnTo>
                  <a:lnTo>
                    <a:pt x="177375" y="3349223"/>
                  </a:lnTo>
                  <a:lnTo>
                    <a:pt x="176817" y="3356003"/>
                  </a:lnTo>
                  <a:lnTo>
                    <a:pt x="176257" y="3362783"/>
                  </a:lnTo>
                  <a:lnTo>
                    <a:pt x="175697" y="3369563"/>
                  </a:lnTo>
                  <a:lnTo>
                    <a:pt x="175135" y="3376343"/>
                  </a:lnTo>
                  <a:lnTo>
                    <a:pt x="174572" y="3383122"/>
                  </a:lnTo>
                  <a:lnTo>
                    <a:pt x="174009" y="3389902"/>
                  </a:lnTo>
                  <a:lnTo>
                    <a:pt x="173445" y="3396682"/>
                  </a:lnTo>
                  <a:lnTo>
                    <a:pt x="172880" y="3403462"/>
                  </a:lnTo>
                  <a:lnTo>
                    <a:pt x="172315" y="3410242"/>
                  </a:lnTo>
                  <a:lnTo>
                    <a:pt x="171749" y="3417021"/>
                  </a:lnTo>
                  <a:lnTo>
                    <a:pt x="171183" y="3423801"/>
                  </a:lnTo>
                  <a:lnTo>
                    <a:pt x="170617" y="3430581"/>
                  </a:lnTo>
                  <a:lnTo>
                    <a:pt x="170050" y="3437361"/>
                  </a:lnTo>
                  <a:lnTo>
                    <a:pt x="169484" y="3444141"/>
                  </a:lnTo>
                  <a:lnTo>
                    <a:pt x="168917" y="3450920"/>
                  </a:lnTo>
                  <a:lnTo>
                    <a:pt x="168351" y="3457700"/>
                  </a:lnTo>
                  <a:lnTo>
                    <a:pt x="167784" y="346448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l7">
              <a:extLst>
                <a:ext uri="{FF2B5EF4-FFF2-40B4-BE49-F238E27FC236}">
                  <a16:creationId xmlns:a16="http://schemas.microsoft.com/office/drawing/2014/main" id="{A633E409-508A-C62D-25CA-50BF1EB06129}"/>
                </a:ext>
              </a:extLst>
            </p:cNvPr>
            <p:cNvSpPr/>
            <p:nvPr/>
          </p:nvSpPr>
          <p:spPr>
            <a:xfrm>
              <a:off x="472928" y="2751201"/>
              <a:ext cx="211936" cy="0"/>
            </a:xfrm>
            <a:custGeom>
              <a:avLst/>
              <a:gdLst/>
              <a:ahLst/>
              <a:cxnLst/>
              <a:rect l="0" t="0" r="0" b="0"/>
              <a:pathLst>
                <a:path w="211936">
                  <a:moveTo>
                    <a:pt x="0" y="0"/>
                  </a:moveTo>
                  <a:lnTo>
                    <a:pt x="21193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g8">
              <a:extLst>
                <a:ext uri="{FF2B5EF4-FFF2-40B4-BE49-F238E27FC236}">
                  <a16:creationId xmlns:a16="http://schemas.microsoft.com/office/drawing/2014/main" id="{69CB6ACC-3500-0FDB-B643-FD1D0BAB3420}"/>
                </a:ext>
              </a:extLst>
            </p:cNvPr>
            <p:cNvSpPr/>
            <p:nvPr/>
          </p:nvSpPr>
          <p:spPr>
            <a:xfrm>
              <a:off x="714550" y="678488"/>
              <a:ext cx="221978" cy="4099467"/>
            </a:xfrm>
            <a:custGeom>
              <a:avLst/>
              <a:gdLst/>
              <a:ahLst/>
              <a:cxnLst/>
              <a:rect l="0" t="0" r="0" b="0"/>
              <a:pathLst>
                <a:path w="221978" h="4099467">
                  <a:moveTo>
                    <a:pt x="67920" y="4099467"/>
                  </a:moveTo>
                  <a:lnTo>
                    <a:pt x="67660" y="4091445"/>
                  </a:lnTo>
                  <a:lnTo>
                    <a:pt x="67411" y="4083422"/>
                  </a:lnTo>
                  <a:lnTo>
                    <a:pt x="67184" y="4075400"/>
                  </a:lnTo>
                  <a:lnTo>
                    <a:pt x="66971" y="4067377"/>
                  </a:lnTo>
                  <a:lnTo>
                    <a:pt x="66769" y="4059355"/>
                  </a:lnTo>
                  <a:lnTo>
                    <a:pt x="66590" y="4051332"/>
                  </a:lnTo>
                  <a:lnTo>
                    <a:pt x="66421" y="4043310"/>
                  </a:lnTo>
                  <a:lnTo>
                    <a:pt x="66267" y="4035287"/>
                  </a:lnTo>
                  <a:lnTo>
                    <a:pt x="66129" y="4027265"/>
                  </a:lnTo>
                  <a:lnTo>
                    <a:pt x="66000" y="4019243"/>
                  </a:lnTo>
                  <a:lnTo>
                    <a:pt x="65888" y="4011220"/>
                  </a:lnTo>
                  <a:lnTo>
                    <a:pt x="65786" y="4003198"/>
                  </a:lnTo>
                  <a:lnTo>
                    <a:pt x="65693" y="3995175"/>
                  </a:lnTo>
                  <a:lnTo>
                    <a:pt x="65615" y="3987153"/>
                  </a:lnTo>
                  <a:lnTo>
                    <a:pt x="65543" y="3979130"/>
                  </a:lnTo>
                  <a:lnTo>
                    <a:pt x="65480" y="3971108"/>
                  </a:lnTo>
                  <a:lnTo>
                    <a:pt x="65427" y="3963085"/>
                  </a:lnTo>
                  <a:lnTo>
                    <a:pt x="65378" y="3955063"/>
                  </a:lnTo>
                  <a:lnTo>
                    <a:pt x="65338" y="3947041"/>
                  </a:lnTo>
                  <a:lnTo>
                    <a:pt x="65302" y="3939018"/>
                  </a:lnTo>
                  <a:lnTo>
                    <a:pt x="65269" y="3930996"/>
                  </a:lnTo>
                  <a:lnTo>
                    <a:pt x="65240" y="3922973"/>
                  </a:lnTo>
                  <a:lnTo>
                    <a:pt x="65213" y="3914951"/>
                  </a:lnTo>
                  <a:lnTo>
                    <a:pt x="65187" y="3906928"/>
                  </a:lnTo>
                  <a:lnTo>
                    <a:pt x="65160" y="3898906"/>
                  </a:lnTo>
                  <a:lnTo>
                    <a:pt x="65133" y="3890884"/>
                  </a:lnTo>
                  <a:lnTo>
                    <a:pt x="65103" y="3882861"/>
                  </a:lnTo>
                  <a:lnTo>
                    <a:pt x="65070" y="3874839"/>
                  </a:lnTo>
                  <a:lnTo>
                    <a:pt x="65034" y="3866816"/>
                  </a:lnTo>
                  <a:lnTo>
                    <a:pt x="64989" y="3858794"/>
                  </a:lnTo>
                  <a:lnTo>
                    <a:pt x="64941" y="3850771"/>
                  </a:lnTo>
                  <a:lnTo>
                    <a:pt x="64884" y="3842749"/>
                  </a:lnTo>
                  <a:lnTo>
                    <a:pt x="64817" y="3834726"/>
                  </a:lnTo>
                  <a:lnTo>
                    <a:pt x="64744" y="3826704"/>
                  </a:lnTo>
                  <a:lnTo>
                    <a:pt x="64656" y="3818682"/>
                  </a:lnTo>
                  <a:lnTo>
                    <a:pt x="64558" y="3810659"/>
                  </a:lnTo>
                  <a:lnTo>
                    <a:pt x="64451" y="3802637"/>
                  </a:lnTo>
                  <a:lnTo>
                    <a:pt x="64323" y="3794614"/>
                  </a:lnTo>
                  <a:lnTo>
                    <a:pt x="64185" y="3786592"/>
                  </a:lnTo>
                  <a:lnTo>
                    <a:pt x="64032" y="3778569"/>
                  </a:lnTo>
                  <a:lnTo>
                    <a:pt x="63858" y="3770547"/>
                  </a:lnTo>
                  <a:lnTo>
                    <a:pt x="63674" y="3762524"/>
                  </a:lnTo>
                  <a:lnTo>
                    <a:pt x="63464" y="3754502"/>
                  </a:lnTo>
                  <a:lnTo>
                    <a:pt x="63238" y="3746480"/>
                  </a:lnTo>
                  <a:lnTo>
                    <a:pt x="62998" y="3738457"/>
                  </a:lnTo>
                  <a:lnTo>
                    <a:pt x="62727" y="3730435"/>
                  </a:lnTo>
                  <a:lnTo>
                    <a:pt x="62442" y="3722412"/>
                  </a:lnTo>
                  <a:lnTo>
                    <a:pt x="62135" y="3714390"/>
                  </a:lnTo>
                  <a:lnTo>
                    <a:pt x="61801" y="3706367"/>
                  </a:lnTo>
                  <a:lnTo>
                    <a:pt x="61452" y="3698345"/>
                  </a:lnTo>
                  <a:lnTo>
                    <a:pt x="61072" y="3690322"/>
                  </a:lnTo>
                  <a:lnTo>
                    <a:pt x="60671" y="3682300"/>
                  </a:lnTo>
                  <a:lnTo>
                    <a:pt x="60252" y="3674278"/>
                  </a:lnTo>
                  <a:lnTo>
                    <a:pt x="59796" y="3666255"/>
                  </a:lnTo>
                  <a:lnTo>
                    <a:pt x="59324" y="3658233"/>
                  </a:lnTo>
                  <a:lnTo>
                    <a:pt x="58826" y="3650210"/>
                  </a:lnTo>
                  <a:lnTo>
                    <a:pt x="58298" y="3642188"/>
                  </a:lnTo>
                  <a:lnTo>
                    <a:pt x="57754" y="3634165"/>
                  </a:lnTo>
                  <a:lnTo>
                    <a:pt x="57175" y="3626143"/>
                  </a:lnTo>
                  <a:lnTo>
                    <a:pt x="56574" y="3618121"/>
                  </a:lnTo>
                  <a:lnTo>
                    <a:pt x="55954" y="3610098"/>
                  </a:lnTo>
                  <a:lnTo>
                    <a:pt x="55296" y="3602076"/>
                  </a:lnTo>
                  <a:lnTo>
                    <a:pt x="54622" y="3594053"/>
                  </a:lnTo>
                  <a:lnTo>
                    <a:pt x="53921" y="3586031"/>
                  </a:lnTo>
                  <a:lnTo>
                    <a:pt x="53191" y="3578008"/>
                  </a:lnTo>
                  <a:lnTo>
                    <a:pt x="52446" y="3569986"/>
                  </a:lnTo>
                  <a:lnTo>
                    <a:pt x="51667" y="3561963"/>
                  </a:lnTo>
                  <a:lnTo>
                    <a:pt x="50868" y="3553941"/>
                  </a:lnTo>
                  <a:lnTo>
                    <a:pt x="50052" y="3545919"/>
                  </a:lnTo>
                  <a:lnTo>
                    <a:pt x="49201" y="3537896"/>
                  </a:lnTo>
                  <a:lnTo>
                    <a:pt x="48337" y="3529874"/>
                  </a:lnTo>
                  <a:lnTo>
                    <a:pt x="47450" y="3521851"/>
                  </a:lnTo>
                  <a:lnTo>
                    <a:pt x="46539" y="3513829"/>
                  </a:lnTo>
                  <a:lnTo>
                    <a:pt x="45614" y="3505806"/>
                  </a:lnTo>
                  <a:lnTo>
                    <a:pt x="44663" y="3497784"/>
                  </a:lnTo>
                  <a:lnTo>
                    <a:pt x="43697" y="3489761"/>
                  </a:lnTo>
                  <a:lnTo>
                    <a:pt x="42717" y="3481739"/>
                  </a:lnTo>
                  <a:lnTo>
                    <a:pt x="41713" y="3473717"/>
                  </a:lnTo>
                  <a:lnTo>
                    <a:pt x="40699" y="3465694"/>
                  </a:lnTo>
                  <a:lnTo>
                    <a:pt x="39670" y="3457672"/>
                  </a:lnTo>
                  <a:lnTo>
                    <a:pt x="38625" y="3449649"/>
                  </a:lnTo>
                  <a:lnTo>
                    <a:pt x="37572" y="3441627"/>
                  </a:lnTo>
                  <a:lnTo>
                    <a:pt x="36503" y="3433604"/>
                  </a:lnTo>
                  <a:lnTo>
                    <a:pt x="35427" y="3425582"/>
                  </a:lnTo>
                  <a:lnTo>
                    <a:pt x="34344" y="3417559"/>
                  </a:lnTo>
                  <a:lnTo>
                    <a:pt x="33250" y="3409537"/>
                  </a:lnTo>
                  <a:lnTo>
                    <a:pt x="32153" y="3401515"/>
                  </a:lnTo>
                  <a:lnTo>
                    <a:pt x="31051" y="3393492"/>
                  </a:lnTo>
                  <a:lnTo>
                    <a:pt x="29945" y="3385470"/>
                  </a:lnTo>
                  <a:lnTo>
                    <a:pt x="28838" y="3377447"/>
                  </a:lnTo>
                  <a:lnTo>
                    <a:pt x="27730" y="3369425"/>
                  </a:lnTo>
                  <a:lnTo>
                    <a:pt x="26624" y="3361402"/>
                  </a:lnTo>
                  <a:lnTo>
                    <a:pt x="25520" y="3353380"/>
                  </a:lnTo>
                  <a:lnTo>
                    <a:pt x="24422" y="3345358"/>
                  </a:lnTo>
                  <a:lnTo>
                    <a:pt x="23328" y="3337335"/>
                  </a:lnTo>
                  <a:lnTo>
                    <a:pt x="22241" y="3329313"/>
                  </a:lnTo>
                  <a:lnTo>
                    <a:pt x="21166" y="3321290"/>
                  </a:lnTo>
                  <a:lnTo>
                    <a:pt x="20097" y="3313268"/>
                  </a:lnTo>
                  <a:lnTo>
                    <a:pt x="19044" y="3305245"/>
                  </a:lnTo>
                  <a:lnTo>
                    <a:pt x="18004" y="3297223"/>
                  </a:lnTo>
                  <a:lnTo>
                    <a:pt x="16974" y="3289200"/>
                  </a:lnTo>
                  <a:lnTo>
                    <a:pt x="15970" y="3281178"/>
                  </a:lnTo>
                  <a:lnTo>
                    <a:pt x="14978" y="3273156"/>
                  </a:lnTo>
                  <a:lnTo>
                    <a:pt x="14006" y="3265133"/>
                  </a:lnTo>
                  <a:lnTo>
                    <a:pt x="13060" y="3257111"/>
                  </a:lnTo>
                  <a:lnTo>
                    <a:pt x="12129" y="3249088"/>
                  </a:lnTo>
                  <a:lnTo>
                    <a:pt x="11231" y="3241066"/>
                  </a:lnTo>
                  <a:lnTo>
                    <a:pt x="10356" y="3233043"/>
                  </a:lnTo>
                  <a:lnTo>
                    <a:pt x="9500" y="3225021"/>
                  </a:lnTo>
                  <a:lnTo>
                    <a:pt x="8688" y="3216998"/>
                  </a:lnTo>
                  <a:lnTo>
                    <a:pt x="7895" y="3208976"/>
                  </a:lnTo>
                  <a:lnTo>
                    <a:pt x="7135" y="3200954"/>
                  </a:lnTo>
                  <a:lnTo>
                    <a:pt x="6414" y="3192931"/>
                  </a:lnTo>
                  <a:lnTo>
                    <a:pt x="5714" y="3184909"/>
                  </a:lnTo>
                  <a:lnTo>
                    <a:pt x="5063" y="3176886"/>
                  </a:lnTo>
                  <a:lnTo>
                    <a:pt x="4443" y="3168864"/>
                  </a:lnTo>
                  <a:lnTo>
                    <a:pt x="3850" y="3160841"/>
                  </a:lnTo>
                  <a:lnTo>
                    <a:pt x="3314" y="3152819"/>
                  </a:lnTo>
                  <a:lnTo>
                    <a:pt x="2804" y="3144796"/>
                  </a:lnTo>
                  <a:lnTo>
                    <a:pt x="2336" y="3136774"/>
                  </a:lnTo>
                  <a:lnTo>
                    <a:pt x="1916" y="3128752"/>
                  </a:lnTo>
                  <a:lnTo>
                    <a:pt x="1522" y="3120729"/>
                  </a:lnTo>
                  <a:lnTo>
                    <a:pt x="1187" y="3112707"/>
                  </a:lnTo>
                  <a:lnTo>
                    <a:pt x="888" y="3104684"/>
                  </a:lnTo>
                  <a:lnTo>
                    <a:pt x="621" y="3096662"/>
                  </a:lnTo>
                  <a:lnTo>
                    <a:pt x="419" y="3088639"/>
                  </a:lnTo>
                  <a:lnTo>
                    <a:pt x="246" y="3080617"/>
                  </a:lnTo>
                  <a:lnTo>
                    <a:pt x="120" y="3072595"/>
                  </a:lnTo>
                  <a:lnTo>
                    <a:pt x="46" y="3064572"/>
                  </a:lnTo>
                  <a:lnTo>
                    <a:pt x="0" y="3056550"/>
                  </a:lnTo>
                  <a:lnTo>
                    <a:pt x="16" y="3048527"/>
                  </a:lnTo>
                  <a:lnTo>
                    <a:pt x="69" y="3040505"/>
                  </a:lnTo>
                  <a:lnTo>
                    <a:pt x="157" y="3032482"/>
                  </a:lnTo>
                  <a:lnTo>
                    <a:pt x="309" y="3024460"/>
                  </a:lnTo>
                  <a:lnTo>
                    <a:pt x="489" y="3016437"/>
                  </a:lnTo>
                  <a:lnTo>
                    <a:pt x="716" y="3008415"/>
                  </a:lnTo>
                  <a:lnTo>
                    <a:pt x="993" y="3000393"/>
                  </a:lnTo>
                  <a:lnTo>
                    <a:pt x="1297" y="2992370"/>
                  </a:lnTo>
                  <a:lnTo>
                    <a:pt x="1659" y="2984348"/>
                  </a:lnTo>
                  <a:lnTo>
                    <a:pt x="2055" y="2976325"/>
                  </a:lnTo>
                  <a:lnTo>
                    <a:pt x="2482" y="2968303"/>
                  </a:lnTo>
                  <a:lnTo>
                    <a:pt x="2967" y="2960280"/>
                  </a:lnTo>
                  <a:lnTo>
                    <a:pt x="3476" y="2952258"/>
                  </a:lnTo>
                  <a:lnTo>
                    <a:pt x="4026" y="2944235"/>
                  </a:lnTo>
                  <a:lnTo>
                    <a:pt x="4618" y="2936213"/>
                  </a:lnTo>
                  <a:lnTo>
                    <a:pt x="5232" y="2928191"/>
                  </a:lnTo>
                  <a:lnTo>
                    <a:pt x="5895" y="2920168"/>
                  </a:lnTo>
                  <a:lnTo>
                    <a:pt x="6584" y="2912146"/>
                  </a:lnTo>
                  <a:lnTo>
                    <a:pt x="7298" y="2904123"/>
                  </a:lnTo>
                  <a:lnTo>
                    <a:pt x="8056" y="2896101"/>
                  </a:lnTo>
                  <a:lnTo>
                    <a:pt x="8833" y="2888078"/>
                  </a:lnTo>
                  <a:lnTo>
                    <a:pt x="9639" y="2880056"/>
                  </a:lnTo>
                  <a:lnTo>
                    <a:pt x="10476" y="2872033"/>
                  </a:lnTo>
                  <a:lnTo>
                    <a:pt x="11328" y="2864011"/>
                  </a:lnTo>
                  <a:lnTo>
                    <a:pt x="12213" y="2855989"/>
                  </a:lnTo>
                  <a:lnTo>
                    <a:pt x="13115" y="2847966"/>
                  </a:lnTo>
                  <a:lnTo>
                    <a:pt x="14033" y="2839944"/>
                  </a:lnTo>
                  <a:lnTo>
                    <a:pt x="14979" y="2831921"/>
                  </a:lnTo>
                  <a:lnTo>
                    <a:pt x="15935" y="2823899"/>
                  </a:lnTo>
                  <a:lnTo>
                    <a:pt x="16908" y="2815876"/>
                  </a:lnTo>
                  <a:lnTo>
                    <a:pt x="17897" y="2807854"/>
                  </a:lnTo>
                  <a:lnTo>
                    <a:pt x="18894" y="2799832"/>
                  </a:lnTo>
                  <a:lnTo>
                    <a:pt x="19906" y="2791809"/>
                  </a:lnTo>
                  <a:lnTo>
                    <a:pt x="20926" y="2783787"/>
                  </a:lnTo>
                  <a:lnTo>
                    <a:pt x="21952" y="2775764"/>
                  </a:lnTo>
                  <a:lnTo>
                    <a:pt x="22987" y="2767742"/>
                  </a:lnTo>
                  <a:lnTo>
                    <a:pt x="24025" y="2759719"/>
                  </a:lnTo>
                  <a:lnTo>
                    <a:pt x="25068" y="2751697"/>
                  </a:lnTo>
                  <a:lnTo>
                    <a:pt x="26112" y="2743674"/>
                  </a:lnTo>
                  <a:lnTo>
                    <a:pt x="27156" y="2735652"/>
                  </a:lnTo>
                  <a:lnTo>
                    <a:pt x="28200" y="2727630"/>
                  </a:lnTo>
                  <a:lnTo>
                    <a:pt x="29242" y="2719607"/>
                  </a:lnTo>
                  <a:lnTo>
                    <a:pt x="30282" y="2711585"/>
                  </a:lnTo>
                  <a:lnTo>
                    <a:pt x="31315" y="2703562"/>
                  </a:lnTo>
                  <a:lnTo>
                    <a:pt x="32344" y="2695540"/>
                  </a:lnTo>
                  <a:lnTo>
                    <a:pt x="33366" y="2687517"/>
                  </a:lnTo>
                  <a:lnTo>
                    <a:pt x="34379" y="2679495"/>
                  </a:lnTo>
                  <a:lnTo>
                    <a:pt x="35387" y="2671472"/>
                  </a:lnTo>
                  <a:lnTo>
                    <a:pt x="36381" y="2663450"/>
                  </a:lnTo>
                  <a:lnTo>
                    <a:pt x="37366" y="2655428"/>
                  </a:lnTo>
                  <a:lnTo>
                    <a:pt x="38342" y="2647405"/>
                  </a:lnTo>
                  <a:lnTo>
                    <a:pt x="39300" y="2639383"/>
                  </a:lnTo>
                  <a:lnTo>
                    <a:pt x="40250" y="2631360"/>
                  </a:lnTo>
                  <a:lnTo>
                    <a:pt x="41184" y="2623338"/>
                  </a:lnTo>
                  <a:lnTo>
                    <a:pt x="42103" y="2615315"/>
                  </a:lnTo>
                  <a:lnTo>
                    <a:pt x="43012" y="2607293"/>
                  </a:lnTo>
                  <a:lnTo>
                    <a:pt x="43899" y="2599270"/>
                  </a:lnTo>
                  <a:lnTo>
                    <a:pt x="44773" y="2591248"/>
                  </a:lnTo>
                  <a:lnTo>
                    <a:pt x="45635" y="2583226"/>
                  </a:lnTo>
                  <a:lnTo>
                    <a:pt x="46472" y="2575203"/>
                  </a:lnTo>
                  <a:lnTo>
                    <a:pt x="47299" y="2567181"/>
                  </a:lnTo>
                  <a:lnTo>
                    <a:pt x="48107" y="2559158"/>
                  </a:lnTo>
                  <a:lnTo>
                    <a:pt x="48896" y="2551136"/>
                  </a:lnTo>
                  <a:lnTo>
                    <a:pt x="49673" y="2543113"/>
                  </a:lnTo>
                  <a:lnTo>
                    <a:pt x="50426" y="2535091"/>
                  </a:lnTo>
                  <a:lnTo>
                    <a:pt x="51165" y="2527068"/>
                  </a:lnTo>
                  <a:lnTo>
                    <a:pt x="51890" y="2519046"/>
                  </a:lnTo>
                  <a:lnTo>
                    <a:pt x="52590" y="2511024"/>
                  </a:lnTo>
                  <a:lnTo>
                    <a:pt x="53279" y="2503001"/>
                  </a:lnTo>
                  <a:lnTo>
                    <a:pt x="53949" y="2494979"/>
                  </a:lnTo>
                  <a:lnTo>
                    <a:pt x="54600" y="2486956"/>
                  </a:lnTo>
                  <a:lnTo>
                    <a:pt x="55241" y="2478934"/>
                  </a:lnTo>
                  <a:lnTo>
                    <a:pt x="55858" y="2470911"/>
                  </a:lnTo>
                  <a:lnTo>
                    <a:pt x="56462" y="2462889"/>
                  </a:lnTo>
                  <a:lnTo>
                    <a:pt x="57053" y="2454867"/>
                  </a:lnTo>
                  <a:lnTo>
                    <a:pt x="57622" y="2446844"/>
                  </a:lnTo>
                  <a:lnTo>
                    <a:pt x="58182" y="2438822"/>
                  </a:lnTo>
                  <a:lnTo>
                    <a:pt x="58725" y="2430799"/>
                  </a:lnTo>
                  <a:lnTo>
                    <a:pt x="59252" y="2422777"/>
                  </a:lnTo>
                  <a:lnTo>
                    <a:pt x="59770" y="2414754"/>
                  </a:lnTo>
                  <a:lnTo>
                    <a:pt x="60269" y="2406732"/>
                  </a:lnTo>
                  <a:lnTo>
                    <a:pt x="60757" y="2398709"/>
                  </a:lnTo>
                  <a:lnTo>
                    <a:pt x="61235" y="2390687"/>
                  </a:lnTo>
                  <a:lnTo>
                    <a:pt x="61695" y="2382665"/>
                  </a:lnTo>
                  <a:lnTo>
                    <a:pt x="62148" y="2374642"/>
                  </a:lnTo>
                  <a:lnTo>
                    <a:pt x="62589" y="2366620"/>
                  </a:lnTo>
                  <a:lnTo>
                    <a:pt x="63017" y="2358597"/>
                  </a:lnTo>
                  <a:lnTo>
                    <a:pt x="63439" y="2350575"/>
                  </a:lnTo>
                  <a:lnTo>
                    <a:pt x="63846" y="2342552"/>
                  </a:lnTo>
                  <a:lnTo>
                    <a:pt x="64246" y="2334530"/>
                  </a:lnTo>
                  <a:lnTo>
                    <a:pt x="64638" y="2326507"/>
                  </a:lnTo>
                  <a:lnTo>
                    <a:pt x="65018" y="2318485"/>
                  </a:lnTo>
                  <a:lnTo>
                    <a:pt x="65393" y="2310463"/>
                  </a:lnTo>
                  <a:lnTo>
                    <a:pt x="65759" y="2302440"/>
                  </a:lnTo>
                  <a:lnTo>
                    <a:pt x="66117" y="2294418"/>
                  </a:lnTo>
                  <a:lnTo>
                    <a:pt x="66471" y="2286395"/>
                  </a:lnTo>
                  <a:lnTo>
                    <a:pt x="66815" y="2278373"/>
                  </a:lnTo>
                  <a:lnTo>
                    <a:pt x="67154" y="2270350"/>
                  </a:lnTo>
                  <a:lnTo>
                    <a:pt x="67488" y="2262328"/>
                  </a:lnTo>
                  <a:lnTo>
                    <a:pt x="67815" y="2254305"/>
                  </a:lnTo>
                  <a:lnTo>
                    <a:pt x="68138" y="2246283"/>
                  </a:lnTo>
                  <a:lnTo>
                    <a:pt x="68455" y="2238261"/>
                  </a:lnTo>
                  <a:lnTo>
                    <a:pt x="68767" y="2230238"/>
                  </a:lnTo>
                  <a:lnTo>
                    <a:pt x="69077" y="2222216"/>
                  </a:lnTo>
                  <a:lnTo>
                    <a:pt x="69380" y="2214193"/>
                  </a:lnTo>
                  <a:lnTo>
                    <a:pt x="69681" y="2206171"/>
                  </a:lnTo>
                  <a:lnTo>
                    <a:pt x="69978" y="2198148"/>
                  </a:lnTo>
                  <a:lnTo>
                    <a:pt x="70271" y="2190126"/>
                  </a:lnTo>
                  <a:lnTo>
                    <a:pt x="70561" y="2182104"/>
                  </a:lnTo>
                  <a:lnTo>
                    <a:pt x="70849" y="2174081"/>
                  </a:lnTo>
                  <a:lnTo>
                    <a:pt x="71133" y="2166059"/>
                  </a:lnTo>
                  <a:lnTo>
                    <a:pt x="71415" y="2158036"/>
                  </a:lnTo>
                  <a:lnTo>
                    <a:pt x="71693" y="2150014"/>
                  </a:lnTo>
                  <a:lnTo>
                    <a:pt x="71970" y="2141991"/>
                  </a:lnTo>
                  <a:lnTo>
                    <a:pt x="72244" y="2133969"/>
                  </a:lnTo>
                  <a:lnTo>
                    <a:pt x="72516" y="2125946"/>
                  </a:lnTo>
                  <a:lnTo>
                    <a:pt x="72786" y="2117924"/>
                  </a:lnTo>
                  <a:lnTo>
                    <a:pt x="73053" y="2109902"/>
                  </a:lnTo>
                  <a:lnTo>
                    <a:pt x="73319" y="2101879"/>
                  </a:lnTo>
                  <a:lnTo>
                    <a:pt x="73583" y="2093857"/>
                  </a:lnTo>
                  <a:lnTo>
                    <a:pt x="73845" y="2085834"/>
                  </a:lnTo>
                  <a:lnTo>
                    <a:pt x="74105" y="2077812"/>
                  </a:lnTo>
                  <a:lnTo>
                    <a:pt x="74364" y="2069789"/>
                  </a:lnTo>
                  <a:lnTo>
                    <a:pt x="74621" y="2061767"/>
                  </a:lnTo>
                  <a:lnTo>
                    <a:pt x="74876" y="2053744"/>
                  </a:lnTo>
                  <a:lnTo>
                    <a:pt x="75130" y="2045722"/>
                  </a:lnTo>
                  <a:lnTo>
                    <a:pt x="75382" y="2037700"/>
                  </a:lnTo>
                  <a:lnTo>
                    <a:pt x="75633" y="2029677"/>
                  </a:lnTo>
                  <a:lnTo>
                    <a:pt x="75881" y="2021655"/>
                  </a:lnTo>
                  <a:lnTo>
                    <a:pt x="76129" y="2013632"/>
                  </a:lnTo>
                  <a:lnTo>
                    <a:pt x="76375" y="2005610"/>
                  </a:lnTo>
                  <a:lnTo>
                    <a:pt x="76619" y="1997587"/>
                  </a:lnTo>
                  <a:lnTo>
                    <a:pt x="76863" y="1989565"/>
                  </a:lnTo>
                  <a:lnTo>
                    <a:pt x="77105" y="1981542"/>
                  </a:lnTo>
                  <a:lnTo>
                    <a:pt x="77345" y="1973520"/>
                  </a:lnTo>
                  <a:lnTo>
                    <a:pt x="77584" y="1965498"/>
                  </a:lnTo>
                  <a:lnTo>
                    <a:pt x="77822" y="1957475"/>
                  </a:lnTo>
                  <a:lnTo>
                    <a:pt x="78058" y="1949453"/>
                  </a:lnTo>
                  <a:lnTo>
                    <a:pt x="78294" y="1941430"/>
                  </a:lnTo>
                  <a:lnTo>
                    <a:pt x="78527" y="1933408"/>
                  </a:lnTo>
                  <a:lnTo>
                    <a:pt x="78760" y="1925385"/>
                  </a:lnTo>
                  <a:lnTo>
                    <a:pt x="78992" y="1917363"/>
                  </a:lnTo>
                  <a:lnTo>
                    <a:pt x="79222" y="1909341"/>
                  </a:lnTo>
                  <a:lnTo>
                    <a:pt x="79451" y="1901318"/>
                  </a:lnTo>
                  <a:lnTo>
                    <a:pt x="79679" y="1893296"/>
                  </a:lnTo>
                  <a:lnTo>
                    <a:pt x="79906" y="1885273"/>
                  </a:lnTo>
                  <a:lnTo>
                    <a:pt x="80133" y="1877251"/>
                  </a:lnTo>
                  <a:lnTo>
                    <a:pt x="80357" y="1869228"/>
                  </a:lnTo>
                  <a:lnTo>
                    <a:pt x="80581" y="1861206"/>
                  </a:lnTo>
                  <a:lnTo>
                    <a:pt x="80805" y="1853183"/>
                  </a:lnTo>
                  <a:lnTo>
                    <a:pt x="81027" y="1845161"/>
                  </a:lnTo>
                  <a:lnTo>
                    <a:pt x="81248" y="1837139"/>
                  </a:lnTo>
                  <a:lnTo>
                    <a:pt x="81469" y="1829116"/>
                  </a:lnTo>
                  <a:lnTo>
                    <a:pt x="81689" y="1821094"/>
                  </a:lnTo>
                  <a:lnTo>
                    <a:pt x="81908" y="1813071"/>
                  </a:lnTo>
                  <a:lnTo>
                    <a:pt x="82126" y="1805049"/>
                  </a:lnTo>
                  <a:lnTo>
                    <a:pt x="82344" y="1797026"/>
                  </a:lnTo>
                  <a:lnTo>
                    <a:pt x="82561" y="1789004"/>
                  </a:lnTo>
                  <a:lnTo>
                    <a:pt x="82777" y="1780981"/>
                  </a:lnTo>
                  <a:lnTo>
                    <a:pt x="82993" y="1772959"/>
                  </a:lnTo>
                  <a:lnTo>
                    <a:pt x="83208" y="1764937"/>
                  </a:lnTo>
                  <a:lnTo>
                    <a:pt x="83422" y="1756914"/>
                  </a:lnTo>
                  <a:lnTo>
                    <a:pt x="83636" y="1748892"/>
                  </a:lnTo>
                  <a:lnTo>
                    <a:pt x="83850" y="1740869"/>
                  </a:lnTo>
                  <a:lnTo>
                    <a:pt x="84063" y="1732847"/>
                  </a:lnTo>
                  <a:lnTo>
                    <a:pt x="84275" y="1724824"/>
                  </a:lnTo>
                  <a:lnTo>
                    <a:pt x="84487" y="1716802"/>
                  </a:lnTo>
                  <a:lnTo>
                    <a:pt x="84699" y="1708779"/>
                  </a:lnTo>
                  <a:lnTo>
                    <a:pt x="84910" y="1700757"/>
                  </a:lnTo>
                  <a:lnTo>
                    <a:pt x="85121" y="1692735"/>
                  </a:lnTo>
                  <a:lnTo>
                    <a:pt x="85331" y="1684712"/>
                  </a:lnTo>
                  <a:lnTo>
                    <a:pt x="85540" y="1676690"/>
                  </a:lnTo>
                  <a:lnTo>
                    <a:pt x="85750" y="1668667"/>
                  </a:lnTo>
                  <a:lnTo>
                    <a:pt x="85958" y="1660645"/>
                  </a:lnTo>
                  <a:lnTo>
                    <a:pt x="86166" y="1652622"/>
                  </a:lnTo>
                  <a:lnTo>
                    <a:pt x="86374" y="1644600"/>
                  </a:lnTo>
                  <a:lnTo>
                    <a:pt x="86582" y="1636578"/>
                  </a:lnTo>
                  <a:lnTo>
                    <a:pt x="86788" y="1628555"/>
                  </a:lnTo>
                  <a:lnTo>
                    <a:pt x="86995" y="1620533"/>
                  </a:lnTo>
                  <a:lnTo>
                    <a:pt x="87200" y="1612510"/>
                  </a:lnTo>
                  <a:lnTo>
                    <a:pt x="87406" y="1604488"/>
                  </a:lnTo>
                  <a:lnTo>
                    <a:pt x="87610" y="1596465"/>
                  </a:lnTo>
                  <a:lnTo>
                    <a:pt x="87815" y="1588443"/>
                  </a:lnTo>
                  <a:lnTo>
                    <a:pt x="88018" y="1580420"/>
                  </a:lnTo>
                  <a:lnTo>
                    <a:pt x="88221" y="1572398"/>
                  </a:lnTo>
                  <a:lnTo>
                    <a:pt x="88424" y="1564376"/>
                  </a:lnTo>
                  <a:lnTo>
                    <a:pt x="88626" y="1556353"/>
                  </a:lnTo>
                  <a:lnTo>
                    <a:pt x="88827" y="1548331"/>
                  </a:lnTo>
                  <a:lnTo>
                    <a:pt x="89028" y="1540308"/>
                  </a:lnTo>
                  <a:lnTo>
                    <a:pt x="89228" y="1532286"/>
                  </a:lnTo>
                  <a:lnTo>
                    <a:pt x="89428" y="1524263"/>
                  </a:lnTo>
                  <a:lnTo>
                    <a:pt x="89627" y="1516241"/>
                  </a:lnTo>
                  <a:lnTo>
                    <a:pt x="89826" y="1508218"/>
                  </a:lnTo>
                  <a:lnTo>
                    <a:pt x="90024" y="1500196"/>
                  </a:lnTo>
                  <a:lnTo>
                    <a:pt x="90222" y="1492174"/>
                  </a:lnTo>
                  <a:lnTo>
                    <a:pt x="90419" y="1484151"/>
                  </a:lnTo>
                  <a:lnTo>
                    <a:pt x="90615" y="1476129"/>
                  </a:lnTo>
                  <a:lnTo>
                    <a:pt x="90811" y="1468106"/>
                  </a:lnTo>
                  <a:lnTo>
                    <a:pt x="91007" y="1460084"/>
                  </a:lnTo>
                  <a:lnTo>
                    <a:pt x="91203" y="1452061"/>
                  </a:lnTo>
                  <a:lnTo>
                    <a:pt x="91398" y="1444039"/>
                  </a:lnTo>
                  <a:lnTo>
                    <a:pt x="91592" y="1436016"/>
                  </a:lnTo>
                  <a:lnTo>
                    <a:pt x="91787" y="1427994"/>
                  </a:lnTo>
                  <a:lnTo>
                    <a:pt x="91981" y="1419972"/>
                  </a:lnTo>
                  <a:lnTo>
                    <a:pt x="92175" y="1411949"/>
                  </a:lnTo>
                  <a:lnTo>
                    <a:pt x="92369" y="1403927"/>
                  </a:lnTo>
                  <a:lnTo>
                    <a:pt x="92563" y="1395904"/>
                  </a:lnTo>
                  <a:lnTo>
                    <a:pt x="92757" y="1387882"/>
                  </a:lnTo>
                  <a:lnTo>
                    <a:pt x="92950" y="1379859"/>
                  </a:lnTo>
                  <a:lnTo>
                    <a:pt x="93144" y="1371837"/>
                  </a:lnTo>
                  <a:lnTo>
                    <a:pt x="93338" y="1363815"/>
                  </a:lnTo>
                  <a:lnTo>
                    <a:pt x="93532" y="1355792"/>
                  </a:lnTo>
                  <a:lnTo>
                    <a:pt x="93727" y="1347770"/>
                  </a:lnTo>
                  <a:lnTo>
                    <a:pt x="93922" y="1339747"/>
                  </a:lnTo>
                  <a:lnTo>
                    <a:pt x="94117" y="1331725"/>
                  </a:lnTo>
                  <a:lnTo>
                    <a:pt x="94312" y="1323702"/>
                  </a:lnTo>
                  <a:lnTo>
                    <a:pt x="94508" y="1315680"/>
                  </a:lnTo>
                  <a:lnTo>
                    <a:pt x="94704" y="1307657"/>
                  </a:lnTo>
                  <a:lnTo>
                    <a:pt x="94901" y="1299635"/>
                  </a:lnTo>
                  <a:lnTo>
                    <a:pt x="95099" y="1291613"/>
                  </a:lnTo>
                  <a:lnTo>
                    <a:pt x="95297" y="1283590"/>
                  </a:lnTo>
                  <a:lnTo>
                    <a:pt x="95496" y="1275568"/>
                  </a:lnTo>
                  <a:lnTo>
                    <a:pt x="95696" y="1267545"/>
                  </a:lnTo>
                  <a:lnTo>
                    <a:pt x="95896" y="1259523"/>
                  </a:lnTo>
                  <a:lnTo>
                    <a:pt x="96097" y="1251500"/>
                  </a:lnTo>
                  <a:lnTo>
                    <a:pt x="96299" y="1243478"/>
                  </a:lnTo>
                  <a:lnTo>
                    <a:pt x="96502" y="1235455"/>
                  </a:lnTo>
                  <a:lnTo>
                    <a:pt x="96706" y="1227433"/>
                  </a:lnTo>
                  <a:lnTo>
                    <a:pt x="96910" y="1219411"/>
                  </a:lnTo>
                  <a:lnTo>
                    <a:pt x="97115" y="1211388"/>
                  </a:lnTo>
                  <a:lnTo>
                    <a:pt x="97321" y="1203366"/>
                  </a:lnTo>
                  <a:lnTo>
                    <a:pt x="97528" y="1195343"/>
                  </a:lnTo>
                  <a:lnTo>
                    <a:pt x="97736" y="1187321"/>
                  </a:lnTo>
                  <a:lnTo>
                    <a:pt x="97944" y="1179298"/>
                  </a:lnTo>
                  <a:lnTo>
                    <a:pt x="98153" y="1171276"/>
                  </a:lnTo>
                  <a:lnTo>
                    <a:pt x="98363" y="1163253"/>
                  </a:lnTo>
                  <a:lnTo>
                    <a:pt x="98573" y="1155231"/>
                  </a:lnTo>
                  <a:lnTo>
                    <a:pt x="98784" y="1147209"/>
                  </a:lnTo>
                  <a:lnTo>
                    <a:pt x="98996" y="1139186"/>
                  </a:lnTo>
                  <a:lnTo>
                    <a:pt x="99208" y="1131164"/>
                  </a:lnTo>
                  <a:lnTo>
                    <a:pt x="99421" y="1123141"/>
                  </a:lnTo>
                  <a:lnTo>
                    <a:pt x="99633" y="1115119"/>
                  </a:lnTo>
                  <a:lnTo>
                    <a:pt x="99846" y="1107096"/>
                  </a:lnTo>
                  <a:lnTo>
                    <a:pt x="100059" y="1099074"/>
                  </a:lnTo>
                  <a:lnTo>
                    <a:pt x="100273" y="1091052"/>
                  </a:lnTo>
                  <a:lnTo>
                    <a:pt x="100486" y="1083029"/>
                  </a:lnTo>
                  <a:lnTo>
                    <a:pt x="100699" y="1075007"/>
                  </a:lnTo>
                  <a:lnTo>
                    <a:pt x="100912" y="1066984"/>
                  </a:lnTo>
                  <a:lnTo>
                    <a:pt x="101124" y="1058962"/>
                  </a:lnTo>
                  <a:lnTo>
                    <a:pt x="101335" y="1050939"/>
                  </a:lnTo>
                  <a:lnTo>
                    <a:pt x="101547" y="1042917"/>
                  </a:lnTo>
                  <a:lnTo>
                    <a:pt x="101757" y="1034894"/>
                  </a:lnTo>
                  <a:lnTo>
                    <a:pt x="101966" y="1026872"/>
                  </a:lnTo>
                  <a:lnTo>
                    <a:pt x="102175" y="1018850"/>
                  </a:lnTo>
                  <a:lnTo>
                    <a:pt x="102382" y="1010827"/>
                  </a:lnTo>
                  <a:lnTo>
                    <a:pt x="102588" y="1002805"/>
                  </a:lnTo>
                  <a:lnTo>
                    <a:pt x="102792" y="994782"/>
                  </a:lnTo>
                  <a:lnTo>
                    <a:pt x="102995" y="986760"/>
                  </a:lnTo>
                  <a:lnTo>
                    <a:pt x="103196" y="978737"/>
                  </a:lnTo>
                  <a:lnTo>
                    <a:pt x="103395" y="970715"/>
                  </a:lnTo>
                  <a:lnTo>
                    <a:pt x="103592" y="962692"/>
                  </a:lnTo>
                  <a:lnTo>
                    <a:pt x="103787" y="954670"/>
                  </a:lnTo>
                  <a:lnTo>
                    <a:pt x="103979" y="946648"/>
                  </a:lnTo>
                  <a:lnTo>
                    <a:pt x="104170" y="938625"/>
                  </a:lnTo>
                  <a:lnTo>
                    <a:pt x="104357" y="930603"/>
                  </a:lnTo>
                  <a:lnTo>
                    <a:pt x="104541" y="922580"/>
                  </a:lnTo>
                  <a:lnTo>
                    <a:pt x="104723" y="914558"/>
                  </a:lnTo>
                  <a:lnTo>
                    <a:pt x="104901" y="906535"/>
                  </a:lnTo>
                  <a:lnTo>
                    <a:pt x="105077" y="898513"/>
                  </a:lnTo>
                  <a:lnTo>
                    <a:pt x="105249" y="890490"/>
                  </a:lnTo>
                  <a:lnTo>
                    <a:pt x="105417" y="882468"/>
                  </a:lnTo>
                  <a:lnTo>
                    <a:pt x="105583" y="874446"/>
                  </a:lnTo>
                  <a:lnTo>
                    <a:pt x="105743" y="866423"/>
                  </a:lnTo>
                  <a:lnTo>
                    <a:pt x="105900" y="858401"/>
                  </a:lnTo>
                  <a:lnTo>
                    <a:pt x="106054" y="850378"/>
                  </a:lnTo>
                  <a:lnTo>
                    <a:pt x="106202" y="842356"/>
                  </a:lnTo>
                  <a:lnTo>
                    <a:pt x="106348" y="834333"/>
                  </a:lnTo>
                  <a:lnTo>
                    <a:pt x="106488" y="826311"/>
                  </a:lnTo>
                  <a:lnTo>
                    <a:pt x="106624" y="818289"/>
                  </a:lnTo>
                  <a:lnTo>
                    <a:pt x="106757" y="810266"/>
                  </a:lnTo>
                  <a:lnTo>
                    <a:pt x="106883" y="802244"/>
                  </a:lnTo>
                  <a:lnTo>
                    <a:pt x="107005" y="794221"/>
                  </a:lnTo>
                  <a:lnTo>
                    <a:pt x="107124" y="786199"/>
                  </a:lnTo>
                  <a:lnTo>
                    <a:pt x="107235" y="778176"/>
                  </a:lnTo>
                  <a:lnTo>
                    <a:pt x="107343" y="770154"/>
                  </a:lnTo>
                  <a:lnTo>
                    <a:pt x="107446" y="762131"/>
                  </a:lnTo>
                  <a:lnTo>
                    <a:pt x="107543" y="754109"/>
                  </a:lnTo>
                  <a:lnTo>
                    <a:pt x="107637" y="746087"/>
                  </a:lnTo>
                  <a:lnTo>
                    <a:pt x="107723" y="738064"/>
                  </a:lnTo>
                  <a:lnTo>
                    <a:pt x="107805" y="730042"/>
                  </a:lnTo>
                  <a:lnTo>
                    <a:pt x="107882" y="722019"/>
                  </a:lnTo>
                  <a:lnTo>
                    <a:pt x="107952" y="713997"/>
                  </a:lnTo>
                  <a:lnTo>
                    <a:pt x="108019" y="705974"/>
                  </a:lnTo>
                  <a:lnTo>
                    <a:pt x="108079" y="697952"/>
                  </a:lnTo>
                  <a:lnTo>
                    <a:pt x="108133" y="689929"/>
                  </a:lnTo>
                  <a:lnTo>
                    <a:pt x="108184" y="681907"/>
                  </a:lnTo>
                  <a:lnTo>
                    <a:pt x="108226" y="673885"/>
                  </a:lnTo>
                  <a:lnTo>
                    <a:pt x="108265" y="665862"/>
                  </a:lnTo>
                  <a:lnTo>
                    <a:pt x="108298" y="657840"/>
                  </a:lnTo>
                  <a:lnTo>
                    <a:pt x="108324" y="649817"/>
                  </a:lnTo>
                  <a:lnTo>
                    <a:pt x="108347" y="641795"/>
                  </a:lnTo>
                  <a:lnTo>
                    <a:pt x="108362" y="633772"/>
                  </a:lnTo>
                  <a:lnTo>
                    <a:pt x="108372" y="625750"/>
                  </a:lnTo>
                  <a:lnTo>
                    <a:pt x="108379" y="617727"/>
                  </a:lnTo>
                  <a:lnTo>
                    <a:pt x="108377" y="609705"/>
                  </a:lnTo>
                  <a:lnTo>
                    <a:pt x="108371" y="601683"/>
                  </a:lnTo>
                  <a:lnTo>
                    <a:pt x="108360" y="593660"/>
                  </a:lnTo>
                  <a:lnTo>
                    <a:pt x="108342" y="585638"/>
                  </a:lnTo>
                  <a:lnTo>
                    <a:pt x="108320" y="577615"/>
                  </a:lnTo>
                  <a:lnTo>
                    <a:pt x="108292" y="569593"/>
                  </a:lnTo>
                  <a:lnTo>
                    <a:pt x="108258" y="561570"/>
                  </a:lnTo>
                  <a:lnTo>
                    <a:pt x="108221" y="553548"/>
                  </a:lnTo>
                  <a:lnTo>
                    <a:pt x="108176" y="545526"/>
                  </a:lnTo>
                  <a:lnTo>
                    <a:pt x="108127" y="537503"/>
                  </a:lnTo>
                  <a:lnTo>
                    <a:pt x="108074" y="529481"/>
                  </a:lnTo>
                  <a:lnTo>
                    <a:pt x="108014" y="521458"/>
                  </a:lnTo>
                  <a:lnTo>
                    <a:pt x="107950" y="513436"/>
                  </a:lnTo>
                  <a:lnTo>
                    <a:pt x="107881" y="505413"/>
                  </a:lnTo>
                  <a:lnTo>
                    <a:pt x="107807" y="497391"/>
                  </a:lnTo>
                  <a:lnTo>
                    <a:pt x="107730" y="489368"/>
                  </a:lnTo>
                  <a:lnTo>
                    <a:pt x="107646" y="481346"/>
                  </a:lnTo>
                  <a:lnTo>
                    <a:pt x="107558" y="473324"/>
                  </a:lnTo>
                  <a:lnTo>
                    <a:pt x="107467" y="465301"/>
                  </a:lnTo>
                  <a:lnTo>
                    <a:pt x="107370" y="457279"/>
                  </a:lnTo>
                  <a:lnTo>
                    <a:pt x="107271" y="449256"/>
                  </a:lnTo>
                  <a:lnTo>
                    <a:pt x="107166" y="441234"/>
                  </a:lnTo>
                  <a:lnTo>
                    <a:pt x="107058" y="433211"/>
                  </a:lnTo>
                  <a:lnTo>
                    <a:pt x="106947" y="425189"/>
                  </a:lnTo>
                  <a:lnTo>
                    <a:pt x="106831" y="417166"/>
                  </a:lnTo>
                  <a:lnTo>
                    <a:pt x="106712" y="409144"/>
                  </a:lnTo>
                  <a:lnTo>
                    <a:pt x="106591" y="401122"/>
                  </a:lnTo>
                  <a:lnTo>
                    <a:pt x="106465" y="393099"/>
                  </a:lnTo>
                  <a:lnTo>
                    <a:pt x="106338" y="385077"/>
                  </a:lnTo>
                  <a:lnTo>
                    <a:pt x="106208" y="377054"/>
                  </a:lnTo>
                  <a:lnTo>
                    <a:pt x="106074" y="369032"/>
                  </a:lnTo>
                  <a:lnTo>
                    <a:pt x="105940" y="361009"/>
                  </a:lnTo>
                  <a:lnTo>
                    <a:pt x="105802" y="352987"/>
                  </a:lnTo>
                  <a:lnTo>
                    <a:pt x="105663" y="344964"/>
                  </a:lnTo>
                  <a:lnTo>
                    <a:pt x="105523" y="336942"/>
                  </a:lnTo>
                  <a:lnTo>
                    <a:pt x="105380" y="328920"/>
                  </a:lnTo>
                  <a:lnTo>
                    <a:pt x="105237" y="320897"/>
                  </a:lnTo>
                  <a:lnTo>
                    <a:pt x="105093" y="312875"/>
                  </a:lnTo>
                  <a:lnTo>
                    <a:pt x="104948" y="304852"/>
                  </a:lnTo>
                  <a:lnTo>
                    <a:pt x="104802" y="296830"/>
                  </a:lnTo>
                  <a:lnTo>
                    <a:pt x="104656" y="288807"/>
                  </a:lnTo>
                  <a:lnTo>
                    <a:pt x="104511" y="280785"/>
                  </a:lnTo>
                  <a:lnTo>
                    <a:pt x="104365" y="272763"/>
                  </a:lnTo>
                  <a:lnTo>
                    <a:pt x="104221" y="264740"/>
                  </a:lnTo>
                  <a:lnTo>
                    <a:pt x="104076" y="256718"/>
                  </a:lnTo>
                  <a:lnTo>
                    <a:pt x="103933" y="248695"/>
                  </a:lnTo>
                  <a:lnTo>
                    <a:pt x="103792" y="240673"/>
                  </a:lnTo>
                  <a:lnTo>
                    <a:pt x="103651" y="232650"/>
                  </a:lnTo>
                  <a:lnTo>
                    <a:pt x="103513" y="224628"/>
                  </a:lnTo>
                  <a:lnTo>
                    <a:pt x="103377" y="216605"/>
                  </a:lnTo>
                  <a:lnTo>
                    <a:pt x="103242" y="208583"/>
                  </a:lnTo>
                  <a:lnTo>
                    <a:pt x="103111" y="200561"/>
                  </a:lnTo>
                  <a:lnTo>
                    <a:pt x="102982" y="192538"/>
                  </a:lnTo>
                  <a:lnTo>
                    <a:pt x="102857" y="184516"/>
                  </a:lnTo>
                  <a:lnTo>
                    <a:pt x="102735" y="176493"/>
                  </a:lnTo>
                  <a:lnTo>
                    <a:pt x="102615" y="168471"/>
                  </a:lnTo>
                  <a:lnTo>
                    <a:pt x="102501" y="160448"/>
                  </a:lnTo>
                  <a:lnTo>
                    <a:pt x="102390" y="152426"/>
                  </a:lnTo>
                  <a:lnTo>
                    <a:pt x="102283" y="144403"/>
                  </a:lnTo>
                  <a:lnTo>
                    <a:pt x="102182" y="136381"/>
                  </a:lnTo>
                  <a:lnTo>
                    <a:pt x="102084" y="128359"/>
                  </a:lnTo>
                  <a:lnTo>
                    <a:pt x="101991" y="120336"/>
                  </a:lnTo>
                  <a:lnTo>
                    <a:pt x="101904" y="112314"/>
                  </a:lnTo>
                  <a:lnTo>
                    <a:pt x="101820" y="104291"/>
                  </a:lnTo>
                  <a:lnTo>
                    <a:pt x="101745" y="96269"/>
                  </a:lnTo>
                  <a:lnTo>
                    <a:pt x="101673" y="88246"/>
                  </a:lnTo>
                  <a:lnTo>
                    <a:pt x="101607" y="80224"/>
                  </a:lnTo>
                  <a:lnTo>
                    <a:pt x="101548" y="72201"/>
                  </a:lnTo>
                  <a:lnTo>
                    <a:pt x="101493" y="64179"/>
                  </a:lnTo>
                  <a:lnTo>
                    <a:pt x="101446" y="56157"/>
                  </a:lnTo>
                  <a:lnTo>
                    <a:pt x="101405" y="48134"/>
                  </a:lnTo>
                  <a:lnTo>
                    <a:pt x="101368" y="40112"/>
                  </a:lnTo>
                  <a:lnTo>
                    <a:pt x="101341" y="32089"/>
                  </a:lnTo>
                  <a:lnTo>
                    <a:pt x="101318" y="24067"/>
                  </a:lnTo>
                  <a:lnTo>
                    <a:pt x="101301" y="16044"/>
                  </a:lnTo>
                  <a:lnTo>
                    <a:pt x="101293" y="8022"/>
                  </a:lnTo>
                  <a:lnTo>
                    <a:pt x="101289" y="0"/>
                  </a:lnTo>
                  <a:lnTo>
                    <a:pt x="120689" y="0"/>
                  </a:lnTo>
                  <a:lnTo>
                    <a:pt x="120685" y="8022"/>
                  </a:lnTo>
                  <a:lnTo>
                    <a:pt x="120677" y="16044"/>
                  </a:lnTo>
                  <a:lnTo>
                    <a:pt x="120660" y="24067"/>
                  </a:lnTo>
                  <a:lnTo>
                    <a:pt x="120637" y="32089"/>
                  </a:lnTo>
                  <a:lnTo>
                    <a:pt x="120610" y="40112"/>
                  </a:lnTo>
                  <a:lnTo>
                    <a:pt x="120573" y="48134"/>
                  </a:lnTo>
                  <a:lnTo>
                    <a:pt x="120532" y="56157"/>
                  </a:lnTo>
                  <a:lnTo>
                    <a:pt x="120484" y="64179"/>
                  </a:lnTo>
                  <a:lnTo>
                    <a:pt x="120430" y="72201"/>
                  </a:lnTo>
                  <a:lnTo>
                    <a:pt x="120371" y="80224"/>
                  </a:lnTo>
                  <a:lnTo>
                    <a:pt x="120304" y="88246"/>
                  </a:lnTo>
                  <a:lnTo>
                    <a:pt x="120233" y="96269"/>
                  </a:lnTo>
                  <a:lnTo>
                    <a:pt x="120157" y="104291"/>
                  </a:lnTo>
                  <a:lnTo>
                    <a:pt x="120073" y="112314"/>
                  </a:lnTo>
                  <a:lnTo>
                    <a:pt x="119986" y="120336"/>
                  </a:lnTo>
                  <a:lnTo>
                    <a:pt x="119894" y="128359"/>
                  </a:lnTo>
                  <a:lnTo>
                    <a:pt x="119796" y="136381"/>
                  </a:lnTo>
                  <a:lnTo>
                    <a:pt x="119695" y="144403"/>
                  </a:lnTo>
                  <a:lnTo>
                    <a:pt x="119587" y="152426"/>
                  </a:lnTo>
                  <a:lnTo>
                    <a:pt x="119476" y="160448"/>
                  </a:lnTo>
                  <a:lnTo>
                    <a:pt x="119362" y="168471"/>
                  </a:lnTo>
                  <a:lnTo>
                    <a:pt x="119243" y="176493"/>
                  </a:lnTo>
                  <a:lnTo>
                    <a:pt x="119121" y="184516"/>
                  </a:lnTo>
                  <a:lnTo>
                    <a:pt x="118995" y="192538"/>
                  </a:lnTo>
                  <a:lnTo>
                    <a:pt x="118866" y="200561"/>
                  </a:lnTo>
                  <a:lnTo>
                    <a:pt x="118735" y="208583"/>
                  </a:lnTo>
                  <a:lnTo>
                    <a:pt x="118601" y="216605"/>
                  </a:lnTo>
                  <a:lnTo>
                    <a:pt x="118465" y="224628"/>
                  </a:lnTo>
                  <a:lnTo>
                    <a:pt x="118327" y="232650"/>
                  </a:lnTo>
                  <a:lnTo>
                    <a:pt x="118186" y="240673"/>
                  </a:lnTo>
                  <a:lnTo>
                    <a:pt x="118044" y="248695"/>
                  </a:lnTo>
                  <a:lnTo>
                    <a:pt x="117901" y="256718"/>
                  </a:lnTo>
                  <a:lnTo>
                    <a:pt x="117757" y="264740"/>
                  </a:lnTo>
                  <a:lnTo>
                    <a:pt x="117612" y="272763"/>
                  </a:lnTo>
                  <a:lnTo>
                    <a:pt x="117467" y="280785"/>
                  </a:lnTo>
                  <a:lnTo>
                    <a:pt x="117321" y="288807"/>
                  </a:lnTo>
                  <a:lnTo>
                    <a:pt x="117175" y="296830"/>
                  </a:lnTo>
                  <a:lnTo>
                    <a:pt x="117030" y="304852"/>
                  </a:lnTo>
                  <a:lnTo>
                    <a:pt x="116885" y="312875"/>
                  </a:lnTo>
                  <a:lnTo>
                    <a:pt x="116741" y="320897"/>
                  </a:lnTo>
                  <a:lnTo>
                    <a:pt x="116598" y="328920"/>
                  </a:lnTo>
                  <a:lnTo>
                    <a:pt x="116455" y="336942"/>
                  </a:lnTo>
                  <a:lnTo>
                    <a:pt x="116315" y="344964"/>
                  </a:lnTo>
                  <a:lnTo>
                    <a:pt x="116176" y="352987"/>
                  </a:lnTo>
                  <a:lnTo>
                    <a:pt x="116038" y="361009"/>
                  </a:lnTo>
                  <a:lnTo>
                    <a:pt x="115903" y="369032"/>
                  </a:lnTo>
                  <a:lnTo>
                    <a:pt x="115770" y="377054"/>
                  </a:lnTo>
                  <a:lnTo>
                    <a:pt x="115640" y="385077"/>
                  </a:lnTo>
                  <a:lnTo>
                    <a:pt x="115512" y="393099"/>
                  </a:lnTo>
                  <a:lnTo>
                    <a:pt x="115387" y="401122"/>
                  </a:lnTo>
                  <a:lnTo>
                    <a:pt x="115265" y="409144"/>
                  </a:lnTo>
                  <a:lnTo>
                    <a:pt x="115147" y="417166"/>
                  </a:lnTo>
                  <a:lnTo>
                    <a:pt x="115031" y="425189"/>
                  </a:lnTo>
                  <a:lnTo>
                    <a:pt x="114920" y="433211"/>
                  </a:lnTo>
                  <a:lnTo>
                    <a:pt x="114811" y="441234"/>
                  </a:lnTo>
                  <a:lnTo>
                    <a:pt x="114707" y="449256"/>
                  </a:lnTo>
                  <a:lnTo>
                    <a:pt x="114607" y="457279"/>
                  </a:lnTo>
                  <a:lnTo>
                    <a:pt x="114510" y="465301"/>
                  </a:lnTo>
                  <a:lnTo>
                    <a:pt x="114419" y="473324"/>
                  </a:lnTo>
                  <a:lnTo>
                    <a:pt x="114332" y="481346"/>
                  </a:lnTo>
                  <a:lnTo>
                    <a:pt x="114248" y="489368"/>
                  </a:lnTo>
                  <a:lnTo>
                    <a:pt x="114171" y="497391"/>
                  </a:lnTo>
                  <a:lnTo>
                    <a:pt x="114096" y="505413"/>
                  </a:lnTo>
                  <a:lnTo>
                    <a:pt x="114027" y="513436"/>
                  </a:lnTo>
                  <a:lnTo>
                    <a:pt x="113964" y="521458"/>
                  </a:lnTo>
                  <a:lnTo>
                    <a:pt x="113904" y="529481"/>
                  </a:lnTo>
                  <a:lnTo>
                    <a:pt x="113851" y="537503"/>
                  </a:lnTo>
                  <a:lnTo>
                    <a:pt x="113802" y="545526"/>
                  </a:lnTo>
                  <a:lnTo>
                    <a:pt x="113757" y="553548"/>
                  </a:lnTo>
                  <a:lnTo>
                    <a:pt x="113720" y="561570"/>
                  </a:lnTo>
                  <a:lnTo>
                    <a:pt x="113686" y="569593"/>
                  </a:lnTo>
                  <a:lnTo>
                    <a:pt x="113658" y="577615"/>
                  </a:lnTo>
                  <a:lnTo>
                    <a:pt x="113636" y="585638"/>
                  </a:lnTo>
                  <a:lnTo>
                    <a:pt x="113618" y="593660"/>
                  </a:lnTo>
                  <a:lnTo>
                    <a:pt x="113607" y="601683"/>
                  </a:lnTo>
                  <a:lnTo>
                    <a:pt x="113601" y="609705"/>
                  </a:lnTo>
                  <a:lnTo>
                    <a:pt x="113599" y="617727"/>
                  </a:lnTo>
                  <a:lnTo>
                    <a:pt x="113605" y="625750"/>
                  </a:lnTo>
                  <a:lnTo>
                    <a:pt x="113615" y="633772"/>
                  </a:lnTo>
                  <a:lnTo>
                    <a:pt x="113631" y="641795"/>
                  </a:lnTo>
                  <a:lnTo>
                    <a:pt x="113653" y="649817"/>
                  </a:lnTo>
                  <a:lnTo>
                    <a:pt x="113679" y="657840"/>
                  </a:lnTo>
                  <a:lnTo>
                    <a:pt x="113713" y="665862"/>
                  </a:lnTo>
                  <a:lnTo>
                    <a:pt x="113751" y="673885"/>
                  </a:lnTo>
                  <a:lnTo>
                    <a:pt x="113794" y="681907"/>
                  </a:lnTo>
                  <a:lnTo>
                    <a:pt x="113845" y="689929"/>
                  </a:lnTo>
                  <a:lnTo>
                    <a:pt x="113899" y="697952"/>
                  </a:lnTo>
                  <a:lnTo>
                    <a:pt x="113959" y="705974"/>
                  </a:lnTo>
                  <a:lnTo>
                    <a:pt x="114026" y="713997"/>
                  </a:lnTo>
                  <a:lnTo>
                    <a:pt x="114096" y="722019"/>
                  </a:lnTo>
                  <a:lnTo>
                    <a:pt x="114173" y="730042"/>
                  </a:lnTo>
                  <a:lnTo>
                    <a:pt x="114255" y="738064"/>
                  </a:lnTo>
                  <a:lnTo>
                    <a:pt x="114341" y="746087"/>
                  </a:lnTo>
                  <a:lnTo>
                    <a:pt x="114435" y="754109"/>
                  </a:lnTo>
                  <a:lnTo>
                    <a:pt x="114532" y="762131"/>
                  </a:lnTo>
                  <a:lnTo>
                    <a:pt x="114634" y="770154"/>
                  </a:lnTo>
                  <a:lnTo>
                    <a:pt x="114743" y="778176"/>
                  </a:lnTo>
                  <a:lnTo>
                    <a:pt x="114854" y="786199"/>
                  </a:lnTo>
                  <a:lnTo>
                    <a:pt x="114972" y="794221"/>
                  </a:lnTo>
                  <a:lnTo>
                    <a:pt x="115095" y="802244"/>
                  </a:lnTo>
                  <a:lnTo>
                    <a:pt x="115221" y="810266"/>
                  </a:lnTo>
                  <a:lnTo>
                    <a:pt x="115354" y="818289"/>
                  </a:lnTo>
                  <a:lnTo>
                    <a:pt x="115489" y="826311"/>
                  </a:lnTo>
                  <a:lnTo>
                    <a:pt x="115630" y="834333"/>
                  </a:lnTo>
                  <a:lnTo>
                    <a:pt x="115775" y="842356"/>
                  </a:lnTo>
                  <a:lnTo>
                    <a:pt x="115924" y="850378"/>
                  </a:lnTo>
                  <a:lnTo>
                    <a:pt x="116078" y="858401"/>
                  </a:lnTo>
                  <a:lnTo>
                    <a:pt x="116235" y="866423"/>
                  </a:lnTo>
                  <a:lnTo>
                    <a:pt x="116395" y="874446"/>
                  </a:lnTo>
                  <a:lnTo>
                    <a:pt x="116561" y="882468"/>
                  </a:lnTo>
                  <a:lnTo>
                    <a:pt x="116729" y="890490"/>
                  </a:lnTo>
                  <a:lnTo>
                    <a:pt x="116901" y="898513"/>
                  </a:lnTo>
                  <a:lnTo>
                    <a:pt x="117077" y="906535"/>
                  </a:lnTo>
                  <a:lnTo>
                    <a:pt x="117254" y="914558"/>
                  </a:lnTo>
                  <a:lnTo>
                    <a:pt x="117436" y="922580"/>
                  </a:lnTo>
                  <a:lnTo>
                    <a:pt x="117621" y="930603"/>
                  </a:lnTo>
                  <a:lnTo>
                    <a:pt x="117808" y="938625"/>
                  </a:lnTo>
                  <a:lnTo>
                    <a:pt x="117998" y="946648"/>
                  </a:lnTo>
                  <a:lnTo>
                    <a:pt x="118191" y="954670"/>
                  </a:lnTo>
                  <a:lnTo>
                    <a:pt x="118385" y="962692"/>
                  </a:lnTo>
                  <a:lnTo>
                    <a:pt x="118583" y="970715"/>
                  </a:lnTo>
                  <a:lnTo>
                    <a:pt x="118781" y="978737"/>
                  </a:lnTo>
                  <a:lnTo>
                    <a:pt x="118983" y="986760"/>
                  </a:lnTo>
                  <a:lnTo>
                    <a:pt x="119185" y="994782"/>
                  </a:lnTo>
                  <a:lnTo>
                    <a:pt x="119390" y="1002805"/>
                  </a:lnTo>
                  <a:lnTo>
                    <a:pt x="119596" y="1010827"/>
                  </a:lnTo>
                  <a:lnTo>
                    <a:pt x="119803" y="1018850"/>
                  </a:lnTo>
                  <a:lnTo>
                    <a:pt x="120011" y="1026872"/>
                  </a:lnTo>
                  <a:lnTo>
                    <a:pt x="120221" y="1034894"/>
                  </a:lnTo>
                  <a:lnTo>
                    <a:pt x="120431" y="1042917"/>
                  </a:lnTo>
                  <a:lnTo>
                    <a:pt x="120642" y="1050939"/>
                  </a:lnTo>
                  <a:lnTo>
                    <a:pt x="120854" y="1058962"/>
                  </a:lnTo>
                  <a:lnTo>
                    <a:pt x="121066" y="1066984"/>
                  </a:lnTo>
                  <a:lnTo>
                    <a:pt x="121279" y="1075007"/>
                  </a:lnTo>
                  <a:lnTo>
                    <a:pt x="121492" y="1083029"/>
                  </a:lnTo>
                  <a:lnTo>
                    <a:pt x="121705" y="1091052"/>
                  </a:lnTo>
                  <a:lnTo>
                    <a:pt x="121918" y="1099074"/>
                  </a:lnTo>
                  <a:lnTo>
                    <a:pt x="122131" y="1107096"/>
                  </a:lnTo>
                  <a:lnTo>
                    <a:pt x="122344" y="1115119"/>
                  </a:lnTo>
                  <a:lnTo>
                    <a:pt x="122557" y="1123141"/>
                  </a:lnTo>
                  <a:lnTo>
                    <a:pt x="122770" y="1131164"/>
                  </a:lnTo>
                  <a:lnTo>
                    <a:pt x="122982" y="1139186"/>
                  </a:lnTo>
                  <a:lnTo>
                    <a:pt x="123193" y="1147209"/>
                  </a:lnTo>
                  <a:lnTo>
                    <a:pt x="123404" y="1155231"/>
                  </a:lnTo>
                  <a:lnTo>
                    <a:pt x="123615" y="1163253"/>
                  </a:lnTo>
                  <a:lnTo>
                    <a:pt x="123825" y="1171276"/>
                  </a:lnTo>
                  <a:lnTo>
                    <a:pt x="124034" y="1179298"/>
                  </a:lnTo>
                  <a:lnTo>
                    <a:pt x="124242" y="1187321"/>
                  </a:lnTo>
                  <a:lnTo>
                    <a:pt x="124450" y="1195343"/>
                  </a:lnTo>
                  <a:lnTo>
                    <a:pt x="124656" y="1203366"/>
                  </a:lnTo>
                  <a:lnTo>
                    <a:pt x="124863" y="1211388"/>
                  </a:lnTo>
                  <a:lnTo>
                    <a:pt x="125068" y="1219411"/>
                  </a:lnTo>
                  <a:lnTo>
                    <a:pt x="125272" y="1227433"/>
                  </a:lnTo>
                  <a:lnTo>
                    <a:pt x="125476" y="1235455"/>
                  </a:lnTo>
                  <a:lnTo>
                    <a:pt x="125678" y="1243478"/>
                  </a:lnTo>
                  <a:lnTo>
                    <a:pt x="125880" y="1251500"/>
                  </a:lnTo>
                  <a:lnTo>
                    <a:pt x="126082" y="1259523"/>
                  </a:lnTo>
                  <a:lnTo>
                    <a:pt x="126282" y="1267545"/>
                  </a:lnTo>
                  <a:lnTo>
                    <a:pt x="126482" y="1275568"/>
                  </a:lnTo>
                  <a:lnTo>
                    <a:pt x="126680" y="1283590"/>
                  </a:lnTo>
                  <a:lnTo>
                    <a:pt x="126879" y="1291613"/>
                  </a:lnTo>
                  <a:lnTo>
                    <a:pt x="127076" y="1299635"/>
                  </a:lnTo>
                  <a:lnTo>
                    <a:pt x="127273" y="1307657"/>
                  </a:lnTo>
                  <a:lnTo>
                    <a:pt x="127470" y="1315680"/>
                  </a:lnTo>
                  <a:lnTo>
                    <a:pt x="127666" y="1323702"/>
                  </a:lnTo>
                  <a:lnTo>
                    <a:pt x="127861" y="1331725"/>
                  </a:lnTo>
                  <a:lnTo>
                    <a:pt x="128056" y="1339747"/>
                  </a:lnTo>
                  <a:lnTo>
                    <a:pt x="128251" y="1347770"/>
                  </a:lnTo>
                  <a:lnTo>
                    <a:pt x="128445" y="1355792"/>
                  </a:lnTo>
                  <a:lnTo>
                    <a:pt x="128640" y="1363815"/>
                  </a:lnTo>
                  <a:lnTo>
                    <a:pt x="128833" y="1371837"/>
                  </a:lnTo>
                  <a:lnTo>
                    <a:pt x="129027" y="1379859"/>
                  </a:lnTo>
                  <a:lnTo>
                    <a:pt x="129221" y="1387882"/>
                  </a:lnTo>
                  <a:lnTo>
                    <a:pt x="129415" y="1395904"/>
                  </a:lnTo>
                  <a:lnTo>
                    <a:pt x="129609" y="1403927"/>
                  </a:lnTo>
                  <a:lnTo>
                    <a:pt x="129803" y="1411949"/>
                  </a:lnTo>
                  <a:lnTo>
                    <a:pt x="129997" y="1419972"/>
                  </a:lnTo>
                  <a:lnTo>
                    <a:pt x="130191" y="1427994"/>
                  </a:lnTo>
                  <a:lnTo>
                    <a:pt x="130385" y="1436016"/>
                  </a:lnTo>
                  <a:lnTo>
                    <a:pt x="130580" y="1444039"/>
                  </a:lnTo>
                  <a:lnTo>
                    <a:pt x="130775" y="1452061"/>
                  </a:lnTo>
                  <a:lnTo>
                    <a:pt x="130971" y="1460084"/>
                  </a:lnTo>
                  <a:lnTo>
                    <a:pt x="131166" y="1468106"/>
                  </a:lnTo>
                  <a:lnTo>
                    <a:pt x="131362" y="1476129"/>
                  </a:lnTo>
                  <a:lnTo>
                    <a:pt x="131559" y="1484151"/>
                  </a:lnTo>
                  <a:lnTo>
                    <a:pt x="131756" y="1492174"/>
                  </a:lnTo>
                  <a:lnTo>
                    <a:pt x="131954" y="1500196"/>
                  </a:lnTo>
                  <a:lnTo>
                    <a:pt x="132152" y="1508218"/>
                  </a:lnTo>
                  <a:lnTo>
                    <a:pt x="132350" y="1516241"/>
                  </a:lnTo>
                  <a:lnTo>
                    <a:pt x="132550" y="1524263"/>
                  </a:lnTo>
                  <a:lnTo>
                    <a:pt x="132749" y="1532286"/>
                  </a:lnTo>
                  <a:lnTo>
                    <a:pt x="132950" y="1540308"/>
                  </a:lnTo>
                  <a:lnTo>
                    <a:pt x="133151" y="1548331"/>
                  </a:lnTo>
                  <a:lnTo>
                    <a:pt x="133352" y="1556353"/>
                  </a:lnTo>
                  <a:lnTo>
                    <a:pt x="133554" y="1564376"/>
                  </a:lnTo>
                  <a:lnTo>
                    <a:pt x="133756" y="1572398"/>
                  </a:lnTo>
                  <a:lnTo>
                    <a:pt x="133959" y="1580420"/>
                  </a:lnTo>
                  <a:lnTo>
                    <a:pt x="134163" y="1588443"/>
                  </a:lnTo>
                  <a:lnTo>
                    <a:pt x="134367" y="1596465"/>
                  </a:lnTo>
                  <a:lnTo>
                    <a:pt x="134572" y="1604488"/>
                  </a:lnTo>
                  <a:lnTo>
                    <a:pt x="134777" y="1612510"/>
                  </a:lnTo>
                  <a:lnTo>
                    <a:pt x="134983" y="1620533"/>
                  </a:lnTo>
                  <a:lnTo>
                    <a:pt x="135189" y="1628555"/>
                  </a:lnTo>
                  <a:lnTo>
                    <a:pt x="135396" y="1636578"/>
                  </a:lnTo>
                  <a:lnTo>
                    <a:pt x="135603" y="1644600"/>
                  </a:lnTo>
                  <a:lnTo>
                    <a:pt x="135811" y="1652622"/>
                  </a:lnTo>
                  <a:lnTo>
                    <a:pt x="136019" y="1660645"/>
                  </a:lnTo>
                  <a:lnTo>
                    <a:pt x="136228" y="1668667"/>
                  </a:lnTo>
                  <a:lnTo>
                    <a:pt x="136437" y="1676690"/>
                  </a:lnTo>
                  <a:lnTo>
                    <a:pt x="136647" y="1684712"/>
                  </a:lnTo>
                  <a:lnTo>
                    <a:pt x="136857" y="1692735"/>
                  </a:lnTo>
                  <a:lnTo>
                    <a:pt x="137068" y="1700757"/>
                  </a:lnTo>
                  <a:lnTo>
                    <a:pt x="137279" y="1708779"/>
                  </a:lnTo>
                  <a:lnTo>
                    <a:pt x="137490" y="1716802"/>
                  </a:lnTo>
                  <a:lnTo>
                    <a:pt x="137702" y="1724824"/>
                  </a:lnTo>
                  <a:lnTo>
                    <a:pt x="137915" y="1732847"/>
                  </a:lnTo>
                  <a:lnTo>
                    <a:pt x="138128" y="1740869"/>
                  </a:lnTo>
                  <a:lnTo>
                    <a:pt x="138341" y="1748892"/>
                  </a:lnTo>
                  <a:lnTo>
                    <a:pt x="138555" y="1756914"/>
                  </a:lnTo>
                  <a:lnTo>
                    <a:pt x="138770" y="1764937"/>
                  </a:lnTo>
                  <a:lnTo>
                    <a:pt x="138985" y="1772959"/>
                  </a:lnTo>
                  <a:lnTo>
                    <a:pt x="139201" y="1780981"/>
                  </a:lnTo>
                  <a:lnTo>
                    <a:pt x="139417" y="1789004"/>
                  </a:lnTo>
                  <a:lnTo>
                    <a:pt x="139634" y="1797026"/>
                  </a:lnTo>
                  <a:lnTo>
                    <a:pt x="139852" y="1805049"/>
                  </a:lnTo>
                  <a:lnTo>
                    <a:pt x="140070" y="1813071"/>
                  </a:lnTo>
                  <a:lnTo>
                    <a:pt x="140289" y="1821094"/>
                  </a:lnTo>
                  <a:lnTo>
                    <a:pt x="140509" y="1829116"/>
                  </a:lnTo>
                  <a:lnTo>
                    <a:pt x="140729" y="1837139"/>
                  </a:lnTo>
                  <a:lnTo>
                    <a:pt x="140951" y="1845161"/>
                  </a:lnTo>
                  <a:lnTo>
                    <a:pt x="141173" y="1853183"/>
                  </a:lnTo>
                  <a:lnTo>
                    <a:pt x="141396" y="1861206"/>
                  </a:lnTo>
                  <a:lnTo>
                    <a:pt x="141620" y="1869228"/>
                  </a:lnTo>
                  <a:lnTo>
                    <a:pt x="141845" y="1877251"/>
                  </a:lnTo>
                  <a:lnTo>
                    <a:pt x="142071" y="1885273"/>
                  </a:lnTo>
                  <a:lnTo>
                    <a:pt x="142298" y="1893296"/>
                  </a:lnTo>
                  <a:lnTo>
                    <a:pt x="142526" y="1901318"/>
                  </a:lnTo>
                  <a:lnTo>
                    <a:pt x="142756" y="1909341"/>
                  </a:lnTo>
                  <a:lnTo>
                    <a:pt x="142986" y="1917363"/>
                  </a:lnTo>
                  <a:lnTo>
                    <a:pt x="143218" y="1925385"/>
                  </a:lnTo>
                  <a:lnTo>
                    <a:pt x="143450" y="1933408"/>
                  </a:lnTo>
                  <a:lnTo>
                    <a:pt x="143684" y="1941430"/>
                  </a:lnTo>
                  <a:lnTo>
                    <a:pt x="143919" y="1949453"/>
                  </a:lnTo>
                  <a:lnTo>
                    <a:pt x="144156" y="1957475"/>
                  </a:lnTo>
                  <a:lnTo>
                    <a:pt x="144393" y="1965498"/>
                  </a:lnTo>
                  <a:lnTo>
                    <a:pt x="144633" y="1973520"/>
                  </a:lnTo>
                  <a:lnTo>
                    <a:pt x="144873" y="1981542"/>
                  </a:lnTo>
                  <a:lnTo>
                    <a:pt x="145115" y="1989565"/>
                  </a:lnTo>
                  <a:lnTo>
                    <a:pt x="145358" y="1997587"/>
                  </a:lnTo>
                  <a:lnTo>
                    <a:pt x="145602" y="2005610"/>
                  </a:lnTo>
                  <a:lnTo>
                    <a:pt x="145849" y="2013632"/>
                  </a:lnTo>
                  <a:lnTo>
                    <a:pt x="146096" y="2021655"/>
                  </a:lnTo>
                  <a:lnTo>
                    <a:pt x="146345" y="2029677"/>
                  </a:lnTo>
                  <a:lnTo>
                    <a:pt x="146596" y="2037700"/>
                  </a:lnTo>
                  <a:lnTo>
                    <a:pt x="146848" y="2045722"/>
                  </a:lnTo>
                  <a:lnTo>
                    <a:pt x="147101" y="2053744"/>
                  </a:lnTo>
                  <a:lnTo>
                    <a:pt x="147357" y="2061767"/>
                  </a:lnTo>
                  <a:lnTo>
                    <a:pt x="147613" y="2069789"/>
                  </a:lnTo>
                  <a:lnTo>
                    <a:pt x="147872" y="2077812"/>
                  </a:lnTo>
                  <a:lnTo>
                    <a:pt x="148133" y="2085834"/>
                  </a:lnTo>
                  <a:lnTo>
                    <a:pt x="148394" y="2093857"/>
                  </a:lnTo>
                  <a:lnTo>
                    <a:pt x="148659" y="2101879"/>
                  </a:lnTo>
                  <a:lnTo>
                    <a:pt x="148924" y="2109902"/>
                  </a:lnTo>
                  <a:lnTo>
                    <a:pt x="149192" y="2117924"/>
                  </a:lnTo>
                  <a:lnTo>
                    <a:pt x="149462" y="2125946"/>
                  </a:lnTo>
                  <a:lnTo>
                    <a:pt x="149733" y="2133969"/>
                  </a:lnTo>
                  <a:lnTo>
                    <a:pt x="150008" y="2141991"/>
                  </a:lnTo>
                  <a:lnTo>
                    <a:pt x="150285" y="2150014"/>
                  </a:lnTo>
                  <a:lnTo>
                    <a:pt x="150563" y="2158036"/>
                  </a:lnTo>
                  <a:lnTo>
                    <a:pt x="150845" y="2166059"/>
                  </a:lnTo>
                  <a:lnTo>
                    <a:pt x="151129" y="2174081"/>
                  </a:lnTo>
                  <a:lnTo>
                    <a:pt x="151416" y="2182104"/>
                  </a:lnTo>
                  <a:lnTo>
                    <a:pt x="151707" y="2190126"/>
                  </a:lnTo>
                  <a:lnTo>
                    <a:pt x="151999" y="2198148"/>
                  </a:lnTo>
                  <a:lnTo>
                    <a:pt x="152297" y="2206171"/>
                  </a:lnTo>
                  <a:lnTo>
                    <a:pt x="152597" y="2214193"/>
                  </a:lnTo>
                  <a:lnTo>
                    <a:pt x="152901" y="2222216"/>
                  </a:lnTo>
                  <a:lnTo>
                    <a:pt x="153210" y="2230238"/>
                  </a:lnTo>
                  <a:lnTo>
                    <a:pt x="153523" y="2238261"/>
                  </a:lnTo>
                  <a:lnTo>
                    <a:pt x="153840" y="2246283"/>
                  </a:lnTo>
                  <a:lnTo>
                    <a:pt x="154163" y="2254305"/>
                  </a:lnTo>
                  <a:lnTo>
                    <a:pt x="154489" y="2262328"/>
                  </a:lnTo>
                  <a:lnTo>
                    <a:pt x="154824" y="2270350"/>
                  </a:lnTo>
                  <a:lnTo>
                    <a:pt x="155163" y="2278373"/>
                  </a:lnTo>
                  <a:lnTo>
                    <a:pt x="155507" y="2286395"/>
                  </a:lnTo>
                  <a:lnTo>
                    <a:pt x="155860" y="2294418"/>
                  </a:lnTo>
                  <a:lnTo>
                    <a:pt x="156218" y="2302440"/>
                  </a:lnTo>
                  <a:lnTo>
                    <a:pt x="156584" y="2310463"/>
                  </a:lnTo>
                  <a:lnTo>
                    <a:pt x="156959" y="2318485"/>
                  </a:lnTo>
                  <a:lnTo>
                    <a:pt x="157339" y="2326507"/>
                  </a:lnTo>
                  <a:lnTo>
                    <a:pt x="157732" y="2334530"/>
                  </a:lnTo>
                  <a:lnTo>
                    <a:pt x="158132" y="2342552"/>
                  </a:lnTo>
                  <a:lnTo>
                    <a:pt x="158539" y="2350575"/>
                  </a:lnTo>
                  <a:lnTo>
                    <a:pt x="158961" y="2358597"/>
                  </a:lnTo>
                  <a:lnTo>
                    <a:pt x="159389" y="2366620"/>
                  </a:lnTo>
                  <a:lnTo>
                    <a:pt x="159829" y="2374642"/>
                  </a:lnTo>
                  <a:lnTo>
                    <a:pt x="160282" y="2382665"/>
                  </a:lnTo>
                  <a:lnTo>
                    <a:pt x="160743" y="2390687"/>
                  </a:lnTo>
                  <a:lnTo>
                    <a:pt x="161221" y="2398709"/>
                  </a:lnTo>
                  <a:lnTo>
                    <a:pt x="161709" y="2406732"/>
                  </a:lnTo>
                  <a:lnTo>
                    <a:pt x="162208" y="2414754"/>
                  </a:lnTo>
                  <a:lnTo>
                    <a:pt x="162726" y="2422777"/>
                  </a:lnTo>
                  <a:lnTo>
                    <a:pt x="163253" y="2430799"/>
                  </a:lnTo>
                  <a:lnTo>
                    <a:pt x="163796" y="2438822"/>
                  </a:lnTo>
                  <a:lnTo>
                    <a:pt x="164355" y="2446844"/>
                  </a:lnTo>
                  <a:lnTo>
                    <a:pt x="164924" y="2454867"/>
                  </a:lnTo>
                  <a:lnTo>
                    <a:pt x="165516" y="2462889"/>
                  </a:lnTo>
                  <a:lnTo>
                    <a:pt x="166120" y="2470911"/>
                  </a:lnTo>
                  <a:lnTo>
                    <a:pt x="166737" y="2478934"/>
                  </a:lnTo>
                  <a:lnTo>
                    <a:pt x="167377" y="2486956"/>
                  </a:lnTo>
                  <a:lnTo>
                    <a:pt x="168028" y="2494979"/>
                  </a:lnTo>
                  <a:lnTo>
                    <a:pt x="168699" y="2503001"/>
                  </a:lnTo>
                  <a:lnTo>
                    <a:pt x="169388" y="2511024"/>
                  </a:lnTo>
                  <a:lnTo>
                    <a:pt x="170088" y="2519046"/>
                  </a:lnTo>
                  <a:lnTo>
                    <a:pt x="170813" y="2527068"/>
                  </a:lnTo>
                  <a:lnTo>
                    <a:pt x="171551" y="2535091"/>
                  </a:lnTo>
                  <a:lnTo>
                    <a:pt x="172304" y="2543113"/>
                  </a:lnTo>
                  <a:lnTo>
                    <a:pt x="173082" y="2551136"/>
                  </a:lnTo>
                  <a:lnTo>
                    <a:pt x="173870" y="2559158"/>
                  </a:lnTo>
                  <a:lnTo>
                    <a:pt x="174678" y="2567181"/>
                  </a:lnTo>
                  <a:lnTo>
                    <a:pt x="175505" y="2575203"/>
                  </a:lnTo>
                  <a:lnTo>
                    <a:pt x="176343" y="2583226"/>
                  </a:lnTo>
                  <a:lnTo>
                    <a:pt x="177204" y="2591248"/>
                  </a:lnTo>
                  <a:lnTo>
                    <a:pt x="178079" y="2599270"/>
                  </a:lnTo>
                  <a:lnTo>
                    <a:pt x="178966" y="2607293"/>
                  </a:lnTo>
                  <a:lnTo>
                    <a:pt x="179875" y="2615315"/>
                  </a:lnTo>
                  <a:lnTo>
                    <a:pt x="180793" y="2623338"/>
                  </a:lnTo>
                  <a:lnTo>
                    <a:pt x="181728" y="2631360"/>
                  </a:lnTo>
                  <a:lnTo>
                    <a:pt x="182678" y="2639383"/>
                  </a:lnTo>
                  <a:lnTo>
                    <a:pt x="183636" y="2647405"/>
                  </a:lnTo>
                  <a:lnTo>
                    <a:pt x="184612" y="2655428"/>
                  </a:lnTo>
                  <a:lnTo>
                    <a:pt x="185597" y="2663450"/>
                  </a:lnTo>
                  <a:lnTo>
                    <a:pt x="186591" y="2671472"/>
                  </a:lnTo>
                  <a:lnTo>
                    <a:pt x="187598" y="2679495"/>
                  </a:lnTo>
                  <a:lnTo>
                    <a:pt x="188611" y="2687517"/>
                  </a:lnTo>
                  <a:lnTo>
                    <a:pt x="189634" y="2695540"/>
                  </a:lnTo>
                  <a:lnTo>
                    <a:pt x="190663" y="2703562"/>
                  </a:lnTo>
                  <a:lnTo>
                    <a:pt x="191696" y="2711585"/>
                  </a:lnTo>
                  <a:lnTo>
                    <a:pt x="192736" y="2719607"/>
                  </a:lnTo>
                  <a:lnTo>
                    <a:pt x="193777" y="2727630"/>
                  </a:lnTo>
                  <a:lnTo>
                    <a:pt x="194821" y="2735652"/>
                  </a:lnTo>
                  <a:lnTo>
                    <a:pt x="195866" y="2743674"/>
                  </a:lnTo>
                  <a:lnTo>
                    <a:pt x="196910" y="2751697"/>
                  </a:lnTo>
                  <a:lnTo>
                    <a:pt x="197952" y="2759719"/>
                  </a:lnTo>
                  <a:lnTo>
                    <a:pt x="198990" y="2767742"/>
                  </a:lnTo>
                  <a:lnTo>
                    <a:pt x="200026" y="2775764"/>
                  </a:lnTo>
                  <a:lnTo>
                    <a:pt x="201052" y="2783787"/>
                  </a:lnTo>
                  <a:lnTo>
                    <a:pt x="202071" y="2791809"/>
                  </a:lnTo>
                  <a:lnTo>
                    <a:pt x="203084" y="2799832"/>
                  </a:lnTo>
                  <a:lnTo>
                    <a:pt x="204081" y="2807854"/>
                  </a:lnTo>
                  <a:lnTo>
                    <a:pt x="205070" y="2815876"/>
                  </a:lnTo>
                  <a:lnTo>
                    <a:pt x="206043" y="2823899"/>
                  </a:lnTo>
                  <a:lnTo>
                    <a:pt x="206999" y="2831921"/>
                  </a:lnTo>
                  <a:lnTo>
                    <a:pt x="207944" y="2839944"/>
                  </a:lnTo>
                  <a:lnTo>
                    <a:pt x="208863" y="2847966"/>
                  </a:lnTo>
                  <a:lnTo>
                    <a:pt x="209765" y="2855989"/>
                  </a:lnTo>
                  <a:lnTo>
                    <a:pt x="210650" y="2864011"/>
                  </a:lnTo>
                  <a:lnTo>
                    <a:pt x="211502" y="2872033"/>
                  </a:lnTo>
                  <a:lnTo>
                    <a:pt x="212338" y="2880056"/>
                  </a:lnTo>
                  <a:lnTo>
                    <a:pt x="213145" y="2888078"/>
                  </a:lnTo>
                  <a:lnTo>
                    <a:pt x="213921" y="2896101"/>
                  </a:lnTo>
                  <a:lnTo>
                    <a:pt x="214680" y="2904123"/>
                  </a:lnTo>
                  <a:lnTo>
                    <a:pt x="215394" y="2912146"/>
                  </a:lnTo>
                  <a:lnTo>
                    <a:pt x="216083" y="2920168"/>
                  </a:lnTo>
                  <a:lnTo>
                    <a:pt x="216745" y="2928191"/>
                  </a:lnTo>
                  <a:lnTo>
                    <a:pt x="217360" y="2936213"/>
                  </a:lnTo>
                  <a:lnTo>
                    <a:pt x="217951" y="2944235"/>
                  </a:lnTo>
                  <a:lnTo>
                    <a:pt x="218501" y="2952258"/>
                  </a:lnTo>
                  <a:lnTo>
                    <a:pt x="219011" y="2960280"/>
                  </a:lnTo>
                  <a:lnTo>
                    <a:pt x="219495" y="2968303"/>
                  </a:lnTo>
                  <a:lnTo>
                    <a:pt x="219923" y="2976325"/>
                  </a:lnTo>
                  <a:lnTo>
                    <a:pt x="220319" y="2984348"/>
                  </a:lnTo>
                  <a:lnTo>
                    <a:pt x="220681" y="2992370"/>
                  </a:lnTo>
                  <a:lnTo>
                    <a:pt x="220985" y="3000393"/>
                  </a:lnTo>
                  <a:lnTo>
                    <a:pt x="221261" y="3008415"/>
                  </a:lnTo>
                  <a:lnTo>
                    <a:pt x="221488" y="3016437"/>
                  </a:lnTo>
                  <a:lnTo>
                    <a:pt x="221669" y="3024460"/>
                  </a:lnTo>
                  <a:lnTo>
                    <a:pt x="221821" y="3032482"/>
                  </a:lnTo>
                  <a:lnTo>
                    <a:pt x="221908" y="3040505"/>
                  </a:lnTo>
                  <a:lnTo>
                    <a:pt x="221962" y="3048527"/>
                  </a:lnTo>
                  <a:lnTo>
                    <a:pt x="221978" y="3056550"/>
                  </a:lnTo>
                  <a:lnTo>
                    <a:pt x="221932" y="3064572"/>
                  </a:lnTo>
                  <a:lnTo>
                    <a:pt x="221858" y="3072595"/>
                  </a:lnTo>
                  <a:lnTo>
                    <a:pt x="221732" y="3080617"/>
                  </a:lnTo>
                  <a:lnTo>
                    <a:pt x="221558" y="3088639"/>
                  </a:lnTo>
                  <a:lnTo>
                    <a:pt x="221356" y="3096662"/>
                  </a:lnTo>
                  <a:lnTo>
                    <a:pt x="221090" y="3104684"/>
                  </a:lnTo>
                  <a:lnTo>
                    <a:pt x="220791" y="3112707"/>
                  </a:lnTo>
                  <a:lnTo>
                    <a:pt x="220456" y="3120729"/>
                  </a:lnTo>
                  <a:lnTo>
                    <a:pt x="220062" y="3128752"/>
                  </a:lnTo>
                  <a:lnTo>
                    <a:pt x="219642" y="3136774"/>
                  </a:lnTo>
                  <a:lnTo>
                    <a:pt x="219174" y="3144796"/>
                  </a:lnTo>
                  <a:lnTo>
                    <a:pt x="218663" y="3152819"/>
                  </a:lnTo>
                  <a:lnTo>
                    <a:pt x="218127" y="3160841"/>
                  </a:lnTo>
                  <a:lnTo>
                    <a:pt x="217535" y="3168864"/>
                  </a:lnTo>
                  <a:lnTo>
                    <a:pt x="216915" y="3176886"/>
                  </a:lnTo>
                  <a:lnTo>
                    <a:pt x="216263" y="3184909"/>
                  </a:lnTo>
                  <a:lnTo>
                    <a:pt x="215564" y="3192931"/>
                  </a:lnTo>
                  <a:lnTo>
                    <a:pt x="214842" y="3200954"/>
                  </a:lnTo>
                  <a:lnTo>
                    <a:pt x="214083" y="3208976"/>
                  </a:lnTo>
                  <a:lnTo>
                    <a:pt x="213290" y="3216998"/>
                  </a:lnTo>
                  <a:lnTo>
                    <a:pt x="212477" y="3225021"/>
                  </a:lnTo>
                  <a:lnTo>
                    <a:pt x="211622" y="3233043"/>
                  </a:lnTo>
                  <a:lnTo>
                    <a:pt x="210747" y="3241066"/>
                  </a:lnTo>
                  <a:lnTo>
                    <a:pt x="209849" y="3249088"/>
                  </a:lnTo>
                  <a:lnTo>
                    <a:pt x="208917" y="3257111"/>
                  </a:lnTo>
                  <a:lnTo>
                    <a:pt x="207972" y="3265133"/>
                  </a:lnTo>
                  <a:lnTo>
                    <a:pt x="207000" y="3273156"/>
                  </a:lnTo>
                  <a:lnTo>
                    <a:pt x="206008" y="3281178"/>
                  </a:lnTo>
                  <a:lnTo>
                    <a:pt x="205003" y="3289200"/>
                  </a:lnTo>
                  <a:lnTo>
                    <a:pt x="203974" y="3297223"/>
                  </a:lnTo>
                  <a:lnTo>
                    <a:pt x="202934" y="3305245"/>
                  </a:lnTo>
                  <a:lnTo>
                    <a:pt x="201881" y="3313268"/>
                  </a:lnTo>
                  <a:lnTo>
                    <a:pt x="200812" y="3321290"/>
                  </a:lnTo>
                  <a:lnTo>
                    <a:pt x="199736" y="3329313"/>
                  </a:lnTo>
                  <a:lnTo>
                    <a:pt x="198650" y="3337335"/>
                  </a:lnTo>
                  <a:lnTo>
                    <a:pt x="197556" y="3345358"/>
                  </a:lnTo>
                  <a:lnTo>
                    <a:pt x="196458" y="3353380"/>
                  </a:lnTo>
                  <a:lnTo>
                    <a:pt x="195354" y="3361402"/>
                  </a:lnTo>
                  <a:lnTo>
                    <a:pt x="194248" y="3369425"/>
                  </a:lnTo>
                  <a:lnTo>
                    <a:pt x="193140" y="3377447"/>
                  </a:lnTo>
                  <a:lnTo>
                    <a:pt x="192033" y="3385470"/>
                  </a:lnTo>
                  <a:lnTo>
                    <a:pt x="190927" y="3393492"/>
                  </a:lnTo>
                  <a:lnTo>
                    <a:pt x="189825" y="3401515"/>
                  </a:lnTo>
                  <a:lnTo>
                    <a:pt x="188727" y="3409537"/>
                  </a:lnTo>
                  <a:lnTo>
                    <a:pt x="187634" y="3417559"/>
                  </a:lnTo>
                  <a:lnTo>
                    <a:pt x="186550" y="3425582"/>
                  </a:lnTo>
                  <a:lnTo>
                    <a:pt x="185474" y="3433604"/>
                  </a:lnTo>
                  <a:lnTo>
                    <a:pt x="184406" y="3441627"/>
                  </a:lnTo>
                  <a:lnTo>
                    <a:pt x="183353" y="3449649"/>
                  </a:lnTo>
                  <a:lnTo>
                    <a:pt x="182308" y="3457672"/>
                  </a:lnTo>
                  <a:lnTo>
                    <a:pt x="181278" y="3465694"/>
                  </a:lnTo>
                  <a:lnTo>
                    <a:pt x="180265" y="3473717"/>
                  </a:lnTo>
                  <a:lnTo>
                    <a:pt x="179260" y="3481739"/>
                  </a:lnTo>
                  <a:lnTo>
                    <a:pt x="178281" y="3489761"/>
                  </a:lnTo>
                  <a:lnTo>
                    <a:pt x="177314" y="3497784"/>
                  </a:lnTo>
                  <a:lnTo>
                    <a:pt x="176363" y="3505806"/>
                  </a:lnTo>
                  <a:lnTo>
                    <a:pt x="175439" y="3513829"/>
                  </a:lnTo>
                  <a:lnTo>
                    <a:pt x="174528" y="3521851"/>
                  </a:lnTo>
                  <a:lnTo>
                    <a:pt x="173641" y="3529874"/>
                  </a:lnTo>
                  <a:lnTo>
                    <a:pt x="172776" y="3537896"/>
                  </a:lnTo>
                  <a:lnTo>
                    <a:pt x="171926" y="3545919"/>
                  </a:lnTo>
                  <a:lnTo>
                    <a:pt x="171110" y="3553941"/>
                  </a:lnTo>
                  <a:lnTo>
                    <a:pt x="170311" y="3561963"/>
                  </a:lnTo>
                  <a:lnTo>
                    <a:pt x="169532" y="3569986"/>
                  </a:lnTo>
                  <a:lnTo>
                    <a:pt x="168787" y="3578008"/>
                  </a:lnTo>
                  <a:lnTo>
                    <a:pt x="168057" y="3586031"/>
                  </a:lnTo>
                  <a:lnTo>
                    <a:pt x="167356" y="3594053"/>
                  </a:lnTo>
                  <a:lnTo>
                    <a:pt x="166682" y="3602076"/>
                  </a:lnTo>
                  <a:lnTo>
                    <a:pt x="166024" y="3610098"/>
                  </a:lnTo>
                  <a:lnTo>
                    <a:pt x="165404" y="3618121"/>
                  </a:lnTo>
                  <a:lnTo>
                    <a:pt x="164803" y="3626143"/>
                  </a:lnTo>
                  <a:lnTo>
                    <a:pt x="164224" y="3634165"/>
                  </a:lnTo>
                  <a:lnTo>
                    <a:pt x="163679" y="3642188"/>
                  </a:lnTo>
                  <a:lnTo>
                    <a:pt x="163152" y="3650210"/>
                  </a:lnTo>
                  <a:lnTo>
                    <a:pt x="162653" y="3658233"/>
                  </a:lnTo>
                  <a:lnTo>
                    <a:pt x="162182" y="3666255"/>
                  </a:lnTo>
                  <a:lnTo>
                    <a:pt x="161726" y="3674278"/>
                  </a:lnTo>
                  <a:lnTo>
                    <a:pt x="161307" y="3682300"/>
                  </a:lnTo>
                  <a:lnTo>
                    <a:pt x="160906" y="3690322"/>
                  </a:lnTo>
                  <a:lnTo>
                    <a:pt x="160525" y="3698345"/>
                  </a:lnTo>
                  <a:lnTo>
                    <a:pt x="160177" y="3706367"/>
                  </a:lnTo>
                  <a:lnTo>
                    <a:pt x="159843" y="3714390"/>
                  </a:lnTo>
                  <a:lnTo>
                    <a:pt x="159535" y="3722412"/>
                  </a:lnTo>
                  <a:lnTo>
                    <a:pt x="159251" y="3730435"/>
                  </a:lnTo>
                  <a:lnTo>
                    <a:pt x="158980" y="3738457"/>
                  </a:lnTo>
                  <a:lnTo>
                    <a:pt x="158739" y="3746480"/>
                  </a:lnTo>
                  <a:lnTo>
                    <a:pt x="158513" y="3754502"/>
                  </a:lnTo>
                  <a:lnTo>
                    <a:pt x="158304" y="3762524"/>
                  </a:lnTo>
                  <a:lnTo>
                    <a:pt x="158120" y="3770547"/>
                  </a:lnTo>
                  <a:lnTo>
                    <a:pt x="157946" y="3778569"/>
                  </a:lnTo>
                  <a:lnTo>
                    <a:pt x="157792" y="3786592"/>
                  </a:lnTo>
                  <a:lnTo>
                    <a:pt x="157655" y="3794614"/>
                  </a:lnTo>
                  <a:lnTo>
                    <a:pt x="157527" y="3802637"/>
                  </a:lnTo>
                  <a:lnTo>
                    <a:pt x="157419" y="3810659"/>
                  </a:lnTo>
                  <a:lnTo>
                    <a:pt x="157321" y="3818682"/>
                  </a:lnTo>
                  <a:lnTo>
                    <a:pt x="157234" y="3826704"/>
                  </a:lnTo>
                  <a:lnTo>
                    <a:pt x="157160" y="3834726"/>
                  </a:lnTo>
                  <a:lnTo>
                    <a:pt x="157093" y="3842749"/>
                  </a:lnTo>
                  <a:lnTo>
                    <a:pt x="157037" y="3850771"/>
                  </a:lnTo>
                  <a:lnTo>
                    <a:pt x="156988" y="3858794"/>
                  </a:lnTo>
                  <a:lnTo>
                    <a:pt x="156944" y="3866816"/>
                  </a:lnTo>
                  <a:lnTo>
                    <a:pt x="156908" y="3874839"/>
                  </a:lnTo>
                  <a:lnTo>
                    <a:pt x="156875" y="3882861"/>
                  </a:lnTo>
                  <a:lnTo>
                    <a:pt x="156845" y="3890884"/>
                  </a:lnTo>
                  <a:lnTo>
                    <a:pt x="156818" y="3898906"/>
                  </a:lnTo>
                  <a:lnTo>
                    <a:pt x="156791" y="3906928"/>
                  </a:lnTo>
                  <a:lnTo>
                    <a:pt x="156765" y="3914951"/>
                  </a:lnTo>
                  <a:lnTo>
                    <a:pt x="156738" y="3922973"/>
                  </a:lnTo>
                  <a:lnTo>
                    <a:pt x="156709" y="3930996"/>
                  </a:lnTo>
                  <a:lnTo>
                    <a:pt x="156676" y="3939018"/>
                  </a:lnTo>
                  <a:lnTo>
                    <a:pt x="156640" y="3947041"/>
                  </a:lnTo>
                  <a:lnTo>
                    <a:pt x="156599" y="3955063"/>
                  </a:lnTo>
                  <a:lnTo>
                    <a:pt x="156551" y="3963085"/>
                  </a:lnTo>
                  <a:lnTo>
                    <a:pt x="156497" y="3971108"/>
                  </a:lnTo>
                  <a:lnTo>
                    <a:pt x="156435" y="3979130"/>
                  </a:lnTo>
                  <a:lnTo>
                    <a:pt x="156363" y="3987153"/>
                  </a:lnTo>
                  <a:lnTo>
                    <a:pt x="156285" y="3995175"/>
                  </a:lnTo>
                  <a:lnTo>
                    <a:pt x="156192" y="4003198"/>
                  </a:lnTo>
                  <a:lnTo>
                    <a:pt x="156090" y="4011220"/>
                  </a:lnTo>
                  <a:lnTo>
                    <a:pt x="155978" y="4019243"/>
                  </a:lnTo>
                  <a:lnTo>
                    <a:pt x="155848" y="4027265"/>
                  </a:lnTo>
                  <a:lnTo>
                    <a:pt x="155711" y="4035287"/>
                  </a:lnTo>
                  <a:lnTo>
                    <a:pt x="155557" y="4043310"/>
                  </a:lnTo>
                  <a:lnTo>
                    <a:pt x="155387" y="4051332"/>
                  </a:lnTo>
                  <a:lnTo>
                    <a:pt x="155209" y="4059355"/>
                  </a:lnTo>
                  <a:lnTo>
                    <a:pt x="155007" y="4067377"/>
                  </a:lnTo>
                  <a:lnTo>
                    <a:pt x="154794" y="4075400"/>
                  </a:lnTo>
                  <a:lnTo>
                    <a:pt x="154567" y="4083422"/>
                  </a:lnTo>
                  <a:lnTo>
                    <a:pt x="154317" y="4091445"/>
                  </a:lnTo>
                  <a:lnTo>
                    <a:pt x="154057" y="409946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l9">
              <a:extLst>
                <a:ext uri="{FF2B5EF4-FFF2-40B4-BE49-F238E27FC236}">
                  <a16:creationId xmlns:a16="http://schemas.microsoft.com/office/drawing/2014/main" id="{D3CFE3A3-5DD6-5D76-9655-82AB30471FC0}"/>
                </a:ext>
              </a:extLst>
            </p:cNvPr>
            <p:cNvSpPr/>
            <p:nvPr/>
          </p:nvSpPr>
          <p:spPr>
            <a:xfrm>
              <a:off x="718891" y="3618464"/>
              <a:ext cx="213296" cy="0"/>
            </a:xfrm>
            <a:custGeom>
              <a:avLst/>
              <a:gdLst/>
              <a:ahLst/>
              <a:cxnLst/>
              <a:rect l="0" t="0" r="0" b="0"/>
              <a:pathLst>
                <a:path w="213296">
                  <a:moveTo>
                    <a:pt x="0" y="0"/>
                  </a:moveTo>
                  <a:lnTo>
                    <a:pt x="21329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10">
              <a:extLst>
                <a:ext uri="{FF2B5EF4-FFF2-40B4-BE49-F238E27FC236}">
                  <a16:creationId xmlns:a16="http://schemas.microsoft.com/office/drawing/2014/main" id="{CF424521-5F64-CF54-ABF2-54D9D635596D}"/>
                </a:ext>
              </a:extLst>
            </p:cNvPr>
            <p:cNvSpPr/>
            <p:nvPr/>
          </p:nvSpPr>
          <p:spPr>
            <a:xfrm>
              <a:off x="807488" y="35590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pt11">
              <a:extLst>
                <a:ext uri="{FF2B5EF4-FFF2-40B4-BE49-F238E27FC236}">
                  <a16:creationId xmlns:a16="http://schemas.microsoft.com/office/drawing/2014/main" id="{05DFEF63-B1D0-1B7A-3401-9F5397C4D842}"/>
                </a:ext>
              </a:extLst>
            </p:cNvPr>
            <p:cNvSpPr/>
            <p:nvPr/>
          </p:nvSpPr>
          <p:spPr>
            <a:xfrm>
              <a:off x="807488" y="2854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pt12">
              <a:extLst>
                <a:ext uri="{FF2B5EF4-FFF2-40B4-BE49-F238E27FC236}">
                  <a16:creationId xmlns:a16="http://schemas.microsoft.com/office/drawing/2014/main" id="{98FA4E4E-833C-4D5F-CE6C-2368005CF37E}"/>
                </a:ext>
              </a:extLst>
            </p:cNvPr>
            <p:cNvSpPr/>
            <p:nvPr/>
          </p:nvSpPr>
          <p:spPr>
            <a:xfrm>
              <a:off x="807488" y="3723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pt13">
              <a:extLst>
                <a:ext uri="{FF2B5EF4-FFF2-40B4-BE49-F238E27FC236}">
                  <a16:creationId xmlns:a16="http://schemas.microsoft.com/office/drawing/2014/main" id="{F489E690-C198-7202-BFE3-09CC031B02FD}"/>
                </a:ext>
              </a:extLst>
            </p:cNvPr>
            <p:cNvSpPr/>
            <p:nvPr/>
          </p:nvSpPr>
          <p:spPr>
            <a:xfrm>
              <a:off x="807488" y="3864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pt14">
              <a:extLst>
                <a:ext uri="{FF2B5EF4-FFF2-40B4-BE49-F238E27FC236}">
                  <a16:creationId xmlns:a16="http://schemas.microsoft.com/office/drawing/2014/main" id="{61A0C09D-3134-5EB2-F6A8-B44EE100C9CA}"/>
                </a:ext>
              </a:extLst>
            </p:cNvPr>
            <p:cNvSpPr/>
            <p:nvPr/>
          </p:nvSpPr>
          <p:spPr>
            <a:xfrm>
              <a:off x="807488" y="3659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pt15">
              <a:extLst>
                <a:ext uri="{FF2B5EF4-FFF2-40B4-BE49-F238E27FC236}">
                  <a16:creationId xmlns:a16="http://schemas.microsoft.com/office/drawing/2014/main" id="{B8D0258D-B7E3-C9B5-5C0C-32DDF22F59DD}"/>
                </a:ext>
              </a:extLst>
            </p:cNvPr>
            <p:cNvSpPr/>
            <p:nvPr/>
          </p:nvSpPr>
          <p:spPr>
            <a:xfrm>
              <a:off x="807488" y="33089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pt16">
              <a:extLst>
                <a:ext uri="{FF2B5EF4-FFF2-40B4-BE49-F238E27FC236}">
                  <a16:creationId xmlns:a16="http://schemas.microsoft.com/office/drawing/2014/main" id="{B8BE82A8-4274-0722-2573-CA5AB77A0C1A}"/>
                </a:ext>
              </a:extLst>
            </p:cNvPr>
            <p:cNvSpPr/>
            <p:nvPr/>
          </p:nvSpPr>
          <p:spPr>
            <a:xfrm>
              <a:off x="807488" y="41512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pt17">
              <a:extLst>
                <a:ext uri="{FF2B5EF4-FFF2-40B4-BE49-F238E27FC236}">
                  <a16:creationId xmlns:a16="http://schemas.microsoft.com/office/drawing/2014/main" id="{A9138551-5117-74B7-094E-CB31F113085F}"/>
                </a:ext>
              </a:extLst>
            </p:cNvPr>
            <p:cNvSpPr/>
            <p:nvPr/>
          </p:nvSpPr>
          <p:spPr>
            <a:xfrm>
              <a:off x="807488" y="39472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pt18">
              <a:extLst>
                <a:ext uri="{FF2B5EF4-FFF2-40B4-BE49-F238E27FC236}">
                  <a16:creationId xmlns:a16="http://schemas.microsoft.com/office/drawing/2014/main" id="{A23AE7AF-04B7-C630-C52F-86B4159B5072}"/>
                </a:ext>
              </a:extLst>
            </p:cNvPr>
            <p:cNvSpPr/>
            <p:nvPr/>
          </p:nvSpPr>
          <p:spPr>
            <a:xfrm>
              <a:off x="807488" y="35195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pt19">
              <a:extLst>
                <a:ext uri="{FF2B5EF4-FFF2-40B4-BE49-F238E27FC236}">
                  <a16:creationId xmlns:a16="http://schemas.microsoft.com/office/drawing/2014/main" id="{52B67B28-4F82-E0F5-6C28-4D14BB64611A}"/>
                </a:ext>
              </a:extLst>
            </p:cNvPr>
            <p:cNvSpPr/>
            <p:nvPr/>
          </p:nvSpPr>
          <p:spPr>
            <a:xfrm>
              <a:off x="807488" y="36675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pt20">
              <a:extLst>
                <a:ext uri="{FF2B5EF4-FFF2-40B4-BE49-F238E27FC236}">
                  <a16:creationId xmlns:a16="http://schemas.microsoft.com/office/drawing/2014/main" id="{EF424637-82BF-815F-E7A4-4C939BD0C19C}"/>
                </a:ext>
              </a:extLst>
            </p:cNvPr>
            <p:cNvSpPr/>
            <p:nvPr/>
          </p:nvSpPr>
          <p:spPr>
            <a:xfrm>
              <a:off x="807488" y="47105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pt21">
              <a:extLst>
                <a:ext uri="{FF2B5EF4-FFF2-40B4-BE49-F238E27FC236}">
                  <a16:creationId xmlns:a16="http://schemas.microsoft.com/office/drawing/2014/main" id="{7B17EE84-B392-F69E-8AAD-85AC9487D32A}"/>
                </a:ext>
              </a:extLst>
            </p:cNvPr>
            <p:cNvSpPr/>
            <p:nvPr/>
          </p:nvSpPr>
          <p:spPr>
            <a:xfrm>
              <a:off x="807488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pt22">
              <a:extLst>
                <a:ext uri="{FF2B5EF4-FFF2-40B4-BE49-F238E27FC236}">
                  <a16:creationId xmlns:a16="http://schemas.microsoft.com/office/drawing/2014/main" id="{8CCC1F48-3295-B6E3-5668-BBCBA5283BC4}"/>
                </a:ext>
              </a:extLst>
            </p:cNvPr>
            <p:cNvSpPr/>
            <p:nvPr/>
          </p:nvSpPr>
          <p:spPr>
            <a:xfrm>
              <a:off x="807488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pt23">
              <a:extLst>
                <a:ext uri="{FF2B5EF4-FFF2-40B4-BE49-F238E27FC236}">
                  <a16:creationId xmlns:a16="http://schemas.microsoft.com/office/drawing/2014/main" id="{196796E9-DE87-C156-7C23-1484A24C16B0}"/>
                </a:ext>
              </a:extLst>
            </p:cNvPr>
            <p:cNvSpPr/>
            <p:nvPr/>
          </p:nvSpPr>
          <p:spPr>
            <a:xfrm>
              <a:off x="807488" y="4754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pt24">
              <a:extLst>
                <a:ext uri="{FF2B5EF4-FFF2-40B4-BE49-F238E27FC236}">
                  <a16:creationId xmlns:a16="http://schemas.microsoft.com/office/drawing/2014/main" id="{297022F4-C1E9-3CB8-E89B-DEB898C19BE6}"/>
                </a:ext>
              </a:extLst>
            </p:cNvPr>
            <p:cNvSpPr/>
            <p:nvPr/>
          </p:nvSpPr>
          <p:spPr>
            <a:xfrm>
              <a:off x="807488" y="36412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pt25">
              <a:extLst>
                <a:ext uri="{FF2B5EF4-FFF2-40B4-BE49-F238E27FC236}">
                  <a16:creationId xmlns:a16="http://schemas.microsoft.com/office/drawing/2014/main" id="{9A3E03B4-5DAC-376D-C3EB-E7514938F2F3}"/>
                </a:ext>
              </a:extLst>
            </p:cNvPr>
            <p:cNvSpPr/>
            <p:nvPr/>
          </p:nvSpPr>
          <p:spPr>
            <a:xfrm>
              <a:off x="807488" y="37991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pt26">
              <a:extLst>
                <a:ext uri="{FF2B5EF4-FFF2-40B4-BE49-F238E27FC236}">
                  <a16:creationId xmlns:a16="http://schemas.microsoft.com/office/drawing/2014/main" id="{CDC486A2-AF6D-4334-2C68-DC974FB3B912}"/>
                </a:ext>
              </a:extLst>
            </p:cNvPr>
            <p:cNvSpPr/>
            <p:nvPr/>
          </p:nvSpPr>
          <p:spPr>
            <a:xfrm>
              <a:off x="807488" y="29569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pg27">
              <a:extLst>
                <a:ext uri="{FF2B5EF4-FFF2-40B4-BE49-F238E27FC236}">
                  <a16:creationId xmlns:a16="http://schemas.microsoft.com/office/drawing/2014/main" id="{EFEBD9BD-5B22-1937-AA31-437F718D583C}"/>
                </a:ext>
              </a:extLst>
            </p:cNvPr>
            <p:cNvSpPr/>
            <p:nvPr/>
          </p:nvSpPr>
          <p:spPr>
            <a:xfrm>
              <a:off x="554586" y="205857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pg28">
              <a:extLst>
                <a:ext uri="{FF2B5EF4-FFF2-40B4-BE49-F238E27FC236}">
                  <a16:creationId xmlns:a16="http://schemas.microsoft.com/office/drawing/2014/main" id="{42B22EF7-EDDB-F544-4861-92780F8EA8EA}"/>
                </a:ext>
              </a:extLst>
            </p:cNvPr>
            <p:cNvSpPr/>
            <p:nvPr/>
          </p:nvSpPr>
          <p:spPr>
            <a:xfrm>
              <a:off x="554586" y="73595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8" name="pg29">
              <a:extLst>
                <a:ext uri="{FF2B5EF4-FFF2-40B4-BE49-F238E27FC236}">
                  <a16:creationId xmlns:a16="http://schemas.microsoft.com/office/drawing/2014/main" id="{0A5A1B5B-4972-BD3C-A9B8-2119ABD952A1}"/>
                </a:ext>
              </a:extLst>
            </p:cNvPr>
            <p:cNvSpPr/>
            <p:nvPr/>
          </p:nvSpPr>
          <p:spPr>
            <a:xfrm>
              <a:off x="554586" y="160125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9" name="pg30">
              <a:extLst>
                <a:ext uri="{FF2B5EF4-FFF2-40B4-BE49-F238E27FC236}">
                  <a16:creationId xmlns:a16="http://schemas.microsoft.com/office/drawing/2014/main" id="{31C2A7B3-C8B8-3858-9295-98A7514CC088}"/>
                </a:ext>
              </a:extLst>
            </p:cNvPr>
            <p:cNvSpPr/>
            <p:nvPr/>
          </p:nvSpPr>
          <p:spPr>
            <a:xfrm>
              <a:off x="554586" y="2637637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0" name="pg31">
              <a:extLst>
                <a:ext uri="{FF2B5EF4-FFF2-40B4-BE49-F238E27FC236}">
                  <a16:creationId xmlns:a16="http://schemas.microsoft.com/office/drawing/2014/main" id="{E33E8DE3-12EA-9EA3-4D63-5B447EC9583C}"/>
                </a:ext>
              </a:extLst>
            </p:cNvPr>
            <p:cNvSpPr/>
            <p:nvPr/>
          </p:nvSpPr>
          <p:spPr>
            <a:xfrm>
              <a:off x="554586" y="2956777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pg32">
              <a:extLst>
                <a:ext uri="{FF2B5EF4-FFF2-40B4-BE49-F238E27FC236}">
                  <a16:creationId xmlns:a16="http://schemas.microsoft.com/office/drawing/2014/main" id="{229C2ADE-9D35-1C1F-7561-19E596B7D84C}"/>
                </a:ext>
              </a:extLst>
            </p:cNvPr>
            <p:cNvSpPr/>
            <p:nvPr/>
          </p:nvSpPr>
          <p:spPr>
            <a:xfrm>
              <a:off x="554586" y="109786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" name="pg33">
              <a:extLst>
                <a:ext uri="{FF2B5EF4-FFF2-40B4-BE49-F238E27FC236}">
                  <a16:creationId xmlns:a16="http://schemas.microsoft.com/office/drawing/2014/main" id="{B3C29E35-6526-B6FF-D60B-7A55ABF12794}"/>
                </a:ext>
              </a:extLst>
            </p:cNvPr>
            <p:cNvSpPr/>
            <p:nvPr/>
          </p:nvSpPr>
          <p:spPr>
            <a:xfrm>
              <a:off x="554586" y="272318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pg34">
              <a:extLst>
                <a:ext uri="{FF2B5EF4-FFF2-40B4-BE49-F238E27FC236}">
                  <a16:creationId xmlns:a16="http://schemas.microsoft.com/office/drawing/2014/main" id="{E1A6521A-ACE2-F2AF-2270-22C9C39D2409}"/>
                </a:ext>
              </a:extLst>
            </p:cNvPr>
            <p:cNvSpPr/>
            <p:nvPr/>
          </p:nvSpPr>
          <p:spPr>
            <a:xfrm>
              <a:off x="554586" y="362137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" name="pg35">
              <a:extLst>
                <a:ext uri="{FF2B5EF4-FFF2-40B4-BE49-F238E27FC236}">
                  <a16:creationId xmlns:a16="http://schemas.microsoft.com/office/drawing/2014/main" id="{7C6C48E7-772B-F54A-AE2F-5C683A3D3692}"/>
                </a:ext>
              </a:extLst>
            </p:cNvPr>
            <p:cNvSpPr/>
            <p:nvPr/>
          </p:nvSpPr>
          <p:spPr>
            <a:xfrm>
              <a:off x="554586" y="3647699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" name="pg36">
              <a:extLst>
                <a:ext uri="{FF2B5EF4-FFF2-40B4-BE49-F238E27FC236}">
                  <a16:creationId xmlns:a16="http://schemas.microsoft.com/office/drawing/2014/main" id="{C81D0A6A-7D4D-1B3C-F85B-391E08192DDE}"/>
                </a:ext>
              </a:extLst>
            </p:cNvPr>
            <p:cNvSpPr/>
            <p:nvPr/>
          </p:nvSpPr>
          <p:spPr>
            <a:xfrm>
              <a:off x="554586" y="272647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6" name="pg37">
              <a:extLst>
                <a:ext uri="{FF2B5EF4-FFF2-40B4-BE49-F238E27FC236}">
                  <a16:creationId xmlns:a16="http://schemas.microsoft.com/office/drawing/2014/main" id="{DF00A71A-87E6-19F2-6923-D344B8301D39}"/>
                </a:ext>
              </a:extLst>
            </p:cNvPr>
            <p:cNvSpPr/>
            <p:nvPr/>
          </p:nvSpPr>
          <p:spPr>
            <a:xfrm>
              <a:off x="554586" y="1349561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7" name="pg38">
              <a:extLst>
                <a:ext uri="{FF2B5EF4-FFF2-40B4-BE49-F238E27FC236}">
                  <a16:creationId xmlns:a16="http://schemas.microsoft.com/office/drawing/2014/main" id="{16A00542-7005-9D26-49B8-F679684E2D6C}"/>
                </a:ext>
              </a:extLst>
            </p:cNvPr>
            <p:cNvSpPr/>
            <p:nvPr/>
          </p:nvSpPr>
          <p:spPr>
            <a:xfrm>
              <a:off x="554586" y="3598347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g39">
              <a:extLst>
                <a:ext uri="{FF2B5EF4-FFF2-40B4-BE49-F238E27FC236}">
                  <a16:creationId xmlns:a16="http://schemas.microsoft.com/office/drawing/2014/main" id="{BA02D585-BD65-6EAA-5215-CBA0116B11DC}"/>
                </a:ext>
              </a:extLst>
            </p:cNvPr>
            <p:cNvSpPr/>
            <p:nvPr/>
          </p:nvSpPr>
          <p:spPr>
            <a:xfrm>
              <a:off x="554586" y="366744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9" name="pg40">
              <a:extLst>
                <a:ext uri="{FF2B5EF4-FFF2-40B4-BE49-F238E27FC236}">
                  <a16:creationId xmlns:a16="http://schemas.microsoft.com/office/drawing/2014/main" id="{231AB6AE-6768-2CE7-C2CA-4A29D1009BE1}"/>
                </a:ext>
              </a:extLst>
            </p:cNvPr>
            <p:cNvSpPr/>
            <p:nvPr/>
          </p:nvSpPr>
          <p:spPr>
            <a:xfrm>
              <a:off x="554586" y="2762661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pg41">
              <a:extLst>
                <a:ext uri="{FF2B5EF4-FFF2-40B4-BE49-F238E27FC236}">
                  <a16:creationId xmlns:a16="http://schemas.microsoft.com/office/drawing/2014/main" id="{2A21F30C-E7C4-49B0-5AAD-9EC180F977FB}"/>
                </a:ext>
              </a:extLst>
            </p:cNvPr>
            <p:cNvSpPr/>
            <p:nvPr/>
          </p:nvSpPr>
          <p:spPr>
            <a:xfrm>
              <a:off x="554586" y="4200437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1" name="pt42">
              <a:extLst>
                <a:ext uri="{FF2B5EF4-FFF2-40B4-BE49-F238E27FC236}">
                  <a16:creationId xmlns:a16="http://schemas.microsoft.com/office/drawing/2014/main" id="{9FC2068C-E2F3-6150-6B87-EE179B3347F5}"/>
                </a:ext>
              </a:extLst>
            </p:cNvPr>
            <p:cNvSpPr/>
            <p:nvPr/>
          </p:nvSpPr>
          <p:spPr>
            <a:xfrm>
              <a:off x="807488" y="37728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2" name="pt43">
              <a:extLst>
                <a:ext uri="{FF2B5EF4-FFF2-40B4-BE49-F238E27FC236}">
                  <a16:creationId xmlns:a16="http://schemas.microsoft.com/office/drawing/2014/main" id="{7234082C-106D-FA7E-CDA8-FD83A096FDFF}"/>
                </a:ext>
              </a:extLst>
            </p:cNvPr>
            <p:cNvSpPr/>
            <p:nvPr/>
          </p:nvSpPr>
          <p:spPr>
            <a:xfrm>
              <a:off x="807488" y="30753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3" name="pt44">
              <a:extLst>
                <a:ext uri="{FF2B5EF4-FFF2-40B4-BE49-F238E27FC236}">
                  <a16:creationId xmlns:a16="http://schemas.microsoft.com/office/drawing/2014/main" id="{FB468545-86C4-F1BB-EAFE-FEEDFA9F2FB5}"/>
                </a:ext>
              </a:extLst>
            </p:cNvPr>
            <p:cNvSpPr/>
            <p:nvPr/>
          </p:nvSpPr>
          <p:spPr>
            <a:xfrm>
              <a:off x="807488" y="4240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4" name="pt45">
              <a:extLst>
                <a:ext uri="{FF2B5EF4-FFF2-40B4-BE49-F238E27FC236}">
                  <a16:creationId xmlns:a16="http://schemas.microsoft.com/office/drawing/2014/main" id="{B29F65CF-DD89-9CCA-BD02-41814A73F410}"/>
                </a:ext>
              </a:extLst>
            </p:cNvPr>
            <p:cNvSpPr/>
            <p:nvPr/>
          </p:nvSpPr>
          <p:spPr>
            <a:xfrm>
              <a:off x="807488" y="3728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" name="pt46">
              <a:extLst>
                <a:ext uri="{FF2B5EF4-FFF2-40B4-BE49-F238E27FC236}">
                  <a16:creationId xmlns:a16="http://schemas.microsoft.com/office/drawing/2014/main" id="{5DCD791D-FD29-0DE5-8DA2-0ACF8F680583}"/>
                </a:ext>
              </a:extLst>
            </p:cNvPr>
            <p:cNvSpPr/>
            <p:nvPr/>
          </p:nvSpPr>
          <p:spPr>
            <a:xfrm>
              <a:off x="807488" y="2335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pt47">
              <a:extLst>
                <a:ext uri="{FF2B5EF4-FFF2-40B4-BE49-F238E27FC236}">
                  <a16:creationId xmlns:a16="http://schemas.microsoft.com/office/drawing/2014/main" id="{5B593399-A659-12AA-2EF0-D061D3F4B870}"/>
                </a:ext>
              </a:extLst>
            </p:cNvPr>
            <p:cNvSpPr/>
            <p:nvPr/>
          </p:nvSpPr>
          <p:spPr>
            <a:xfrm>
              <a:off x="807488" y="25292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7" name="pt48">
              <a:extLst>
                <a:ext uri="{FF2B5EF4-FFF2-40B4-BE49-F238E27FC236}">
                  <a16:creationId xmlns:a16="http://schemas.microsoft.com/office/drawing/2014/main" id="{DAF8F25B-FD39-9B86-701F-A99FC5FD92C7}"/>
                </a:ext>
              </a:extLst>
            </p:cNvPr>
            <p:cNvSpPr/>
            <p:nvPr/>
          </p:nvSpPr>
          <p:spPr>
            <a:xfrm>
              <a:off x="807488" y="1897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8" name="pt49">
              <a:extLst>
                <a:ext uri="{FF2B5EF4-FFF2-40B4-BE49-F238E27FC236}">
                  <a16:creationId xmlns:a16="http://schemas.microsoft.com/office/drawing/2014/main" id="{54B6DA54-A931-06B9-28C4-9AC2F8821B39}"/>
                </a:ext>
              </a:extLst>
            </p:cNvPr>
            <p:cNvSpPr/>
            <p:nvPr/>
          </p:nvSpPr>
          <p:spPr>
            <a:xfrm>
              <a:off x="807488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9" name="rc50">
              <a:extLst>
                <a:ext uri="{FF2B5EF4-FFF2-40B4-BE49-F238E27FC236}">
                  <a16:creationId xmlns:a16="http://schemas.microsoft.com/office/drawing/2014/main" id="{963468EB-B438-69D4-457C-AA52D8F19B78}"/>
                </a:ext>
              </a:extLst>
            </p:cNvPr>
            <p:cNvSpPr/>
            <p:nvPr/>
          </p:nvSpPr>
          <p:spPr>
            <a:xfrm>
              <a:off x="1043114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0" name="pg51">
              <a:extLst>
                <a:ext uri="{FF2B5EF4-FFF2-40B4-BE49-F238E27FC236}">
                  <a16:creationId xmlns:a16="http://schemas.microsoft.com/office/drawing/2014/main" id="{B134E64B-5CF6-0D4A-8912-F63AB056C046}"/>
                </a:ext>
              </a:extLst>
            </p:cNvPr>
            <p:cNvSpPr/>
            <p:nvPr/>
          </p:nvSpPr>
          <p:spPr>
            <a:xfrm>
              <a:off x="1080110" y="1287154"/>
              <a:ext cx="221978" cy="2737367"/>
            </a:xfrm>
            <a:custGeom>
              <a:avLst/>
              <a:gdLst/>
              <a:ahLst/>
              <a:cxnLst/>
              <a:rect l="0" t="0" r="0" b="0"/>
              <a:pathLst>
                <a:path w="221978" h="2737367">
                  <a:moveTo>
                    <a:pt x="87948" y="2737367"/>
                  </a:moveTo>
                  <a:lnTo>
                    <a:pt x="87777" y="2732010"/>
                  </a:lnTo>
                  <a:lnTo>
                    <a:pt x="87605" y="2726653"/>
                  </a:lnTo>
                  <a:lnTo>
                    <a:pt x="87435" y="2721296"/>
                  </a:lnTo>
                  <a:lnTo>
                    <a:pt x="87265" y="2715939"/>
                  </a:lnTo>
                  <a:lnTo>
                    <a:pt x="87095" y="2710582"/>
                  </a:lnTo>
                  <a:lnTo>
                    <a:pt x="86926" y="2705226"/>
                  </a:lnTo>
                  <a:lnTo>
                    <a:pt x="86757" y="2699869"/>
                  </a:lnTo>
                  <a:lnTo>
                    <a:pt x="86587" y="2694512"/>
                  </a:lnTo>
                  <a:lnTo>
                    <a:pt x="86418" y="2689155"/>
                  </a:lnTo>
                  <a:lnTo>
                    <a:pt x="86249" y="2683798"/>
                  </a:lnTo>
                  <a:lnTo>
                    <a:pt x="86079" y="2678441"/>
                  </a:lnTo>
                  <a:lnTo>
                    <a:pt x="85909" y="2673084"/>
                  </a:lnTo>
                  <a:lnTo>
                    <a:pt x="85738" y="2667727"/>
                  </a:lnTo>
                  <a:lnTo>
                    <a:pt x="85566" y="2662370"/>
                  </a:lnTo>
                  <a:lnTo>
                    <a:pt x="85394" y="2657014"/>
                  </a:lnTo>
                  <a:lnTo>
                    <a:pt x="85221" y="2651657"/>
                  </a:lnTo>
                  <a:lnTo>
                    <a:pt x="85046" y="2646300"/>
                  </a:lnTo>
                  <a:lnTo>
                    <a:pt x="84870" y="2640943"/>
                  </a:lnTo>
                  <a:lnTo>
                    <a:pt x="84693" y="2635586"/>
                  </a:lnTo>
                  <a:lnTo>
                    <a:pt x="84514" y="2630229"/>
                  </a:lnTo>
                  <a:lnTo>
                    <a:pt x="84333" y="2624872"/>
                  </a:lnTo>
                  <a:lnTo>
                    <a:pt x="84150" y="2619515"/>
                  </a:lnTo>
                  <a:lnTo>
                    <a:pt x="83965" y="2614159"/>
                  </a:lnTo>
                  <a:lnTo>
                    <a:pt x="83778" y="2608802"/>
                  </a:lnTo>
                  <a:lnTo>
                    <a:pt x="83587" y="2603445"/>
                  </a:lnTo>
                  <a:lnTo>
                    <a:pt x="83396" y="2598088"/>
                  </a:lnTo>
                  <a:lnTo>
                    <a:pt x="83200" y="2592731"/>
                  </a:lnTo>
                  <a:lnTo>
                    <a:pt x="83003" y="2587374"/>
                  </a:lnTo>
                  <a:lnTo>
                    <a:pt x="82800" y="2582017"/>
                  </a:lnTo>
                  <a:lnTo>
                    <a:pt x="82597" y="2576660"/>
                  </a:lnTo>
                  <a:lnTo>
                    <a:pt x="82388" y="2571303"/>
                  </a:lnTo>
                  <a:lnTo>
                    <a:pt x="82177" y="2565947"/>
                  </a:lnTo>
                  <a:lnTo>
                    <a:pt x="81961" y="2560590"/>
                  </a:lnTo>
                  <a:lnTo>
                    <a:pt x="81742" y="2555233"/>
                  </a:lnTo>
                  <a:lnTo>
                    <a:pt x="81518" y="2549876"/>
                  </a:lnTo>
                  <a:lnTo>
                    <a:pt x="81290" y="2544519"/>
                  </a:lnTo>
                  <a:lnTo>
                    <a:pt x="81058" y="2539162"/>
                  </a:lnTo>
                  <a:lnTo>
                    <a:pt x="80821" y="2533805"/>
                  </a:lnTo>
                  <a:lnTo>
                    <a:pt x="80579" y="2528448"/>
                  </a:lnTo>
                  <a:lnTo>
                    <a:pt x="80332" y="2523091"/>
                  </a:lnTo>
                  <a:lnTo>
                    <a:pt x="80082" y="2517735"/>
                  </a:lnTo>
                  <a:lnTo>
                    <a:pt x="79824" y="2512378"/>
                  </a:lnTo>
                  <a:lnTo>
                    <a:pt x="79563" y="2507021"/>
                  </a:lnTo>
                  <a:lnTo>
                    <a:pt x="79294" y="2501664"/>
                  </a:lnTo>
                  <a:lnTo>
                    <a:pt x="79023" y="2496307"/>
                  </a:lnTo>
                  <a:lnTo>
                    <a:pt x="78742" y="2490950"/>
                  </a:lnTo>
                  <a:lnTo>
                    <a:pt x="78459" y="2485593"/>
                  </a:lnTo>
                  <a:lnTo>
                    <a:pt x="78166" y="2480236"/>
                  </a:lnTo>
                  <a:lnTo>
                    <a:pt x="77871" y="2474880"/>
                  </a:lnTo>
                  <a:lnTo>
                    <a:pt x="77567" y="2469523"/>
                  </a:lnTo>
                  <a:lnTo>
                    <a:pt x="77258" y="2464166"/>
                  </a:lnTo>
                  <a:lnTo>
                    <a:pt x="76942" y="2458809"/>
                  </a:lnTo>
                  <a:lnTo>
                    <a:pt x="76620" y="2453452"/>
                  </a:lnTo>
                  <a:lnTo>
                    <a:pt x="76291" y="2448095"/>
                  </a:lnTo>
                  <a:lnTo>
                    <a:pt x="75956" y="2442738"/>
                  </a:lnTo>
                  <a:lnTo>
                    <a:pt x="75614" y="2437381"/>
                  </a:lnTo>
                  <a:lnTo>
                    <a:pt x="75264" y="2432024"/>
                  </a:lnTo>
                  <a:lnTo>
                    <a:pt x="74910" y="2426668"/>
                  </a:lnTo>
                  <a:lnTo>
                    <a:pt x="74546" y="2421311"/>
                  </a:lnTo>
                  <a:lnTo>
                    <a:pt x="74178" y="2415954"/>
                  </a:lnTo>
                  <a:lnTo>
                    <a:pt x="73799" y="2410597"/>
                  </a:lnTo>
                  <a:lnTo>
                    <a:pt x="73419" y="2405240"/>
                  </a:lnTo>
                  <a:lnTo>
                    <a:pt x="73025" y="2399883"/>
                  </a:lnTo>
                  <a:lnTo>
                    <a:pt x="72630" y="2394526"/>
                  </a:lnTo>
                  <a:lnTo>
                    <a:pt x="72222" y="2389169"/>
                  </a:lnTo>
                  <a:lnTo>
                    <a:pt x="71812" y="2383813"/>
                  </a:lnTo>
                  <a:lnTo>
                    <a:pt x="71391" y="2378456"/>
                  </a:lnTo>
                  <a:lnTo>
                    <a:pt x="70966" y="2373099"/>
                  </a:lnTo>
                  <a:lnTo>
                    <a:pt x="70532" y="2367742"/>
                  </a:lnTo>
                  <a:lnTo>
                    <a:pt x="70093" y="2362385"/>
                  </a:lnTo>
                  <a:lnTo>
                    <a:pt x="69645" y="2357028"/>
                  </a:lnTo>
                  <a:lnTo>
                    <a:pt x="69191" y="2351671"/>
                  </a:lnTo>
                  <a:lnTo>
                    <a:pt x="68731" y="2346314"/>
                  </a:lnTo>
                  <a:lnTo>
                    <a:pt x="68262" y="2340957"/>
                  </a:lnTo>
                  <a:lnTo>
                    <a:pt x="67789" y="2335601"/>
                  </a:lnTo>
                  <a:lnTo>
                    <a:pt x="67306" y="2330244"/>
                  </a:lnTo>
                  <a:lnTo>
                    <a:pt x="66820" y="2324887"/>
                  </a:lnTo>
                  <a:lnTo>
                    <a:pt x="66323" y="2319530"/>
                  </a:lnTo>
                  <a:lnTo>
                    <a:pt x="65825" y="2314173"/>
                  </a:lnTo>
                  <a:lnTo>
                    <a:pt x="65315" y="2308816"/>
                  </a:lnTo>
                  <a:lnTo>
                    <a:pt x="64803" y="2303459"/>
                  </a:lnTo>
                  <a:lnTo>
                    <a:pt x="64281" y="2298102"/>
                  </a:lnTo>
                  <a:lnTo>
                    <a:pt x="63757" y="2292746"/>
                  </a:lnTo>
                  <a:lnTo>
                    <a:pt x="63224" y="2287389"/>
                  </a:lnTo>
                  <a:lnTo>
                    <a:pt x="62688" y="2282032"/>
                  </a:lnTo>
                  <a:lnTo>
                    <a:pt x="62144" y="2276675"/>
                  </a:lnTo>
                  <a:lnTo>
                    <a:pt x="61596" y="2271318"/>
                  </a:lnTo>
                  <a:lnTo>
                    <a:pt x="61042" y="2265961"/>
                  </a:lnTo>
                  <a:lnTo>
                    <a:pt x="60483" y="2260604"/>
                  </a:lnTo>
                  <a:lnTo>
                    <a:pt x="59919" y="2255247"/>
                  </a:lnTo>
                  <a:lnTo>
                    <a:pt x="59350" y="2249890"/>
                  </a:lnTo>
                  <a:lnTo>
                    <a:pt x="58777" y="2244534"/>
                  </a:lnTo>
                  <a:lnTo>
                    <a:pt x="58198" y="2239177"/>
                  </a:lnTo>
                  <a:lnTo>
                    <a:pt x="57617" y="2233820"/>
                  </a:lnTo>
                  <a:lnTo>
                    <a:pt x="57029" y="2228463"/>
                  </a:lnTo>
                  <a:lnTo>
                    <a:pt x="56441" y="2223106"/>
                  </a:lnTo>
                  <a:lnTo>
                    <a:pt x="55845" y="2217749"/>
                  </a:lnTo>
                  <a:lnTo>
                    <a:pt x="55249" y="2212392"/>
                  </a:lnTo>
                  <a:lnTo>
                    <a:pt x="54647" y="2207035"/>
                  </a:lnTo>
                  <a:lnTo>
                    <a:pt x="54043" y="2201679"/>
                  </a:lnTo>
                  <a:lnTo>
                    <a:pt x="53436" y="2196322"/>
                  </a:lnTo>
                  <a:lnTo>
                    <a:pt x="52827" y="2190965"/>
                  </a:lnTo>
                  <a:lnTo>
                    <a:pt x="52214" y="2185608"/>
                  </a:lnTo>
                  <a:lnTo>
                    <a:pt x="51600" y="2180251"/>
                  </a:lnTo>
                  <a:lnTo>
                    <a:pt x="50984" y="2174894"/>
                  </a:lnTo>
                  <a:lnTo>
                    <a:pt x="50365" y="2169537"/>
                  </a:lnTo>
                  <a:lnTo>
                    <a:pt x="49746" y="2164180"/>
                  </a:lnTo>
                  <a:lnTo>
                    <a:pt x="49124" y="2158823"/>
                  </a:lnTo>
                  <a:lnTo>
                    <a:pt x="48502" y="2153467"/>
                  </a:lnTo>
                  <a:lnTo>
                    <a:pt x="47878" y="2148110"/>
                  </a:lnTo>
                  <a:lnTo>
                    <a:pt x="47255" y="2142753"/>
                  </a:lnTo>
                  <a:lnTo>
                    <a:pt x="46630" y="2137396"/>
                  </a:lnTo>
                  <a:lnTo>
                    <a:pt x="46005" y="2132039"/>
                  </a:lnTo>
                  <a:lnTo>
                    <a:pt x="45380" y="2126682"/>
                  </a:lnTo>
                  <a:lnTo>
                    <a:pt x="44755" y="2121325"/>
                  </a:lnTo>
                  <a:lnTo>
                    <a:pt x="44131" y="2115968"/>
                  </a:lnTo>
                  <a:lnTo>
                    <a:pt x="43507" y="2110611"/>
                  </a:lnTo>
                  <a:lnTo>
                    <a:pt x="42884" y="2105255"/>
                  </a:lnTo>
                  <a:lnTo>
                    <a:pt x="42262" y="2099898"/>
                  </a:lnTo>
                  <a:lnTo>
                    <a:pt x="41641" y="2094541"/>
                  </a:lnTo>
                  <a:lnTo>
                    <a:pt x="41022" y="2089184"/>
                  </a:lnTo>
                  <a:lnTo>
                    <a:pt x="40404" y="2083827"/>
                  </a:lnTo>
                  <a:lnTo>
                    <a:pt x="39788" y="2078470"/>
                  </a:lnTo>
                  <a:lnTo>
                    <a:pt x="39174" y="2073113"/>
                  </a:lnTo>
                  <a:lnTo>
                    <a:pt x="38563" y="2067756"/>
                  </a:lnTo>
                  <a:lnTo>
                    <a:pt x="37953" y="2062400"/>
                  </a:lnTo>
                  <a:lnTo>
                    <a:pt x="37347" y="2057043"/>
                  </a:lnTo>
                  <a:lnTo>
                    <a:pt x="36742" y="2051686"/>
                  </a:lnTo>
                  <a:lnTo>
                    <a:pt x="36142" y="2046329"/>
                  </a:lnTo>
                  <a:lnTo>
                    <a:pt x="35543" y="2040972"/>
                  </a:lnTo>
                  <a:lnTo>
                    <a:pt x="34950" y="2035615"/>
                  </a:lnTo>
                  <a:lnTo>
                    <a:pt x="34358" y="2030258"/>
                  </a:lnTo>
                  <a:lnTo>
                    <a:pt x="33771" y="2024901"/>
                  </a:lnTo>
                  <a:lnTo>
                    <a:pt x="33186" y="2019544"/>
                  </a:lnTo>
                  <a:lnTo>
                    <a:pt x="32607" y="2014188"/>
                  </a:lnTo>
                  <a:lnTo>
                    <a:pt x="32031" y="2008831"/>
                  </a:lnTo>
                  <a:lnTo>
                    <a:pt x="31459" y="2003474"/>
                  </a:lnTo>
                  <a:lnTo>
                    <a:pt x="30892" y="1998117"/>
                  </a:lnTo>
                  <a:lnTo>
                    <a:pt x="30328" y="1992760"/>
                  </a:lnTo>
                  <a:lnTo>
                    <a:pt x="29770" y="1987403"/>
                  </a:lnTo>
                  <a:lnTo>
                    <a:pt x="29215" y="1982046"/>
                  </a:lnTo>
                  <a:lnTo>
                    <a:pt x="28667" y="1976689"/>
                  </a:lnTo>
                  <a:lnTo>
                    <a:pt x="28121" y="1971333"/>
                  </a:lnTo>
                  <a:lnTo>
                    <a:pt x="27582" y="1965976"/>
                  </a:lnTo>
                  <a:lnTo>
                    <a:pt x="27046" y="1960619"/>
                  </a:lnTo>
                  <a:lnTo>
                    <a:pt x="26518" y="1955262"/>
                  </a:lnTo>
                  <a:lnTo>
                    <a:pt x="25991" y="1949905"/>
                  </a:lnTo>
                  <a:lnTo>
                    <a:pt x="25474" y="1944548"/>
                  </a:lnTo>
                  <a:lnTo>
                    <a:pt x="24958" y="1939191"/>
                  </a:lnTo>
                  <a:lnTo>
                    <a:pt x="24450" y="1933834"/>
                  </a:lnTo>
                  <a:lnTo>
                    <a:pt x="23945" y="1928477"/>
                  </a:lnTo>
                  <a:lnTo>
                    <a:pt x="23448" y="1923121"/>
                  </a:lnTo>
                  <a:lnTo>
                    <a:pt x="22954" y="1917764"/>
                  </a:lnTo>
                  <a:lnTo>
                    <a:pt x="22466" y="1912407"/>
                  </a:lnTo>
                  <a:lnTo>
                    <a:pt x="21984" y="1907050"/>
                  </a:lnTo>
                  <a:lnTo>
                    <a:pt x="21507" y="1901693"/>
                  </a:lnTo>
                  <a:lnTo>
                    <a:pt x="21036" y="1896336"/>
                  </a:lnTo>
                  <a:lnTo>
                    <a:pt x="20569" y="1890979"/>
                  </a:lnTo>
                  <a:lnTo>
                    <a:pt x="20109" y="1885622"/>
                  </a:lnTo>
                  <a:lnTo>
                    <a:pt x="19652" y="1880266"/>
                  </a:lnTo>
                  <a:lnTo>
                    <a:pt x="19204" y="1874909"/>
                  </a:lnTo>
                  <a:lnTo>
                    <a:pt x="18757" y="1869552"/>
                  </a:lnTo>
                  <a:lnTo>
                    <a:pt x="18320" y="1864195"/>
                  </a:lnTo>
                  <a:lnTo>
                    <a:pt x="17884" y="1858838"/>
                  </a:lnTo>
                  <a:lnTo>
                    <a:pt x="17457" y="1853481"/>
                  </a:lnTo>
                  <a:lnTo>
                    <a:pt x="17032" y="1848124"/>
                  </a:lnTo>
                  <a:lnTo>
                    <a:pt x="16615" y="1842767"/>
                  </a:lnTo>
                  <a:lnTo>
                    <a:pt x="16202" y="1837410"/>
                  </a:lnTo>
                  <a:lnTo>
                    <a:pt x="15795" y="1832054"/>
                  </a:lnTo>
                  <a:lnTo>
                    <a:pt x="15391" y="1826697"/>
                  </a:lnTo>
                  <a:lnTo>
                    <a:pt x="14994" y="1821340"/>
                  </a:lnTo>
                  <a:lnTo>
                    <a:pt x="14602" y="1815983"/>
                  </a:lnTo>
                  <a:lnTo>
                    <a:pt x="14214" y="1810626"/>
                  </a:lnTo>
                  <a:lnTo>
                    <a:pt x="13831" y="1805269"/>
                  </a:lnTo>
                  <a:lnTo>
                    <a:pt x="13453" y="1799912"/>
                  </a:lnTo>
                  <a:lnTo>
                    <a:pt x="13081" y="1794555"/>
                  </a:lnTo>
                  <a:lnTo>
                    <a:pt x="12712" y="1789198"/>
                  </a:lnTo>
                  <a:lnTo>
                    <a:pt x="12350" y="1783842"/>
                  </a:lnTo>
                  <a:lnTo>
                    <a:pt x="11989" y="1778485"/>
                  </a:lnTo>
                  <a:lnTo>
                    <a:pt x="11637" y="1773128"/>
                  </a:lnTo>
                  <a:lnTo>
                    <a:pt x="11286" y="1767771"/>
                  </a:lnTo>
                  <a:lnTo>
                    <a:pt x="10943" y="1762414"/>
                  </a:lnTo>
                  <a:lnTo>
                    <a:pt x="10602" y="1757057"/>
                  </a:lnTo>
                  <a:lnTo>
                    <a:pt x="10267" y="1751700"/>
                  </a:lnTo>
                  <a:lnTo>
                    <a:pt x="9935" y="1746343"/>
                  </a:lnTo>
                  <a:lnTo>
                    <a:pt x="9609" y="1740987"/>
                  </a:lnTo>
                  <a:lnTo>
                    <a:pt x="9287" y="1735630"/>
                  </a:lnTo>
                  <a:lnTo>
                    <a:pt x="8969" y="1730273"/>
                  </a:lnTo>
                  <a:lnTo>
                    <a:pt x="8656" y="1724916"/>
                  </a:lnTo>
                  <a:lnTo>
                    <a:pt x="8347" y="1719559"/>
                  </a:lnTo>
                  <a:lnTo>
                    <a:pt x="8043" y="1714202"/>
                  </a:lnTo>
                  <a:lnTo>
                    <a:pt x="7742" y="1708845"/>
                  </a:lnTo>
                  <a:lnTo>
                    <a:pt x="7447" y="1703488"/>
                  </a:lnTo>
                  <a:lnTo>
                    <a:pt x="7154" y="1698131"/>
                  </a:lnTo>
                  <a:lnTo>
                    <a:pt x="6869" y="1692775"/>
                  </a:lnTo>
                  <a:lnTo>
                    <a:pt x="6585" y="1687418"/>
                  </a:lnTo>
                  <a:lnTo>
                    <a:pt x="6309" y="1682061"/>
                  </a:lnTo>
                  <a:lnTo>
                    <a:pt x="6034" y="1676704"/>
                  </a:lnTo>
                  <a:lnTo>
                    <a:pt x="5766" y="1671347"/>
                  </a:lnTo>
                  <a:lnTo>
                    <a:pt x="5501" y="1665990"/>
                  </a:lnTo>
                  <a:lnTo>
                    <a:pt x="5243" y="1660633"/>
                  </a:lnTo>
                  <a:lnTo>
                    <a:pt x="4987" y="1655276"/>
                  </a:lnTo>
                  <a:lnTo>
                    <a:pt x="4738" y="1649920"/>
                  </a:lnTo>
                  <a:lnTo>
                    <a:pt x="4492" y="1644563"/>
                  </a:lnTo>
                  <a:lnTo>
                    <a:pt x="4252" y="1639206"/>
                  </a:lnTo>
                  <a:lnTo>
                    <a:pt x="4017" y="1633849"/>
                  </a:lnTo>
                  <a:lnTo>
                    <a:pt x="3787" y="1628492"/>
                  </a:lnTo>
                  <a:lnTo>
                    <a:pt x="3562" y="1623135"/>
                  </a:lnTo>
                  <a:lnTo>
                    <a:pt x="3342" y="1617778"/>
                  </a:lnTo>
                  <a:lnTo>
                    <a:pt x="3129" y="1612421"/>
                  </a:lnTo>
                  <a:lnTo>
                    <a:pt x="2919" y="1607064"/>
                  </a:lnTo>
                  <a:lnTo>
                    <a:pt x="2718" y="1601708"/>
                  </a:lnTo>
                  <a:lnTo>
                    <a:pt x="2519" y="1596351"/>
                  </a:lnTo>
                  <a:lnTo>
                    <a:pt x="2331" y="1590994"/>
                  </a:lnTo>
                  <a:lnTo>
                    <a:pt x="2144" y="1585637"/>
                  </a:lnTo>
                  <a:lnTo>
                    <a:pt x="1968" y="1580280"/>
                  </a:lnTo>
                  <a:lnTo>
                    <a:pt x="1794" y="1574923"/>
                  </a:lnTo>
                  <a:lnTo>
                    <a:pt x="1630" y="1569566"/>
                  </a:lnTo>
                  <a:lnTo>
                    <a:pt x="1471" y="1564209"/>
                  </a:lnTo>
                  <a:lnTo>
                    <a:pt x="1320" y="1558853"/>
                  </a:lnTo>
                  <a:lnTo>
                    <a:pt x="1175" y="1553496"/>
                  </a:lnTo>
                  <a:lnTo>
                    <a:pt x="1038" y="1548139"/>
                  </a:lnTo>
                  <a:lnTo>
                    <a:pt x="909" y="1542782"/>
                  </a:lnTo>
                  <a:lnTo>
                    <a:pt x="787" y="1537425"/>
                  </a:lnTo>
                  <a:lnTo>
                    <a:pt x="674" y="1532068"/>
                  </a:lnTo>
                  <a:lnTo>
                    <a:pt x="566" y="1526711"/>
                  </a:lnTo>
                  <a:lnTo>
                    <a:pt x="471" y="1521354"/>
                  </a:lnTo>
                  <a:lnTo>
                    <a:pt x="379" y="1515997"/>
                  </a:lnTo>
                  <a:lnTo>
                    <a:pt x="302" y="1510641"/>
                  </a:lnTo>
                  <a:lnTo>
                    <a:pt x="227" y="1505284"/>
                  </a:lnTo>
                  <a:lnTo>
                    <a:pt x="169" y="1499927"/>
                  </a:lnTo>
                  <a:lnTo>
                    <a:pt x="113" y="1494570"/>
                  </a:lnTo>
                  <a:lnTo>
                    <a:pt x="73" y="1489213"/>
                  </a:lnTo>
                  <a:lnTo>
                    <a:pt x="37" y="1483856"/>
                  </a:lnTo>
                  <a:lnTo>
                    <a:pt x="16" y="1478499"/>
                  </a:lnTo>
                  <a:lnTo>
                    <a:pt x="1" y="1473142"/>
                  </a:lnTo>
                  <a:lnTo>
                    <a:pt x="0" y="1467786"/>
                  </a:lnTo>
                  <a:lnTo>
                    <a:pt x="7" y="1462429"/>
                  </a:lnTo>
                  <a:lnTo>
                    <a:pt x="25" y="1457072"/>
                  </a:lnTo>
                  <a:lnTo>
                    <a:pt x="56" y="1451715"/>
                  </a:lnTo>
                  <a:lnTo>
                    <a:pt x="95" y="1446358"/>
                  </a:lnTo>
                  <a:lnTo>
                    <a:pt x="149" y="1441001"/>
                  </a:lnTo>
                  <a:lnTo>
                    <a:pt x="211" y="1435644"/>
                  </a:lnTo>
                  <a:lnTo>
                    <a:pt x="289" y="1430287"/>
                  </a:lnTo>
                  <a:lnTo>
                    <a:pt x="373" y="1424930"/>
                  </a:lnTo>
                  <a:lnTo>
                    <a:pt x="477" y="1419574"/>
                  </a:lnTo>
                  <a:lnTo>
                    <a:pt x="583" y="1414217"/>
                  </a:lnTo>
                  <a:lnTo>
                    <a:pt x="713" y="1408860"/>
                  </a:lnTo>
                  <a:lnTo>
                    <a:pt x="846" y="1403503"/>
                  </a:lnTo>
                  <a:lnTo>
                    <a:pt x="1000" y="1398146"/>
                  </a:lnTo>
                  <a:lnTo>
                    <a:pt x="1159" y="1392789"/>
                  </a:lnTo>
                  <a:lnTo>
                    <a:pt x="1338" y="1387432"/>
                  </a:lnTo>
                  <a:lnTo>
                    <a:pt x="1524" y="1382075"/>
                  </a:lnTo>
                  <a:lnTo>
                    <a:pt x="1728" y="1376718"/>
                  </a:lnTo>
                  <a:lnTo>
                    <a:pt x="1942" y="1371362"/>
                  </a:lnTo>
                  <a:lnTo>
                    <a:pt x="2171" y="1366005"/>
                  </a:lnTo>
                  <a:lnTo>
                    <a:pt x="2414" y="1360648"/>
                  </a:lnTo>
                  <a:lnTo>
                    <a:pt x="2668" y="1355291"/>
                  </a:lnTo>
                  <a:lnTo>
                    <a:pt x="2939" y="1349934"/>
                  </a:lnTo>
                  <a:lnTo>
                    <a:pt x="3219" y="1344577"/>
                  </a:lnTo>
                  <a:lnTo>
                    <a:pt x="3520" y="1339220"/>
                  </a:lnTo>
                  <a:lnTo>
                    <a:pt x="3825" y="1333863"/>
                  </a:lnTo>
                  <a:lnTo>
                    <a:pt x="4154" y="1328507"/>
                  </a:lnTo>
                  <a:lnTo>
                    <a:pt x="4486" y="1323150"/>
                  </a:lnTo>
                  <a:lnTo>
                    <a:pt x="4844" y="1317793"/>
                  </a:lnTo>
                  <a:lnTo>
                    <a:pt x="5204" y="1312436"/>
                  </a:lnTo>
                  <a:lnTo>
                    <a:pt x="5588" y="1307079"/>
                  </a:lnTo>
                  <a:lnTo>
                    <a:pt x="5977" y="1301722"/>
                  </a:lnTo>
                  <a:lnTo>
                    <a:pt x="6386" y="1296365"/>
                  </a:lnTo>
                  <a:lnTo>
                    <a:pt x="6804" y="1291008"/>
                  </a:lnTo>
                  <a:lnTo>
                    <a:pt x="7238" y="1285651"/>
                  </a:lnTo>
                  <a:lnTo>
                    <a:pt x="7684" y="1280295"/>
                  </a:lnTo>
                  <a:lnTo>
                    <a:pt x="8143" y="1274938"/>
                  </a:lnTo>
                  <a:lnTo>
                    <a:pt x="8616" y="1269581"/>
                  </a:lnTo>
                  <a:lnTo>
                    <a:pt x="9099" y="1264224"/>
                  </a:lnTo>
                  <a:lnTo>
                    <a:pt x="9599" y="1258867"/>
                  </a:lnTo>
                  <a:lnTo>
                    <a:pt x="10107" y="1253510"/>
                  </a:lnTo>
                  <a:lnTo>
                    <a:pt x="10633" y="1248153"/>
                  </a:lnTo>
                  <a:lnTo>
                    <a:pt x="11163" y="1242796"/>
                  </a:lnTo>
                  <a:lnTo>
                    <a:pt x="11715" y="1237440"/>
                  </a:lnTo>
                  <a:lnTo>
                    <a:pt x="12268" y="1232083"/>
                  </a:lnTo>
                  <a:lnTo>
                    <a:pt x="12843" y="1226726"/>
                  </a:lnTo>
                  <a:lnTo>
                    <a:pt x="13421" y="1221369"/>
                  </a:lnTo>
                  <a:lnTo>
                    <a:pt x="14017" y="1216012"/>
                  </a:lnTo>
                  <a:lnTo>
                    <a:pt x="14617" y="1210655"/>
                  </a:lnTo>
                  <a:lnTo>
                    <a:pt x="15233" y="1205298"/>
                  </a:lnTo>
                  <a:lnTo>
                    <a:pt x="15855" y="1199941"/>
                  </a:lnTo>
                  <a:lnTo>
                    <a:pt x="16489" y="1194584"/>
                  </a:lnTo>
                  <a:lnTo>
                    <a:pt x="17132" y="1189228"/>
                  </a:lnTo>
                  <a:lnTo>
                    <a:pt x="17784" y="1183871"/>
                  </a:lnTo>
                  <a:lnTo>
                    <a:pt x="18446" y="1178514"/>
                  </a:lnTo>
                  <a:lnTo>
                    <a:pt x="19114" y="1173157"/>
                  </a:lnTo>
                  <a:lnTo>
                    <a:pt x="19793" y="1167800"/>
                  </a:lnTo>
                  <a:lnTo>
                    <a:pt x="20477" y="1162443"/>
                  </a:lnTo>
                  <a:lnTo>
                    <a:pt x="21172" y="1157086"/>
                  </a:lnTo>
                  <a:lnTo>
                    <a:pt x="21869" y="1151729"/>
                  </a:lnTo>
                  <a:lnTo>
                    <a:pt x="22578" y="1146373"/>
                  </a:lnTo>
                  <a:lnTo>
                    <a:pt x="23289" y="1141016"/>
                  </a:lnTo>
                  <a:lnTo>
                    <a:pt x="24010" y="1135659"/>
                  </a:lnTo>
                  <a:lnTo>
                    <a:pt x="24732" y="1130302"/>
                  </a:lnTo>
                  <a:lnTo>
                    <a:pt x="25463" y="1124945"/>
                  </a:lnTo>
                  <a:lnTo>
                    <a:pt x="26196" y="1119588"/>
                  </a:lnTo>
                  <a:lnTo>
                    <a:pt x="26935" y="1114231"/>
                  </a:lnTo>
                  <a:lnTo>
                    <a:pt x="27676" y="1108874"/>
                  </a:lnTo>
                  <a:lnTo>
                    <a:pt x="28422" y="1103517"/>
                  </a:lnTo>
                  <a:lnTo>
                    <a:pt x="29170" y="1098161"/>
                  </a:lnTo>
                  <a:lnTo>
                    <a:pt x="29920" y="1092804"/>
                  </a:lnTo>
                  <a:lnTo>
                    <a:pt x="30673" y="1087447"/>
                  </a:lnTo>
                  <a:lnTo>
                    <a:pt x="31427" y="1082090"/>
                  </a:lnTo>
                  <a:lnTo>
                    <a:pt x="32182" y="1076733"/>
                  </a:lnTo>
                  <a:lnTo>
                    <a:pt x="32938" y="1071376"/>
                  </a:lnTo>
                  <a:lnTo>
                    <a:pt x="33695" y="1066019"/>
                  </a:lnTo>
                  <a:lnTo>
                    <a:pt x="34451" y="1060662"/>
                  </a:lnTo>
                  <a:lnTo>
                    <a:pt x="35206" y="1055305"/>
                  </a:lnTo>
                  <a:lnTo>
                    <a:pt x="35961" y="1049949"/>
                  </a:lnTo>
                  <a:lnTo>
                    <a:pt x="36713" y="1044592"/>
                  </a:lnTo>
                  <a:lnTo>
                    <a:pt x="37465" y="1039235"/>
                  </a:lnTo>
                  <a:lnTo>
                    <a:pt x="38212" y="1033878"/>
                  </a:lnTo>
                  <a:lnTo>
                    <a:pt x="38959" y="1028521"/>
                  </a:lnTo>
                  <a:lnTo>
                    <a:pt x="39700" y="1023164"/>
                  </a:lnTo>
                  <a:lnTo>
                    <a:pt x="40439" y="1017807"/>
                  </a:lnTo>
                  <a:lnTo>
                    <a:pt x="41174" y="1012450"/>
                  </a:lnTo>
                  <a:lnTo>
                    <a:pt x="41904" y="1007094"/>
                  </a:lnTo>
                  <a:lnTo>
                    <a:pt x="42629" y="1001737"/>
                  </a:lnTo>
                  <a:lnTo>
                    <a:pt x="43348" y="996380"/>
                  </a:lnTo>
                  <a:lnTo>
                    <a:pt x="44063" y="991023"/>
                  </a:lnTo>
                  <a:lnTo>
                    <a:pt x="44770" y="985666"/>
                  </a:lnTo>
                  <a:lnTo>
                    <a:pt x="45473" y="980309"/>
                  </a:lnTo>
                  <a:lnTo>
                    <a:pt x="46165" y="974952"/>
                  </a:lnTo>
                  <a:lnTo>
                    <a:pt x="46856" y="969595"/>
                  </a:lnTo>
                  <a:lnTo>
                    <a:pt x="47532" y="964238"/>
                  </a:lnTo>
                  <a:lnTo>
                    <a:pt x="48207" y="958882"/>
                  </a:lnTo>
                  <a:lnTo>
                    <a:pt x="48867" y="953525"/>
                  </a:lnTo>
                  <a:lnTo>
                    <a:pt x="49524" y="948168"/>
                  </a:lnTo>
                  <a:lnTo>
                    <a:pt x="50168" y="942811"/>
                  </a:lnTo>
                  <a:lnTo>
                    <a:pt x="50806" y="937454"/>
                  </a:lnTo>
                  <a:lnTo>
                    <a:pt x="51431" y="932097"/>
                  </a:lnTo>
                  <a:lnTo>
                    <a:pt x="52049" y="926740"/>
                  </a:lnTo>
                  <a:lnTo>
                    <a:pt x="52656" y="921383"/>
                  </a:lnTo>
                  <a:lnTo>
                    <a:pt x="53252" y="916027"/>
                  </a:lnTo>
                  <a:lnTo>
                    <a:pt x="53839" y="910670"/>
                  </a:lnTo>
                  <a:lnTo>
                    <a:pt x="54412" y="905313"/>
                  </a:lnTo>
                  <a:lnTo>
                    <a:pt x="54978" y="899956"/>
                  </a:lnTo>
                  <a:lnTo>
                    <a:pt x="55528" y="894599"/>
                  </a:lnTo>
                  <a:lnTo>
                    <a:pt x="56073" y="889242"/>
                  </a:lnTo>
                  <a:lnTo>
                    <a:pt x="56598" y="883885"/>
                  </a:lnTo>
                  <a:lnTo>
                    <a:pt x="57120" y="878528"/>
                  </a:lnTo>
                  <a:lnTo>
                    <a:pt x="57620" y="873171"/>
                  </a:lnTo>
                  <a:lnTo>
                    <a:pt x="58118" y="867815"/>
                  </a:lnTo>
                  <a:lnTo>
                    <a:pt x="58594" y="862458"/>
                  </a:lnTo>
                  <a:lnTo>
                    <a:pt x="59065" y="857101"/>
                  </a:lnTo>
                  <a:lnTo>
                    <a:pt x="59517" y="851744"/>
                  </a:lnTo>
                  <a:lnTo>
                    <a:pt x="59962" y="846387"/>
                  </a:lnTo>
                  <a:lnTo>
                    <a:pt x="60390" y="841030"/>
                  </a:lnTo>
                  <a:lnTo>
                    <a:pt x="60808" y="835673"/>
                  </a:lnTo>
                  <a:lnTo>
                    <a:pt x="61211" y="830316"/>
                  </a:lnTo>
                  <a:lnTo>
                    <a:pt x="61602" y="824960"/>
                  </a:lnTo>
                  <a:lnTo>
                    <a:pt x="61980" y="819603"/>
                  </a:lnTo>
                  <a:lnTo>
                    <a:pt x="62344" y="814246"/>
                  </a:lnTo>
                  <a:lnTo>
                    <a:pt x="62698" y="808889"/>
                  </a:lnTo>
                  <a:lnTo>
                    <a:pt x="63033" y="803532"/>
                  </a:lnTo>
                  <a:lnTo>
                    <a:pt x="63363" y="798175"/>
                  </a:lnTo>
                  <a:lnTo>
                    <a:pt x="63671" y="792818"/>
                  </a:lnTo>
                  <a:lnTo>
                    <a:pt x="63976" y="787461"/>
                  </a:lnTo>
                  <a:lnTo>
                    <a:pt x="64257" y="782104"/>
                  </a:lnTo>
                  <a:lnTo>
                    <a:pt x="64535" y="776748"/>
                  </a:lnTo>
                  <a:lnTo>
                    <a:pt x="64792" y="771391"/>
                  </a:lnTo>
                  <a:lnTo>
                    <a:pt x="65043" y="766034"/>
                  </a:lnTo>
                  <a:lnTo>
                    <a:pt x="65276" y="760677"/>
                  </a:lnTo>
                  <a:lnTo>
                    <a:pt x="65501" y="755320"/>
                  </a:lnTo>
                  <a:lnTo>
                    <a:pt x="65710" y="749963"/>
                  </a:lnTo>
                  <a:lnTo>
                    <a:pt x="65910" y="744606"/>
                  </a:lnTo>
                  <a:lnTo>
                    <a:pt x="66096" y="739249"/>
                  </a:lnTo>
                  <a:lnTo>
                    <a:pt x="66270" y="733893"/>
                  </a:lnTo>
                  <a:lnTo>
                    <a:pt x="66434" y="728536"/>
                  </a:lnTo>
                  <a:lnTo>
                    <a:pt x="66584" y="723179"/>
                  </a:lnTo>
                  <a:lnTo>
                    <a:pt x="66726" y="717822"/>
                  </a:lnTo>
                  <a:lnTo>
                    <a:pt x="66853" y="712465"/>
                  </a:lnTo>
                  <a:lnTo>
                    <a:pt x="66974" y="707108"/>
                  </a:lnTo>
                  <a:lnTo>
                    <a:pt x="67078" y="701751"/>
                  </a:lnTo>
                  <a:lnTo>
                    <a:pt x="67179" y="696394"/>
                  </a:lnTo>
                  <a:lnTo>
                    <a:pt x="67262" y="691037"/>
                  </a:lnTo>
                  <a:lnTo>
                    <a:pt x="67342" y="685681"/>
                  </a:lnTo>
                  <a:lnTo>
                    <a:pt x="67405" y="680324"/>
                  </a:lnTo>
                  <a:lnTo>
                    <a:pt x="67465" y="674967"/>
                  </a:lnTo>
                  <a:lnTo>
                    <a:pt x="67511" y="669610"/>
                  </a:lnTo>
                  <a:lnTo>
                    <a:pt x="67552" y="664253"/>
                  </a:lnTo>
                  <a:lnTo>
                    <a:pt x="67581" y="658896"/>
                  </a:lnTo>
                  <a:lnTo>
                    <a:pt x="67604" y="653539"/>
                  </a:lnTo>
                  <a:lnTo>
                    <a:pt x="67618" y="648182"/>
                  </a:lnTo>
                  <a:lnTo>
                    <a:pt x="67624" y="642825"/>
                  </a:lnTo>
                  <a:lnTo>
                    <a:pt x="67623" y="637469"/>
                  </a:lnTo>
                  <a:lnTo>
                    <a:pt x="67614" y="632112"/>
                  </a:lnTo>
                  <a:lnTo>
                    <a:pt x="67600" y="626755"/>
                  </a:lnTo>
                  <a:lnTo>
                    <a:pt x="67577" y="621398"/>
                  </a:lnTo>
                  <a:lnTo>
                    <a:pt x="67550" y="616041"/>
                  </a:lnTo>
                  <a:lnTo>
                    <a:pt x="67514" y="610684"/>
                  </a:lnTo>
                  <a:lnTo>
                    <a:pt x="67477" y="605327"/>
                  </a:lnTo>
                  <a:lnTo>
                    <a:pt x="67430" y="599970"/>
                  </a:lnTo>
                  <a:lnTo>
                    <a:pt x="67382" y="594614"/>
                  </a:lnTo>
                  <a:lnTo>
                    <a:pt x="67325" y="589257"/>
                  </a:lnTo>
                  <a:lnTo>
                    <a:pt x="67267" y="583900"/>
                  </a:lnTo>
                  <a:lnTo>
                    <a:pt x="67203" y="578543"/>
                  </a:lnTo>
                  <a:lnTo>
                    <a:pt x="67137" y="573186"/>
                  </a:lnTo>
                  <a:lnTo>
                    <a:pt x="67067" y="567829"/>
                  </a:lnTo>
                  <a:lnTo>
                    <a:pt x="66994" y="562472"/>
                  </a:lnTo>
                  <a:lnTo>
                    <a:pt x="66918" y="557115"/>
                  </a:lnTo>
                  <a:lnTo>
                    <a:pt x="66839" y="551758"/>
                  </a:lnTo>
                  <a:lnTo>
                    <a:pt x="66759" y="546402"/>
                  </a:lnTo>
                  <a:lnTo>
                    <a:pt x="66676" y="541045"/>
                  </a:lnTo>
                  <a:lnTo>
                    <a:pt x="66593" y="535688"/>
                  </a:lnTo>
                  <a:lnTo>
                    <a:pt x="66508" y="530331"/>
                  </a:lnTo>
                  <a:lnTo>
                    <a:pt x="66422" y="524974"/>
                  </a:lnTo>
                  <a:lnTo>
                    <a:pt x="66336" y="519617"/>
                  </a:lnTo>
                  <a:lnTo>
                    <a:pt x="66249" y="514260"/>
                  </a:lnTo>
                  <a:lnTo>
                    <a:pt x="66163" y="508903"/>
                  </a:lnTo>
                  <a:lnTo>
                    <a:pt x="66076" y="503547"/>
                  </a:lnTo>
                  <a:lnTo>
                    <a:pt x="65990" y="498190"/>
                  </a:lnTo>
                  <a:lnTo>
                    <a:pt x="65905" y="492833"/>
                  </a:lnTo>
                  <a:lnTo>
                    <a:pt x="65822" y="487476"/>
                  </a:lnTo>
                  <a:lnTo>
                    <a:pt x="65739" y="482119"/>
                  </a:lnTo>
                  <a:lnTo>
                    <a:pt x="65659" y="476762"/>
                  </a:lnTo>
                  <a:lnTo>
                    <a:pt x="65580" y="471405"/>
                  </a:lnTo>
                  <a:lnTo>
                    <a:pt x="65503" y="466048"/>
                  </a:lnTo>
                  <a:lnTo>
                    <a:pt x="65429" y="460691"/>
                  </a:lnTo>
                  <a:lnTo>
                    <a:pt x="65357" y="455335"/>
                  </a:lnTo>
                  <a:lnTo>
                    <a:pt x="65289" y="449978"/>
                  </a:lnTo>
                  <a:lnTo>
                    <a:pt x="65223" y="444621"/>
                  </a:lnTo>
                  <a:lnTo>
                    <a:pt x="65161" y="439264"/>
                  </a:lnTo>
                  <a:lnTo>
                    <a:pt x="65101" y="433907"/>
                  </a:lnTo>
                  <a:lnTo>
                    <a:pt x="65047" y="428550"/>
                  </a:lnTo>
                  <a:lnTo>
                    <a:pt x="64994" y="423193"/>
                  </a:lnTo>
                  <a:lnTo>
                    <a:pt x="64949" y="417836"/>
                  </a:lnTo>
                  <a:lnTo>
                    <a:pt x="64905" y="412480"/>
                  </a:lnTo>
                  <a:lnTo>
                    <a:pt x="64868" y="407123"/>
                  </a:lnTo>
                  <a:lnTo>
                    <a:pt x="64833" y="401766"/>
                  </a:lnTo>
                  <a:lnTo>
                    <a:pt x="64805" y="396409"/>
                  </a:lnTo>
                  <a:lnTo>
                    <a:pt x="64780" y="391052"/>
                  </a:lnTo>
                  <a:lnTo>
                    <a:pt x="64762" y="385695"/>
                  </a:lnTo>
                  <a:lnTo>
                    <a:pt x="64748" y="380338"/>
                  </a:lnTo>
                  <a:lnTo>
                    <a:pt x="64739" y="374981"/>
                  </a:lnTo>
                  <a:lnTo>
                    <a:pt x="64737" y="369624"/>
                  </a:lnTo>
                  <a:lnTo>
                    <a:pt x="64738" y="364268"/>
                  </a:lnTo>
                  <a:lnTo>
                    <a:pt x="64747" y="358911"/>
                  </a:lnTo>
                  <a:lnTo>
                    <a:pt x="64760" y="353554"/>
                  </a:lnTo>
                  <a:lnTo>
                    <a:pt x="64781" y="348197"/>
                  </a:lnTo>
                  <a:lnTo>
                    <a:pt x="64804" y="342840"/>
                  </a:lnTo>
                  <a:lnTo>
                    <a:pt x="64838" y="337483"/>
                  </a:lnTo>
                  <a:lnTo>
                    <a:pt x="64873" y="332126"/>
                  </a:lnTo>
                  <a:lnTo>
                    <a:pt x="64919" y="326769"/>
                  </a:lnTo>
                  <a:lnTo>
                    <a:pt x="64967" y="321412"/>
                  </a:lnTo>
                  <a:lnTo>
                    <a:pt x="65025" y="316056"/>
                  </a:lnTo>
                  <a:lnTo>
                    <a:pt x="65086" y="310699"/>
                  </a:lnTo>
                  <a:lnTo>
                    <a:pt x="65156" y="305342"/>
                  </a:lnTo>
                  <a:lnTo>
                    <a:pt x="65230" y="299985"/>
                  </a:lnTo>
                  <a:lnTo>
                    <a:pt x="65312" y="294628"/>
                  </a:lnTo>
                  <a:lnTo>
                    <a:pt x="65399" y="289271"/>
                  </a:lnTo>
                  <a:lnTo>
                    <a:pt x="65493" y="283914"/>
                  </a:lnTo>
                  <a:lnTo>
                    <a:pt x="65594" y="278557"/>
                  </a:lnTo>
                  <a:lnTo>
                    <a:pt x="65699" y="273201"/>
                  </a:lnTo>
                  <a:lnTo>
                    <a:pt x="65813" y="267844"/>
                  </a:lnTo>
                  <a:lnTo>
                    <a:pt x="65931" y="262487"/>
                  </a:lnTo>
                  <a:lnTo>
                    <a:pt x="66058" y="257130"/>
                  </a:lnTo>
                  <a:lnTo>
                    <a:pt x="66188" y="251773"/>
                  </a:lnTo>
                  <a:lnTo>
                    <a:pt x="66328" y="246416"/>
                  </a:lnTo>
                  <a:lnTo>
                    <a:pt x="66470" y="241059"/>
                  </a:lnTo>
                  <a:lnTo>
                    <a:pt x="66623" y="235702"/>
                  </a:lnTo>
                  <a:lnTo>
                    <a:pt x="66777" y="230345"/>
                  </a:lnTo>
                  <a:lnTo>
                    <a:pt x="66942" y="224989"/>
                  </a:lnTo>
                  <a:lnTo>
                    <a:pt x="67109" y="219632"/>
                  </a:lnTo>
                  <a:lnTo>
                    <a:pt x="67285" y="214275"/>
                  </a:lnTo>
                  <a:lnTo>
                    <a:pt x="67464" y="208918"/>
                  </a:lnTo>
                  <a:lnTo>
                    <a:pt x="67651" y="203561"/>
                  </a:lnTo>
                  <a:lnTo>
                    <a:pt x="67843" y="198204"/>
                  </a:lnTo>
                  <a:lnTo>
                    <a:pt x="68041" y="192847"/>
                  </a:lnTo>
                  <a:lnTo>
                    <a:pt x="68245" y="187490"/>
                  </a:lnTo>
                  <a:lnTo>
                    <a:pt x="68453" y="182134"/>
                  </a:lnTo>
                  <a:lnTo>
                    <a:pt x="68668" y="176777"/>
                  </a:lnTo>
                  <a:lnTo>
                    <a:pt x="68887" y="171420"/>
                  </a:lnTo>
                  <a:lnTo>
                    <a:pt x="69113" y="166063"/>
                  </a:lnTo>
                  <a:lnTo>
                    <a:pt x="69342" y="160706"/>
                  </a:lnTo>
                  <a:lnTo>
                    <a:pt x="69579" y="155349"/>
                  </a:lnTo>
                  <a:lnTo>
                    <a:pt x="69818" y="149992"/>
                  </a:lnTo>
                  <a:lnTo>
                    <a:pt x="70065" y="144635"/>
                  </a:lnTo>
                  <a:lnTo>
                    <a:pt x="70314" y="139278"/>
                  </a:lnTo>
                  <a:lnTo>
                    <a:pt x="70570" y="133922"/>
                  </a:lnTo>
                  <a:lnTo>
                    <a:pt x="70829" y="128565"/>
                  </a:lnTo>
                  <a:lnTo>
                    <a:pt x="71094" y="123208"/>
                  </a:lnTo>
                  <a:lnTo>
                    <a:pt x="71363" y="117851"/>
                  </a:lnTo>
                  <a:lnTo>
                    <a:pt x="71636" y="112494"/>
                  </a:lnTo>
                  <a:lnTo>
                    <a:pt x="71914" y="107137"/>
                  </a:lnTo>
                  <a:lnTo>
                    <a:pt x="72195" y="101780"/>
                  </a:lnTo>
                  <a:lnTo>
                    <a:pt x="72481" y="96423"/>
                  </a:lnTo>
                  <a:lnTo>
                    <a:pt x="72770" y="91067"/>
                  </a:lnTo>
                  <a:lnTo>
                    <a:pt x="73064" y="85710"/>
                  </a:lnTo>
                  <a:lnTo>
                    <a:pt x="73360" y="80353"/>
                  </a:lnTo>
                  <a:lnTo>
                    <a:pt x="73662" y="74996"/>
                  </a:lnTo>
                  <a:lnTo>
                    <a:pt x="73965" y="69639"/>
                  </a:lnTo>
                  <a:lnTo>
                    <a:pt x="74274" y="64282"/>
                  </a:lnTo>
                  <a:lnTo>
                    <a:pt x="74584" y="58925"/>
                  </a:lnTo>
                  <a:lnTo>
                    <a:pt x="74899" y="53568"/>
                  </a:lnTo>
                  <a:lnTo>
                    <a:pt x="75216" y="48211"/>
                  </a:lnTo>
                  <a:lnTo>
                    <a:pt x="75537" y="42855"/>
                  </a:lnTo>
                  <a:lnTo>
                    <a:pt x="75859" y="37498"/>
                  </a:lnTo>
                  <a:lnTo>
                    <a:pt x="76186" y="32141"/>
                  </a:lnTo>
                  <a:lnTo>
                    <a:pt x="76514" y="26784"/>
                  </a:lnTo>
                  <a:lnTo>
                    <a:pt x="76845" y="21427"/>
                  </a:lnTo>
                  <a:lnTo>
                    <a:pt x="77179" y="16070"/>
                  </a:lnTo>
                  <a:lnTo>
                    <a:pt x="77514" y="10713"/>
                  </a:lnTo>
                  <a:lnTo>
                    <a:pt x="77852" y="5356"/>
                  </a:lnTo>
                  <a:lnTo>
                    <a:pt x="78192" y="0"/>
                  </a:lnTo>
                  <a:lnTo>
                    <a:pt x="143786" y="0"/>
                  </a:lnTo>
                  <a:lnTo>
                    <a:pt x="144125" y="5356"/>
                  </a:lnTo>
                  <a:lnTo>
                    <a:pt x="144464" y="10713"/>
                  </a:lnTo>
                  <a:lnTo>
                    <a:pt x="144799" y="16070"/>
                  </a:lnTo>
                  <a:lnTo>
                    <a:pt x="145133" y="21427"/>
                  </a:lnTo>
                  <a:lnTo>
                    <a:pt x="145464" y="26784"/>
                  </a:lnTo>
                  <a:lnTo>
                    <a:pt x="145792" y="32141"/>
                  </a:lnTo>
                  <a:lnTo>
                    <a:pt x="146118" y="37498"/>
                  </a:lnTo>
                  <a:lnTo>
                    <a:pt x="146441" y="42855"/>
                  </a:lnTo>
                  <a:lnTo>
                    <a:pt x="146762" y="48211"/>
                  </a:lnTo>
                  <a:lnTo>
                    <a:pt x="147078" y="53568"/>
                  </a:lnTo>
                  <a:lnTo>
                    <a:pt x="147394" y="58925"/>
                  </a:lnTo>
                  <a:lnTo>
                    <a:pt x="147704" y="64282"/>
                  </a:lnTo>
                  <a:lnTo>
                    <a:pt x="148013" y="69639"/>
                  </a:lnTo>
                  <a:lnTo>
                    <a:pt x="148316" y="74996"/>
                  </a:lnTo>
                  <a:lnTo>
                    <a:pt x="148617" y="80353"/>
                  </a:lnTo>
                  <a:lnTo>
                    <a:pt x="148914" y="85710"/>
                  </a:lnTo>
                  <a:lnTo>
                    <a:pt x="149208" y="91067"/>
                  </a:lnTo>
                  <a:lnTo>
                    <a:pt x="149497" y="96423"/>
                  </a:lnTo>
                  <a:lnTo>
                    <a:pt x="149783" y="101780"/>
                  </a:lnTo>
                  <a:lnTo>
                    <a:pt x="150064" y="107137"/>
                  </a:lnTo>
                  <a:lnTo>
                    <a:pt x="150341" y="112494"/>
                  </a:lnTo>
                  <a:lnTo>
                    <a:pt x="150615" y="117851"/>
                  </a:lnTo>
                  <a:lnTo>
                    <a:pt x="150883" y="123208"/>
                  </a:lnTo>
                  <a:lnTo>
                    <a:pt x="151148" y="128565"/>
                  </a:lnTo>
                  <a:lnTo>
                    <a:pt x="151407" y="133922"/>
                  </a:lnTo>
                  <a:lnTo>
                    <a:pt x="151664" y="139278"/>
                  </a:lnTo>
                  <a:lnTo>
                    <a:pt x="151913" y="144635"/>
                  </a:lnTo>
                  <a:lnTo>
                    <a:pt x="152160" y="149992"/>
                  </a:lnTo>
                  <a:lnTo>
                    <a:pt x="152399" y="155349"/>
                  </a:lnTo>
                  <a:lnTo>
                    <a:pt x="152636" y="160706"/>
                  </a:lnTo>
                  <a:lnTo>
                    <a:pt x="152864" y="166063"/>
                  </a:lnTo>
                  <a:lnTo>
                    <a:pt x="153091" y="171420"/>
                  </a:lnTo>
                  <a:lnTo>
                    <a:pt x="153310" y="176777"/>
                  </a:lnTo>
                  <a:lnTo>
                    <a:pt x="153525" y="182134"/>
                  </a:lnTo>
                  <a:lnTo>
                    <a:pt x="153733" y="187490"/>
                  </a:lnTo>
                  <a:lnTo>
                    <a:pt x="153937" y="192847"/>
                  </a:lnTo>
                  <a:lnTo>
                    <a:pt x="154135" y="198204"/>
                  </a:lnTo>
                  <a:lnTo>
                    <a:pt x="154327" y="203561"/>
                  </a:lnTo>
                  <a:lnTo>
                    <a:pt x="154513" y="208918"/>
                  </a:lnTo>
                  <a:lnTo>
                    <a:pt x="154693" y="214275"/>
                  </a:lnTo>
                  <a:lnTo>
                    <a:pt x="154869" y="219632"/>
                  </a:lnTo>
                  <a:lnTo>
                    <a:pt x="155036" y="224989"/>
                  </a:lnTo>
                  <a:lnTo>
                    <a:pt x="155200" y="230345"/>
                  </a:lnTo>
                  <a:lnTo>
                    <a:pt x="155355" y="235702"/>
                  </a:lnTo>
                  <a:lnTo>
                    <a:pt x="155508" y="241059"/>
                  </a:lnTo>
                  <a:lnTo>
                    <a:pt x="155650" y="246416"/>
                  </a:lnTo>
                  <a:lnTo>
                    <a:pt x="155790" y="251773"/>
                  </a:lnTo>
                  <a:lnTo>
                    <a:pt x="155920" y="257130"/>
                  </a:lnTo>
                  <a:lnTo>
                    <a:pt x="156047" y="262487"/>
                  </a:lnTo>
                  <a:lnTo>
                    <a:pt x="156164" y="267844"/>
                  </a:lnTo>
                  <a:lnTo>
                    <a:pt x="156278" y="273201"/>
                  </a:lnTo>
                  <a:lnTo>
                    <a:pt x="156384" y="278557"/>
                  </a:lnTo>
                  <a:lnTo>
                    <a:pt x="156485" y="283914"/>
                  </a:lnTo>
                  <a:lnTo>
                    <a:pt x="156578" y="289271"/>
                  </a:lnTo>
                  <a:lnTo>
                    <a:pt x="156666" y="294628"/>
                  </a:lnTo>
                  <a:lnTo>
                    <a:pt x="156748" y="299985"/>
                  </a:lnTo>
                  <a:lnTo>
                    <a:pt x="156822" y="305342"/>
                  </a:lnTo>
                  <a:lnTo>
                    <a:pt x="156892" y="310699"/>
                  </a:lnTo>
                  <a:lnTo>
                    <a:pt x="156952" y="316056"/>
                  </a:lnTo>
                  <a:lnTo>
                    <a:pt x="157010" y="321412"/>
                  </a:lnTo>
                  <a:lnTo>
                    <a:pt x="157058" y="326769"/>
                  </a:lnTo>
                  <a:lnTo>
                    <a:pt x="157105" y="332126"/>
                  </a:lnTo>
                  <a:lnTo>
                    <a:pt x="157140" y="337483"/>
                  </a:lnTo>
                  <a:lnTo>
                    <a:pt x="157173" y="342840"/>
                  </a:lnTo>
                  <a:lnTo>
                    <a:pt x="157197" y="348197"/>
                  </a:lnTo>
                  <a:lnTo>
                    <a:pt x="157218" y="353554"/>
                  </a:lnTo>
                  <a:lnTo>
                    <a:pt x="157230" y="358911"/>
                  </a:lnTo>
                  <a:lnTo>
                    <a:pt x="157239" y="364268"/>
                  </a:lnTo>
                  <a:lnTo>
                    <a:pt x="157241" y="369624"/>
                  </a:lnTo>
                  <a:lnTo>
                    <a:pt x="157238" y="374981"/>
                  </a:lnTo>
                  <a:lnTo>
                    <a:pt x="157230" y="380338"/>
                  </a:lnTo>
                  <a:lnTo>
                    <a:pt x="157216" y="385695"/>
                  </a:lnTo>
                  <a:lnTo>
                    <a:pt x="157197" y="391052"/>
                  </a:lnTo>
                  <a:lnTo>
                    <a:pt x="157172" y="396409"/>
                  </a:lnTo>
                  <a:lnTo>
                    <a:pt x="157145" y="401766"/>
                  </a:lnTo>
                  <a:lnTo>
                    <a:pt x="157110" y="407123"/>
                  </a:lnTo>
                  <a:lnTo>
                    <a:pt x="157073" y="412480"/>
                  </a:lnTo>
                  <a:lnTo>
                    <a:pt x="157028" y="417836"/>
                  </a:lnTo>
                  <a:lnTo>
                    <a:pt x="156983" y="423193"/>
                  </a:lnTo>
                  <a:lnTo>
                    <a:pt x="156930" y="428550"/>
                  </a:lnTo>
                  <a:lnTo>
                    <a:pt x="156876" y="433907"/>
                  </a:lnTo>
                  <a:lnTo>
                    <a:pt x="156816" y="439264"/>
                  </a:lnTo>
                  <a:lnTo>
                    <a:pt x="156755" y="444621"/>
                  </a:lnTo>
                  <a:lnTo>
                    <a:pt x="156689" y="449978"/>
                  </a:lnTo>
                  <a:lnTo>
                    <a:pt x="156620" y="455335"/>
                  </a:lnTo>
                  <a:lnTo>
                    <a:pt x="156548" y="460691"/>
                  </a:lnTo>
                  <a:lnTo>
                    <a:pt x="156474" y="466048"/>
                  </a:lnTo>
                  <a:lnTo>
                    <a:pt x="156398" y="471405"/>
                  </a:lnTo>
                  <a:lnTo>
                    <a:pt x="156319" y="476762"/>
                  </a:lnTo>
                  <a:lnTo>
                    <a:pt x="156238" y="482119"/>
                  </a:lnTo>
                  <a:lnTo>
                    <a:pt x="156156" y="487476"/>
                  </a:lnTo>
                  <a:lnTo>
                    <a:pt x="156072" y="492833"/>
                  </a:lnTo>
                  <a:lnTo>
                    <a:pt x="155987" y="498190"/>
                  </a:lnTo>
                  <a:lnTo>
                    <a:pt x="155902" y="503547"/>
                  </a:lnTo>
                  <a:lnTo>
                    <a:pt x="155815" y="508903"/>
                  </a:lnTo>
                  <a:lnTo>
                    <a:pt x="155729" y="514260"/>
                  </a:lnTo>
                  <a:lnTo>
                    <a:pt x="155642" y="519617"/>
                  </a:lnTo>
                  <a:lnTo>
                    <a:pt x="155555" y="524974"/>
                  </a:lnTo>
                  <a:lnTo>
                    <a:pt x="155470" y="530331"/>
                  </a:lnTo>
                  <a:lnTo>
                    <a:pt x="155385" y="535688"/>
                  </a:lnTo>
                  <a:lnTo>
                    <a:pt x="155301" y="541045"/>
                  </a:lnTo>
                  <a:lnTo>
                    <a:pt x="155219" y="546402"/>
                  </a:lnTo>
                  <a:lnTo>
                    <a:pt x="155138" y="551758"/>
                  </a:lnTo>
                  <a:lnTo>
                    <a:pt x="155060" y="557115"/>
                  </a:lnTo>
                  <a:lnTo>
                    <a:pt x="154984" y="562472"/>
                  </a:lnTo>
                  <a:lnTo>
                    <a:pt x="154911" y="567829"/>
                  </a:lnTo>
                  <a:lnTo>
                    <a:pt x="154840" y="573186"/>
                  </a:lnTo>
                  <a:lnTo>
                    <a:pt x="154774" y="578543"/>
                  </a:lnTo>
                  <a:lnTo>
                    <a:pt x="154710" y="583900"/>
                  </a:lnTo>
                  <a:lnTo>
                    <a:pt x="154652" y="589257"/>
                  </a:lnTo>
                  <a:lnTo>
                    <a:pt x="154596" y="594614"/>
                  </a:lnTo>
                  <a:lnTo>
                    <a:pt x="154548" y="599970"/>
                  </a:lnTo>
                  <a:lnTo>
                    <a:pt x="154501" y="605327"/>
                  </a:lnTo>
                  <a:lnTo>
                    <a:pt x="154463" y="610684"/>
                  </a:lnTo>
                  <a:lnTo>
                    <a:pt x="154427" y="616041"/>
                  </a:lnTo>
                  <a:lnTo>
                    <a:pt x="154401" y="621398"/>
                  </a:lnTo>
                  <a:lnTo>
                    <a:pt x="154378" y="626755"/>
                  </a:lnTo>
                  <a:lnTo>
                    <a:pt x="154364" y="632112"/>
                  </a:lnTo>
                  <a:lnTo>
                    <a:pt x="154354" y="637469"/>
                  </a:lnTo>
                  <a:lnTo>
                    <a:pt x="154354" y="642825"/>
                  </a:lnTo>
                  <a:lnTo>
                    <a:pt x="154360" y="648182"/>
                  </a:lnTo>
                  <a:lnTo>
                    <a:pt x="154374" y="653539"/>
                  </a:lnTo>
                  <a:lnTo>
                    <a:pt x="154397" y="658896"/>
                  </a:lnTo>
                  <a:lnTo>
                    <a:pt x="154426" y="664253"/>
                  </a:lnTo>
                  <a:lnTo>
                    <a:pt x="154467" y="669610"/>
                  </a:lnTo>
                  <a:lnTo>
                    <a:pt x="154513" y="674967"/>
                  </a:lnTo>
                  <a:lnTo>
                    <a:pt x="154573" y="680324"/>
                  </a:lnTo>
                  <a:lnTo>
                    <a:pt x="154636" y="685681"/>
                  </a:lnTo>
                  <a:lnTo>
                    <a:pt x="154716" y="691037"/>
                  </a:lnTo>
                  <a:lnTo>
                    <a:pt x="154798" y="696394"/>
                  </a:lnTo>
                  <a:lnTo>
                    <a:pt x="154900" y="701751"/>
                  </a:lnTo>
                  <a:lnTo>
                    <a:pt x="155004" y="707108"/>
                  </a:lnTo>
                  <a:lnTo>
                    <a:pt x="155125" y="712465"/>
                  </a:lnTo>
                  <a:lnTo>
                    <a:pt x="155251" y="717822"/>
                  </a:lnTo>
                  <a:lnTo>
                    <a:pt x="155394" y="723179"/>
                  </a:lnTo>
                  <a:lnTo>
                    <a:pt x="155544" y="728536"/>
                  </a:lnTo>
                  <a:lnTo>
                    <a:pt x="155708" y="733893"/>
                  </a:lnTo>
                  <a:lnTo>
                    <a:pt x="155882" y="739249"/>
                  </a:lnTo>
                  <a:lnTo>
                    <a:pt x="156068" y="744606"/>
                  </a:lnTo>
                  <a:lnTo>
                    <a:pt x="156268" y="749963"/>
                  </a:lnTo>
                  <a:lnTo>
                    <a:pt x="156477" y="755320"/>
                  </a:lnTo>
                  <a:lnTo>
                    <a:pt x="156702" y="760677"/>
                  </a:lnTo>
                  <a:lnTo>
                    <a:pt x="156934" y="766034"/>
                  </a:lnTo>
                  <a:lnTo>
                    <a:pt x="157186" y="771391"/>
                  </a:lnTo>
                  <a:lnTo>
                    <a:pt x="157442" y="776748"/>
                  </a:lnTo>
                  <a:lnTo>
                    <a:pt x="157721" y="782104"/>
                  </a:lnTo>
                  <a:lnTo>
                    <a:pt x="158002" y="787461"/>
                  </a:lnTo>
                  <a:lnTo>
                    <a:pt x="158307" y="792818"/>
                  </a:lnTo>
                  <a:lnTo>
                    <a:pt x="158615" y="798175"/>
                  </a:lnTo>
                  <a:lnTo>
                    <a:pt x="158944" y="803532"/>
                  </a:lnTo>
                  <a:lnTo>
                    <a:pt x="159280" y="808889"/>
                  </a:lnTo>
                  <a:lnTo>
                    <a:pt x="159634" y="814246"/>
                  </a:lnTo>
                  <a:lnTo>
                    <a:pt x="159997" y="819603"/>
                  </a:lnTo>
                  <a:lnTo>
                    <a:pt x="160376" y="824960"/>
                  </a:lnTo>
                  <a:lnTo>
                    <a:pt x="160767" y="830316"/>
                  </a:lnTo>
                  <a:lnTo>
                    <a:pt x="161170" y="835673"/>
                  </a:lnTo>
                  <a:lnTo>
                    <a:pt x="161588" y="841030"/>
                  </a:lnTo>
                  <a:lnTo>
                    <a:pt x="162016" y="846387"/>
                  </a:lnTo>
                  <a:lnTo>
                    <a:pt x="162461" y="851744"/>
                  </a:lnTo>
                  <a:lnTo>
                    <a:pt x="162912" y="857101"/>
                  </a:lnTo>
                  <a:lnTo>
                    <a:pt x="163384" y="862458"/>
                  </a:lnTo>
                  <a:lnTo>
                    <a:pt x="163860" y="867815"/>
                  </a:lnTo>
                  <a:lnTo>
                    <a:pt x="164357" y="873171"/>
                  </a:lnTo>
                  <a:lnTo>
                    <a:pt x="164858" y="878528"/>
                  </a:lnTo>
                  <a:lnTo>
                    <a:pt x="165380" y="883885"/>
                  </a:lnTo>
                  <a:lnTo>
                    <a:pt x="165905" y="889242"/>
                  </a:lnTo>
                  <a:lnTo>
                    <a:pt x="166449" y="894599"/>
                  </a:lnTo>
                  <a:lnTo>
                    <a:pt x="166999" y="899956"/>
                  </a:lnTo>
                  <a:lnTo>
                    <a:pt x="167565" y="905313"/>
                  </a:lnTo>
                  <a:lnTo>
                    <a:pt x="168139" y="910670"/>
                  </a:lnTo>
                  <a:lnTo>
                    <a:pt x="168726" y="916027"/>
                  </a:lnTo>
                  <a:lnTo>
                    <a:pt x="169322" y="921383"/>
                  </a:lnTo>
                  <a:lnTo>
                    <a:pt x="169928" y="926740"/>
                  </a:lnTo>
                  <a:lnTo>
                    <a:pt x="170546" y="932097"/>
                  </a:lnTo>
                  <a:lnTo>
                    <a:pt x="171172" y="937454"/>
                  </a:lnTo>
                  <a:lnTo>
                    <a:pt x="171810" y="942811"/>
                  </a:lnTo>
                  <a:lnTo>
                    <a:pt x="172453" y="948168"/>
                  </a:lnTo>
                  <a:lnTo>
                    <a:pt x="173111" y="953525"/>
                  </a:lnTo>
                  <a:lnTo>
                    <a:pt x="173771" y="958882"/>
                  </a:lnTo>
                  <a:lnTo>
                    <a:pt x="174445" y="964238"/>
                  </a:lnTo>
                  <a:lnTo>
                    <a:pt x="175122" y="969595"/>
                  </a:lnTo>
                  <a:lnTo>
                    <a:pt x="175812" y="974952"/>
                  </a:lnTo>
                  <a:lnTo>
                    <a:pt x="176505" y="980309"/>
                  </a:lnTo>
                  <a:lnTo>
                    <a:pt x="177208" y="985666"/>
                  </a:lnTo>
                  <a:lnTo>
                    <a:pt x="177914" y="991023"/>
                  </a:lnTo>
                  <a:lnTo>
                    <a:pt x="178629" y="996380"/>
                  </a:lnTo>
                  <a:lnTo>
                    <a:pt x="179349" y="1001737"/>
                  </a:lnTo>
                  <a:lnTo>
                    <a:pt x="180074" y="1007094"/>
                  </a:lnTo>
                  <a:lnTo>
                    <a:pt x="180804" y="1012450"/>
                  </a:lnTo>
                  <a:lnTo>
                    <a:pt x="181538" y="1017807"/>
                  </a:lnTo>
                  <a:lnTo>
                    <a:pt x="182277" y="1023164"/>
                  </a:lnTo>
                  <a:lnTo>
                    <a:pt x="183019" y="1028521"/>
                  </a:lnTo>
                  <a:lnTo>
                    <a:pt x="183765" y="1033878"/>
                  </a:lnTo>
                  <a:lnTo>
                    <a:pt x="184513" y="1039235"/>
                  </a:lnTo>
                  <a:lnTo>
                    <a:pt x="185265" y="1044592"/>
                  </a:lnTo>
                  <a:lnTo>
                    <a:pt x="186017" y="1049949"/>
                  </a:lnTo>
                  <a:lnTo>
                    <a:pt x="186772" y="1055305"/>
                  </a:lnTo>
                  <a:lnTo>
                    <a:pt x="187527" y="1060662"/>
                  </a:lnTo>
                  <a:lnTo>
                    <a:pt x="188283" y="1066019"/>
                  </a:lnTo>
                  <a:lnTo>
                    <a:pt x="189039" y="1071376"/>
                  </a:lnTo>
                  <a:lnTo>
                    <a:pt x="189795" y="1076733"/>
                  </a:lnTo>
                  <a:lnTo>
                    <a:pt x="190551" y="1082090"/>
                  </a:lnTo>
                  <a:lnTo>
                    <a:pt x="191305" y="1087447"/>
                  </a:lnTo>
                  <a:lnTo>
                    <a:pt x="192057" y="1092804"/>
                  </a:lnTo>
                  <a:lnTo>
                    <a:pt x="192808" y="1098161"/>
                  </a:lnTo>
                  <a:lnTo>
                    <a:pt x="193556" y="1103517"/>
                  </a:lnTo>
                  <a:lnTo>
                    <a:pt x="194301" y="1108874"/>
                  </a:lnTo>
                  <a:lnTo>
                    <a:pt x="195043" y="1114231"/>
                  </a:lnTo>
                  <a:lnTo>
                    <a:pt x="195782" y="1119588"/>
                  </a:lnTo>
                  <a:lnTo>
                    <a:pt x="196515" y="1124945"/>
                  </a:lnTo>
                  <a:lnTo>
                    <a:pt x="197245" y="1130302"/>
                  </a:lnTo>
                  <a:lnTo>
                    <a:pt x="197968" y="1135659"/>
                  </a:lnTo>
                  <a:lnTo>
                    <a:pt x="198689" y="1141016"/>
                  </a:lnTo>
                  <a:lnTo>
                    <a:pt x="199400" y="1146373"/>
                  </a:lnTo>
                  <a:lnTo>
                    <a:pt x="200109" y="1151729"/>
                  </a:lnTo>
                  <a:lnTo>
                    <a:pt x="200806" y="1157086"/>
                  </a:lnTo>
                  <a:lnTo>
                    <a:pt x="201501" y="1162443"/>
                  </a:lnTo>
                  <a:lnTo>
                    <a:pt x="202185" y="1167800"/>
                  </a:lnTo>
                  <a:lnTo>
                    <a:pt x="202864" y="1173157"/>
                  </a:lnTo>
                  <a:lnTo>
                    <a:pt x="203532" y="1178514"/>
                  </a:lnTo>
                  <a:lnTo>
                    <a:pt x="204194" y="1183871"/>
                  </a:lnTo>
                  <a:lnTo>
                    <a:pt x="204846" y="1189228"/>
                  </a:lnTo>
                  <a:lnTo>
                    <a:pt x="205488" y="1194584"/>
                  </a:lnTo>
                  <a:lnTo>
                    <a:pt x="206123" y="1199941"/>
                  </a:lnTo>
                  <a:lnTo>
                    <a:pt x="206745" y="1205298"/>
                  </a:lnTo>
                  <a:lnTo>
                    <a:pt x="207361" y="1210655"/>
                  </a:lnTo>
                  <a:lnTo>
                    <a:pt x="207961" y="1216012"/>
                  </a:lnTo>
                  <a:lnTo>
                    <a:pt x="208557" y="1221369"/>
                  </a:lnTo>
                  <a:lnTo>
                    <a:pt x="209134" y="1226726"/>
                  </a:lnTo>
                  <a:lnTo>
                    <a:pt x="209709" y="1232083"/>
                  </a:lnTo>
                  <a:lnTo>
                    <a:pt x="210263" y="1237440"/>
                  </a:lnTo>
                  <a:lnTo>
                    <a:pt x="210814" y="1242796"/>
                  </a:lnTo>
                  <a:lnTo>
                    <a:pt x="211345" y="1248153"/>
                  </a:lnTo>
                  <a:lnTo>
                    <a:pt x="211871" y="1253510"/>
                  </a:lnTo>
                  <a:lnTo>
                    <a:pt x="212378" y="1258867"/>
                  </a:lnTo>
                  <a:lnTo>
                    <a:pt x="212878" y="1264224"/>
                  </a:lnTo>
                  <a:lnTo>
                    <a:pt x="213362" y="1269581"/>
                  </a:lnTo>
                  <a:lnTo>
                    <a:pt x="213835" y="1274938"/>
                  </a:lnTo>
                  <a:lnTo>
                    <a:pt x="214294" y="1280295"/>
                  </a:lnTo>
                  <a:lnTo>
                    <a:pt x="214740" y="1285651"/>
                  </a:lnTo>
                  <a:lnTo>
                    <a:pt x="215174" y="1291008"/>
                  </a:lnTo>
                  <a:lnTo>
                    <a:pt x="215592" y="1296365"/>
                  </a:lnTo>
                  <a:lnTo>
                    <a:pt x="216001" y="1301722"/>
                  </a:lnTo>
                  <a:lnTo>
                    <a:pt x="216390" y="1307079"/>
                  </a:lnTo>
                  <a:lnTo>
                    <a:pt x="216773" y="1312436"/>
                  </a:lnTo>
                  <a:lnTo>
                    <a:pt x="217134" y="1317793"/>
                  </a:lnTo>
                  <a:lnTo>
                    <a:pt x="217491" y="1323150"/>
                  </a:lnTo>
                  <a:lnTo>
                    <a:pt x="217823" y="1328507"/>
                  </a:lnTo>
                  <a:lnTo>
                    <a:pt x="218152" y="1333863"/>
                  </a:lnTo>
                  <a:lnTo>
                    <a:pt x="218458" y="1339220"/>
                  </a:lnTo>
                  <a:lnTo>
                    <a:pt x="218758" y="1344577"/>
                  </a:lnTo>
                  <a:lnTo>
                    <a:pt x="219038" y="1349934"/>
                  </a:lnTo>
                  <a:lnTo>
                    <a:pt x="219310" y="1355291"/>
                  </a:lnTo>
                  <a:lnTo>
                    <a:pt x="219564" y="1360648"/>
                  </a:lnTo>
                  <a:lnTo>
                    <a:pt x="219807" y="1366005"/>
                  </a:lnTo>
                  <a:lnTo>
                    <a:pt x="220035" y="1371362"/>
                  </a:lnTo>
                  <a:lnTo>
                    <a:pt x="220250" y="1376718"/>
                  </a:lnTo>
                  <a:lnTo>
                    <a:pt x="220453" y="1382075"/>
                  </a:lnTo>
                  <a:lnTo>
                    <a:pt x="220640" y="1387432"/>
                  </a:lnTo>
                  <a:lnTo>
                    <a:pt x="220819" y="1392789"/>
                  </a:lnTo>
                  <a:lnTo>
                    <a:pt x="220978" y="1398146"/>
                  </a:lnTo>
                  <a:lnTo>
                    <a:pt x="221132" y="1403503"/>
                  </a:lnTo>
                  <a:lnTo>
                    <a:pt x="221265" y="1408860"/>
                  </a:lnTo>
                  <a:lnTo>
                    <a:pt x="221395" y="1414217"/>
                  </a:lnTo>
                  <a:lnTo>
                    <a:pt x="221501" y="1419574"/>
                  </a:lnTo>
                  <a:lnTo>
                    <a:pt x="221605" y="1424930"/>
                  </a:lnTo>
                  <a:lnTo>
                    <a:pt x="221689" y="1430287"/>
                  </a:lnTo>
                  <a:lnTo>
                    <a:pt x="221767" y="1435644"/>
                  </a:lnTo>
                  <a:lnTo>
                    <a:pt x="221828" y="1441001"/>
                  </a:lnTo>
                  <a:lnTo>
                    <a:pt x="221882" y="1446358"/>
                  </a:lnTo>
                  <a:lnTo>
                    <a:pt x="221922" y="1451715"/>
                  </a:lnTo>
                  <a:lnTo>
                    <a:pt x="221952" y="1457072"/>
                  </a:lnTo>
                  <a:lnTo>
                    <a:pt x="221971" y="1462429"/>
                  </a:lnTo>
                  <a:lnTo>
                    <a:pt x="221978" y="1467786"/>
                  </a:lnTo>
                  <a:lnTo>
                    <a:pt x="221977" y="1473142"/>
                  </a:lnTo>
                  <a:lnTo>
                    <a:pt x="221962" y="1478499"/>
                  </a:lnTo>
                  <a:lnTo>
                    <a:pt x="221941" y="1483856"/>
                  </a:lnTo>
                  <a:lnTo>
                    <a:pt x="221905" y="1489213"/>
                  </a:lnTo>
                  <a:lnTo>
                    <a:pt x="221865" y="1494570"/>
                  </a:lnTo>
                  <a:lnTo>
                    <a:pt x="221809" y="1499927"/>
                  </a:lnTo>
                  <a:lnTo>
                    <a:pt x="221751" y="1505284"/>
                  </a:lnTo>
                  <a:lnTo>
                    <a:pt x="221676" y="1510641"/>
                  </a:lnTo>
                  <a:lnTo>
                    <a:pt x="221598" y="1515997"/>
                  </a:lnTo>
                  <a:lnTo>
                    <a:pt x="221507" y="1521354"/>
                  </a:lnTo>
                  <a:lnTo>
                    <a:pt x="221411" y="1526711"/>
                  </a:lnTo>
                  <a:lnTo>
                    <a:pt x="221304" y="1532068"/>
                  </a:lnTo>
                  <a:lnTo>
                    <a:pt x="221191" y="1537425"/>
                  </a:lnTo>
                  <a:lnTo>
                    <a:pt x="221069" y="1542782"/>
                  </a:lnTo>
                  <a:lnTo>
                    <a:pt x="220939" y="1548139"/>
                  </a:lnTo>
                  <a:lnTo>
                    <a:pt x="220802" y="1553496"/>
                  </a:lnTo>
                  <a:lnTo>
                    <a:pt x="220658" y="1558853"/>
                  </a:lnTo>
                  <a:lnTo>
                    <a:pt x="220507" y="1564209"/>
                  </a:lnTo>
                  <a:lnTo>
                    <a:pt x="220347" y="1569566"/>
                  </a:lnTo>
                  <a:lnTo>
                    <a:pt x="220184" y="1574923"/>
                  </a:lnTo>
                  <a:lnTo>
                    <a:pt x="220010" y="1580280"/>
                  </a:lnTo>
                  <a:lnTo>
                    <a:pt x="219834" y="1585637"/>
                  </a:lnTo>
                  <a:lnTo>
                    <a:pt x="219647" y="1590994"/>
                  </a:lnTo>
                  <a:lnTo>
                    <a:pt x="219459" y="1596351"/>
                  </a:lnTo>
                  <a:lnTo>
                    <a:pt x="219259" y="1601708"/>
                  </a:lnTo>
                  <a:lnTo>
                    <a:pt x="219059" y="1607064"/>
                  </a:lnTo>
                  <a:lnTo>
                    <a:pt x="218848" y="1612421"/>
                  </a:lnTo>
                  <a:lnTo>
                    <a:pt x="218636" y="1617778"/>
                  </a:lnTo>
                  <a:lnTo>
                    <a:pt x="218415" y="1623135"/>
                  </a:lnTo>
                  <a:lnTo>
                    <a:pt x="218191" y="1628492"/>
                  </a:lnTo>
                  <a:lnTo>
                    <a:pt x="217961" y="1633849"/>
                  </a:lnTo>
                  <a:lnTo>
                    <a:pt x="217726" y="1639206"/>
                  </a:lnTo>
                  <a:lnTo>
                    <a:pt x="217486" y="1644563"/>
                  </a:lnTo>
                  <a:lnTo>
                    <a:pt x="217240" y="1649920"/>
                  </a:lnTo>
                  <a:lnTo>
                    <a:pt x="216991" y="1655276"/>
                  </a:lnTo>
                  <a:lnTo>
                    <a:pt x="216735" y="1660633"/>
                  </a:lnTo>
                  <a:lnTo>
                    <a:pt x="216477" y="1665990"/>
                  </a:lnTo>
                  <a:lnTo>
                    <a:pt x="216211" y="1671347"/>
                  </a:lnTo>
                  <a:lnTo>
                    <a:pt x="215944" y="1676704"/>
                  </a:lnTo>
                  <a:lnTo>
                    <a:pt x="215669" y="1682061"/>
                  </a:lnTo>
                  <a:lnTo>
                    <a:pt x="215393" y="1687418"/>
                  </a:lnTo>
                  <a:lnTo>
                    <a:pt x="215109" y="1692775"/>
                  </a:lnTo>
                  <a:lnTo>
                    <a:pt x="214823" y="1698131"/>
                  </a:lnTo>
                  <a:lnTo>
                    <a:pt x="214531" y="1703488"/>
                  </a:lnTo>
                  <a:lnTo>
                    <a:pt x="214236" y="1708845"/>
                  </a:lnTo>
                  <a:lnTo>
                    <a:pt x="213935" y="1714202"/>
                  </a:lnTo>
                  <a:lnTo>
                    <a:pt x="213631" y="1719559"/>
                  </a:lnTo>
                  <a:lnTo>
                    <a:pt x="213322" y="1724916"/>
                  </a:lnTo>
                  <a:lnTo>
                    <a:pt x="213008" y="1730273"/>
                  </a:lnTo>
                  <a:lnTo>
                    <a:pt x="212691" y="1735630"/>
                  </a:lnTo>
                  <a:lnTo>
                    <a:pt x="212368" y="1740987"/>
                  </a:lnTo>
                  <a:lnTo>
                    <a:pt x="212042" y="1746343"/>
                  </a:lnTo>
                  <a:lnTo>
                    <a:pt x="211710" y="1751700"/>
                  </a:lnTo>
                  <a:lnTo>
                    <a:pt x="211376" y="1757057"/>
                  </a:lnTo>
                  <a:lnTo>
                    <a:pt x="211035" y="1762414"/>
                  </a:lnTo>
                  <a:lnTo>
                    <a:pt x="210692" y="1767771"/>
                  </a:lnTo>
                  <a:lnTo>
                    <a:pt x="210341" y="1773128"/>
                  </a:lnTo>
                  <a:lnTo>
                    <a:pt x="209988" y="1778485"/>
                  </a:lnTo>
                  <a:lnTo>
                    <a:pt x="209628" y="1783842"/>
                  </a:lnTo>
                  <a:lnTo>
                    <a:pt x="209266" y="1789198"/>
                  </a:lnTo>
                  <a:lnTo>
                    <a:pt x="208897" y="1794555"/>
                  </a:lnTo>
                  <a:lnTo>
                    <a:pt x="208525" y="1799912"/>
                  </a:lnTo>
                  <a:lnTo>
                    <a:pt x="208146" y="1805269"/>
                  </a:lnTo>
                  <a:lnTo>
                    <a:pt x="207764" y="1810626"/>
                  </a:lnTo>
                  <a:lnTo>
                    <a:pt x="207376" y="1815983"/>
                  </a:lnTo>
                  <a:lnTo>
                    <a:pt x="206984" y="1821340"/>
                  </a:lnTo>
                  <a:lnTo>
                    <a:pt x="206586" y="1826697"/>
                  </a:lnTo>
                  <a:lnTo>
                    <a:pt x="206183" y="1832054"/>
                  </a:lnTo>
                  <a:lnTo>
                    <a:pt x="205776" y="1837410"/>
                  </a:lnTo>
                  <a:lnTo>
                    <a:pt x="205362" y="1842767"/>
                  </a:lnTo>
                  <a:lnTo>
                    <a:pt x="204946" y="1848124"/>
                  </a:lnTo>
                  <a:lnTo>
                    <a:pt x="204521" y="1853481"/>
                  </a:lnTo>
                  <a:lnTo>
                    <a:pt x="204094" y="1858838"/>
                  </a:lnTo>
                  <a:lnTo>
                    <a:pt x="203658" y="1864195"/>
                  </a:lnTo>
                  <a:lnTo>
                    <a:pt x="203221" y="1869552"/>
                  </a:lnTo>
                  <a:lnTo>
                    <a:pt x="202774" y="1874909"/>
                  </a:lnTo>
                  <a:lnTo>
                    <a:pt x="202326" y="1880266"/>
                  </a:lnTo>
                  <a:lnTo>
                    <a:pt x="201869" y="1885622"/>
                  </a:lnTo>
                  <a:lnTo>
                    <a:pt x="201409" y="1890979"/>
                  </a:lnTo>
                  <a:lnTo>
                    <a:pt x="200942" y="1896336"/>
                  </a:lnTo>
                  <a:lnTo>
                    <a:pt x="200471" y="1901693"/>
                  </a:lnTo>
                  <a:lnTo>
                    <a:pt x="199994" y="1907050"/>
                  </a:lnTo>
                  <a:lnTo>
                    <a:pt x="199511" y="1912407"/>
                  </a:lnTo>
                  <a:lnTo>
                    <a:pt x="199024" y="1917764"/>
                  </a:lnTo>
                  <a:lnTo>
                    <a:pt x="198530" y="1923121"/>
                  </a:lnTo>
                  <a:lnTo>
                    <a:pt x="198033" y="1928477"/>
                  </a:lnTo>
                  <a:lnTo>
                    <a:pt x="197528" y="1933834"/>
                  </a:lnTo>
                  <a:lnTo>
                    <a:pt x="197020" y="1939191"/>
                  </a:lnTo>
                  <a:lnTo>
                    <a:pt x="196504" y="1944548"/>
                  </a:lnTo>
                  <a:lnTo>
                    <a:pt x="195987" y="1949905"/>
                  </a:lnTo>
                  <a:lnTo>
                    <a:pt x="195460" y="1955262"/>
                  </a:lnTo>
                  <a:lnTo>
                    <a:pt x="194932" y="1960619"/>
                  </a:lnTo>
                  <a:lnTo>
                    <a:pt x="194395" y="1965976"/>
                  </a:lnTo>
                  <a:lnTo>
                    <a:pt x="193857" y="1971333"/>
                  </a:lnTo>
                  <a:lnTo>
                    <a:pt x="193311" y="1976689"/>
                  </a:lnTo>
                  <a:lnTo>
                    <a:pt x="192763" y="1982046"/>
                  </a:lnTo>
                  <a:lnTo>
                    <a:pt x="192208" y="1987403"/>
                  </a:lnTo>
                  <a:lnTo>
                    <a:pt x="191649" y="1992760"/>
                  </a:lnTo>
                  <a:lnTo>
                    <a:pt x="191086" y="1998117"/>
                  </a:lnTo>
                  <a:lnTo>
                    <a:pt x="190518" y="2003474"/>
                  </a:lnTo>
                  <a:lnTo>
                    <a:pt x="189947" y="2008831"/>
                  </a:lnTo>
                  <a:lnTo>
                    <a:pt x="189371" y="2014188"/>
                  </a:lnTo>
                  <a:lnTo>
                    <a:pt x="188791" y="2019544"/>
                  </a:lnTo>
                  <a:lnTo>
                    <a:pt x="188207" y="2024901"/>
                  </a:lnTo>
                  <a:lnTo>
                    <a:pt x="187620" y="2030258"/>
                  </a:lnTo>
                  <a:lnTo>
                    <a:pt x="187028" y="2035615"/>
                  </a:lnTo>
                  <a:lnTo>
                    <a:pt x="186435" y="2040972"/>
                  </a:lnTo>
                  <a:lnTo>
                    <a:pt x="185835" y="2046329"/>
                  </a:lnTo>
                  <a:lnTo>
                    <a:pt x="185236" y="2051686"/>
                  </a:lnTo>
                  <a:lnTo>
                    <a:pt x="184631" y="2057043"/>
                  </a:lnTo>
                  <a:lnTo>
                    <a:pt x="184025" y="2062400"/>
                  </a:lnTo>
                  <a:lnTo>
                    <a:pt x="183415" y="2067756"/>
                  </a:lnTo>
                  <a:lnTo>
                    <a:pt x="182804" y="2073113"/>
                  </a:lnTo>
                  <a:lnTo>
                    <a:pt x="182189" y="2078470"/>
                  </a:lnTo>
                  <a:lnTo>
                    <a:pt x="181574" y="2083827"/>
                  </a:lnTo>
                  <a:lnTo>
                    <a:pt x="180956" y="2089184"/>
                  </a:lnTo>
                  <a:lnTo>
                    <a:pt x="180336" y="2094541"/>
                  </a:lnTo>
                  <a:lnTo>
                    <a:pt x="179716" y="2099898"/>
                  </a:lnTo>
                  <a:lnTo>
                    <a:pt x="179094" y="2105255"/>
                  </a:lnTo>
                  <a:lnTo>
                    <a:pt x="178471" y="2110611"/>
                  </a:lnTo>
                  <a:lnTo>
                    <a:pt x="177847" y="2115968"/>
                  </a:lnTo>
                  <a:lnTo>
                    <a:pt x="177223" y="2121325"/>
                  </a:lnTo>
                  <a:lnTo>
                    <a:pt x="176598" y="2126682"/>
                  </a:lnTo>
                  <a:lnTo>
                    <a:pt x="175973" y="2132039"/>
                  </a:lnTo>
                  <a:lnTo>
                    <a:pt x="175348" y="2137396"/>
                  </a:lnTo>
                  <a:lnTo>
                    <a:pt x="174723" y="2142753"/>
                  </a:lnTo>
                  <a:lnTo>
                    <a:pt x="174099" y="2148110"/>
                  </a:lnTo>
                  <a:lnTo>
                    <a:pt x="173476" y="2153467"/>
                  </a:lnTo>
                  <a:lnTo>
                    <a:pt x="172853" y="2158823"/>
                  </a:lnTo>
                  <a:lnTo>
                    <a:pt x="172232" y="2164180"/>
                  </a:lnTo>
                  <a:lnTo>
                    <a:pt x="171612" y="2169537"/>
                  </a:lnTo>
                  <a:lnTo>
                    <a:pt x="170994" y="2174894"/>
                  </a:lnTo>
                  <a:lnTo>
                    <a:pt x="170378" y="2180251"/>
                  </a:lnTo>
                  <a:lnTo>
                    <a:pt x="169763" y="2185608"/>
                  </a:lnTo>
                  <a:lnTo>
                    <a:pt x="169151" y="2190965"/>
                  </a:lnTo>
                  <a:lnTo>
                    <a:pt x="168542" y="2196322"/>
                  </a:lnTo>
                  <a:lnTo>
                    <a:pt x="167934" y="2201679"/>
                  </a:lnTo>
                  <a:lnTo>
                    <a:pt x="167331" y="2207035"/>
                  </a:lnTo>
                  <a:lnTo>
                    <a:pt x="166729" y="2212392"/>
                  </a:lnTo>
                  <a:lnTo>
                    <a:pt x="166133" y="2217749"/>
                  </a:lnTo>
                  <a:lnTo>
                    <a:pt x="165537" y="2223106"/>
                  </a:lnTo>
                  <a:lnTo>
                    <a:pt x="164948" y="2228463"/>
                  </a:lnTo>
                  <a:lnTo>
                    <a:pt x="164361" y="2233820"/>
                  </a:lnTo>
                  <a:lnTo>
                    <a:pt x="163780" y="2239177"/>
                  </a:lnTo>
                  <a:lnTo>
                    <a:pt x="163201" y="2244534"/>
                  </a:lnTo>
                  <a:lnTo>
                    <a:pt x="162628" y="2249890"/>
                  </a:lnTo>
                  <a:lnTo>
                    <a:pt x="162059" y="2255247"/>
                  </a:lnTo>
                  <a:lnTo>
                    <a:pt x="161495" y="2260604"/>
                  </a:lnTo>
                  <a:lnTo>
                    <a:pt x="160936" y="2265961"/>
                  </a:lnTo>
                  <a:lnTo>
                    <a:pt x="160382" y="2271318"/>
                  </a:lnTo>
                  <a:lnTo>
                    <a:pt x="159834" y="2276675"/>
                  </a:lnTo>
                  <a:lnTo>
                    <a:pt x="159290" y="2282032"/>
                  </a:lnTo>
                  <a:lnTo>
                    <a:pt x="158754" y="2287389"/>
                  </a:lnTo>
                  <a:lnTo>
                    <a:pt x="158221" y="2292746"/>
                  </a:lnTo>
                  <a:lnTo>
                    <a:pt x="157696" y="2298102"/>
                  </a:lnTo>
                  <a:lnTo>
                    <a:pt x="157174" y="2303459"/>
                  </a:lnTo>
                  <a:lnTo>
                    <a:pt x="156663" y="2308816"/>
                  </a:lnTo>
                  <a:lnTo>
                    <a:pt x="156153" y="2314173"/>
                  </a:lnTo>
                  <a:lnTo>
                    <a:pt x="155655" y="2319530"/>
                  </a:lnTo>
                  <a:lnTo>
                    <a:pt x="155158" y="2324887"/>
                  </a:lnTo>
                  <a:lnTo>
                    <a:pt x="154672" y="2330244"/>
                  </a:lnTo>
                  <a:lnTo>
                    <a:pt x="154189" y="2335601"/>
                  </a:lnTo>
                  <a:lnTo>
                    <a:pt x="153716" y="2340957"/>
                  </a:lnTo>
                  <a:lnTo>
                    <a:pt x="153247" y="2346314"/>
                  </a:lnTo>
                  <a:lnTo>
                    <a:pt x="152787" y="2351671"/>
                  </a:lnTo>
                  <a:lnTo>
                    <a:pt x="152332" y="2357028"/>
                  </a:lnTo>
                  <a:lnTo>
                    <a:pt x="151885" y="2362385"/>
                  </a:lnTo>
                  <a:lnTo>
                    <a:pt x="151445" y="2367742"/>
                  </a:lnTo>
                  <a:lnTo>
                    <a:pt x="151011" y="2373099"/>
                  </a:lnTo>
                  <a:lnTo>
                    <a:pt x="150586" y="2378456"/>
                  </a:lnTo>
                  <a:lnTo>
                    <a:pt x="150165" y="2383813"/>
                  </a:lnTo>
                  <a:lnTo>
                    <a:pt x="149755" y="2389169"/>
                  </a:lnTo>
                  <a:lnTo>
                    <a:pt x="149348" y="2394526"/>
                  </a:lnTo>
                  <a:lnTo>
                    <a:pt x="148953" y="2399883"/>
                  </a:lnTo>
                  <a:lnTo>
                    <a:pt x="148559" y="2405240"/>
                  </a:lnTo>
                  <a:lnTo>
                    <a:pt x="148178" y="2410597"/>
                  </a:lnTo>
                  <a:lnTo>
                    <a:pt x="147799" y="2415954"/>
                  </a:lnTo>
                  <a:lnTo>
                    <a:pt x="147432" y="2421311"/>
                  </a:lnTo>
                  <a:lnTo>
                    <a:pt x="147068" y="2426668"/>
                  </a:lnTo>
                  <a:lnTo>
                    <a:pt x="146713" y="2432024"/>
                  </a:lnTo>
                  <a:lnTo>
                    <a:pt x="146364" y="2437381"/>
                  </a:lnTo>
                  <a:lnTo>
                    <a:pt x="146022" y="2442738"/>
                  </a:lnTo>
                  <a:lnTo>
                    <a:pt x="145686" y="2448095"/>
                  </a:lnTo>
                  <a:lnTo>
                    <a:pt x="145358" y="2453452"/>
                  </a:lnTo>
                  <a:lnTo>
                    <a:pt x="145036" y="2458809"/>
                  </a:lnTo>
                  <a:lnTo>
                    <a:pt x="144719" y="2464166"/>
                  </a:lnTo>
                  <a:lnTo>
                    <a:pt x="144411" y="2469523"/>
                  </a:lnTo>
                  <a:lnTo>
                    <a:pt x="144106" y="2474880"/>
                  </a:lnTo>
                  <a:lnTo>
                    <a:pt x="143811" y="2480236"/>
                  </a:lnTo>
                  <a:lnTo>
                    <a:pt x="143518" y="2485593"/>
                  </a:lnTo>
                  <a:lnTo>
                    <a:pt x="143236" y="2490950"/>
                  </a:lnTo>
                  <a:lnTo>
                    <a:pt x="142954" y="2496307"/>
                  </a:lnTo>
                  <a:lnTo>
                    <a:pt x="142684" y="2501664"/>
                  </a:lnTo>
                  <a:lnTo>
                    <a:pt x="142414" y="2507021"/>
                  </a:lnTo>
                  <a:lnTo>
                    <a:pt x="142154" y="2512378"/>
                  </a:lnTo>
                  <a:lnTo>
                    <a:pt x="141896" y="2517735"/>
                  </a:lnTo>
                  <a:lnTo>
                    <a:pt x="141645" y="2523091"/>
                  </a:lnTo>
                  <a:lnTo>
                    <a:pt x="141398" y="2528448"/>
                  </a:lnTo>
                  <a:lnTo>
                    <a:pt x="141157" y="2533805"/>
                  </a:lnTo>
                  <a:lnTo>
                    <a:pt x="140920" y="2539162"/>
                  </a:lnTo>
                  <a:lnTo>
                    <a:pt x="140688" y="2544519"/>
                  </a:lnTo>
                  <a:lnTo>
                    <a:pt x="140460" y="2549876"/>
                  </a:lnTo>
                  <a:lnTo>
                    <a:pt x="140236" y="2555233"/>
                  </a:lnTo>
                  <a:lnTo>
                    <a:pt x="140017" y="2560590"/>
                  </a:lnTo>
                  <a:lnTo>
                    <a:pt x="139801" y="2565947"/>
                  </a:lnTo>
                  <a:lnTo>
                    <a:pt x="139590" y="2571303"/>
                  </a:lnTo>
                  <a:lnTo>
                    <a:pt x="139381" y="2576660"/>
                  </a:lnTo>
                  <a:lnTo>
                    <a:pt x="139177" y="2582017"/>
                  </a:lnTo>
                  <a:lnTo>
                    <a:pt x="138975" y="2587374"/>
                  </a:lnTo>
                  <a:lnTo>
                    <a:pt x="138778" y="2592731"/>
                  </a:lnTo>
                  <a:lnTo>
                    <a:pt x="138582" y="2598088"/>
                  </a:lnTo>
                  <a:lnTo>
                    <a:pt x="138390" y="2603445"/>
                  </a:lnTo>
                  <a:lnTo>
                    <a:pt x="138200" y="2608802"/>
                  </a:lnTo>
                  <a:lnTo>
                    <a:pt x="138013" y="2614159"/>
                  </a:lnTo>
                  <a:lnTo>
                    <a:pt x="137828" y="2619515"/>
                  </a:lnTo>
                  <a:lnTo>
                    <a:pt x="137645" y="2624872"/>
                  </a:lnTo>
                  <a:lnTo>
                    <a:pt x="137464" y="2630229"/>
                  </a:lnTo>
                  <a:lnTo>
                    <a:pt x="137285" y="2635586"/>
                  </a:lnTo>
                  <a:lnTo>
                    <a:pt x="137108" y="2640943"/>
                  </a:lnTo>
                  <a:lnTo>
                    <a:pt x="136931" y="2646300"/>
                  </a:lnTo>
                  <a:lnTo>
                    <a:pt x="136757" y="2651657"/>
                  </a:lnTo>
                  <a:lnTo>
                    <a:pt x="136583" y="2657014"/>
                  </a:lnTo>
                  <a:lnTo>
                    <a:pt x="136411" y="2662370"/>
                  </a:lnTo>
                  <a:lnTo>
                    <a:pt x="136239" y="2667727"/>
                  </a:lnTo>
                  <a:lnTo>
                    <a:pt x="136069" y="2673084"/>
                  </a:lnTo>
                  <a:lnTo>
                    <a:pt x="135898" y="2678441"/>
                  </a:lnTo>
                  <a:lnTo>
                    <a:pt x="135729" y="2683798"/>
                  </a:lnTo>
                  <a:lnTo>
                    <a:pt x="135559" y="2689155"/>
                  </a:lnTo>
                  <a:lnTo>
                    <a:pt x="135390" y="2694512"/>
                  </a:lnTo>
                  <a:lnTo>
                    <a:pt x="135221" y="2699869"/>
                  </a:lnTo>
                  <a:lnTo>
                    <a:pt x="135052" y="2705226"/>
                  </a:lnTo>
                  <a:lnTo>
                    <a:pt x="134882" y="2710582"/>
                  </a:lnTo>
                  <a:lnTo>
                    <a:pt x="134713" y="2715939"/>
                  </a:lnTo>
                  <a:lnTo>
                    <a:pt x="134543" y="2721296"/>
                  </a:lnTo>
                  <a:lnTo>
                    <a:pt x="134372" y="2726653"/>
                  </a:lnTo>
                  <a:lnTo>
                    <a:pt x="134201" y="2732010"/>
                  </a:lnTo>
                  <a:lnTo>
                    <a:pt x="134029" y="273736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l52">
              <a:extLst>
                <a:ext uri="{FF2B5EF4-FFF2-40B4-BE49-F238E27FC236}">
                  <a16:creationId xmlns:a16="http://schemas.microsoft.com/office/drawing/2014/main" id="{A33F2E51-5B8D-6888-F2B7-6F5F7C23FC08}"/>
                </a:ext>
              </a:extLst>
            </p:cNvPr>
            <p:cNvSpPr/>
            <p:nvPr/>
          </p:nvSpPr>
          <p:spPr>
            <a:xfrm>
              <a:off x="1080182" y="2736801"/>
              <a:ext cx="221835" cy="0"/>
            </a:xfrm>
            <a:custGeom>
              <a:avLst/>
              <a:gdLst/>
              <a:ahLst/>
              <a:cxnLst/>
              <a:rect l="0" t="0" r="0" b="0"/>
              <a:pathLst>
                <a:path w="221835">
                  <a:moveTo>
                    <a:pt x="0" y="0"/>
                  </a:moveTo>
                  <a:lnTo>
                    <a:pt x="22183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g53">
              <a:extLst>
                <a:ext uri="{FF2B5EF4-FFF2-40B4-BE49-F238E27FC236}">
                  <a16:creationId xmlns:a16="http://schemas.microsoft.com/office/drawing/2014/main" id="{D4D9C2F3-774B-045C-3962-E2C82086998B}"/>
                </a:ext>
              </a:extLst>
            </p:cNvPr>
            <p:cNvSpPr/>
            <p:nvPr/>
          </p:nvSpPr>
          <p:spPr>
            <a:xfrm>
              <a:off x="1326753" y="2159035"/>
              <a:ext cx="221978" cy="2526797"/>
            </a:xfrm>
            <a:custGeom>
              <a:avLst/>
              <a:gdLst/>
              <a:ahLst/>
              <a:cxnLst/>
              <a:rect l="0" t="0" r="0" b="0"/>
              <a:pathLst>
                <a:path w="221978" h="2526797">
                  <a:moveTo>
                    <a:pt x="16680" y="2526797"/>
                  </a:moveTo>
                  <a:lnTo>
                    <a:pt x="16140" y="2521852"/>
                  </a:lnTo>
                  <a:lnTo>
                    <a:pt x="15612" y="2516907"/>
                  </a:lnTo>
                  <a:lnTo>
                    <a:pt x="15086" y="2511962"/>
                  </a:lnTo>
                  <a:lnTo>
                    <a:pt x="14575" y="2507018"/>
                  </a:lnTo>
                  <a:lnTo>
                    <a:pt x="14065" y="2502073"/>
                  </a:lnTo>
                  <a:lnTo>
                    <a:pt x="13569" y="2497128"/>
                  </a:lnTo>
                  <a:lnTo>
                    <a:pt x="13077" y="2492183"/>
                  </a:lnTo>
                  <a:lnTo>
                    <a:pt x="12595" y="2487238"/>
                  </a:lnTo>
                  <a:lnTo>
                    <a:pt x="12121" y="2482294"/>
                  </a:lnTo>
                  <a:lnTo>
                    <a:pt x="11654" y="2477349"/>
                  </a:lnTo>
                  <a:lnTo>
                    <a:pt x="11199" y="2472404"/>
                  </a:lnTo>
                  <a:lnTo>
                    <a:pt x="10746" y="2467459"/>
                  </a:lnTo>
                  <a:lnTo>
                    <a:pt x="10311" y="2462514"/>
                  </a:lnTo>
                  <a:lnTo>
                    <a:pt x="9876" y="2457569"/>
                  </a:lnTo>
                  <a:lnTo>
                    <a:pt x="9457" y="2452625"/>
                  </a:lnTo>
                  <a:lnTo>
                    <a:pt x="9042" y="2447680"/>
                  </a:lnTo>
                  <a:lnTo>
                    <a:pt x="8639" y="2442735"/>
                  </a:lnTo>
                  <a:lnTo>
                    <a:pt x="8243" y="2437790"/>
                  </a:lnTo>
                  <a:lnTo>
                    <a:pt x="7855" y="2432845"/>
                  </a:lnTo>
                  <a:lnTo>
                    <a:pt x="7481" y="2427901"/>
                  </a:lnTo>
                  <a:lnTo>
                    <a:pt x="7108" y="2422956"/>
                  </a:lnTo>
                  <a:lnTo>
                    <a:pt x="6754" y="2418011"/>
                  </a:lnTo>
                  <a:lnTo>
                    <a:pt x="6401" y="2413066"/>
                  </a:lnTo>
                  <a:lnTo>
                    <a:pt x="6065" y="2408121"/>
                  </a:lnTo>
                  <a:lnTo>
                    <a:pt x="5732" y="2403177"/>
                  </a:lnTo>
                  <a:lnTo>
                    <a:pt x="5412" y="2398232"/>
                  </a:lnTo>
                  <a:lnTo>
                    <a:pt x="5100" y="2393287"/>
                  </a:lnTo>
                  <a:lnTo>
                    <a:pt x="4796" y="2388342"/>
                  </a:lnTo>
                  <a:lnTo>
                    <a:pt x="4506" y="2383397"/>
                  </a:lnTo>
                  <a:lnTo>
                    <a:pt x="4218" y="2378453"/>
                  </a:lnTo>
                  <a:lnTo>
                    <a:pt x="3948" y="2373508"/>
                  </a:lnTo>
                  <a:lnTo>
                    <a:pt x="3679" y="2368563"/>
                  </a:lnTo>
                  <a:lnTo>
                    <a:pt x="3429" y="2363618"/>
                  </a:lnTo>
                  <a:lnTo>
                    <a:pt x="3181" y="2358673"/>
                  </a:lnTo>
                  <a:lnTo>
                    <a:pt x="2946" y="2353729"/>
                  </a:lnTo>
                  <a:lnTo>
                    <a:pt x="2719" y="2348784"/>
                  </a:lnTo>
                  <a:lnTo>
                    <a:pt x="2501" y="2343839"/>
                  </a:lnTo>
                  <a:lnTo>
                    <a:pt x="2295" y="2338894"/>
                  </a:lnTo>
                  <a:lnTo>
                    <a:pt x="2093" y="2333949"/>
                  </a:lnTo>
                  <a:lnTo>
                    <a:pt x="1908" y="2329004"/>
                  </a:lnTo>
                  <a:lnTo>
                    <a:pt x="1723" y="2324060"/>
                  </a:lnTo>
                  <a:lnTo>
                    <a:pt x="1558" y="2319115"/>
                  </a:lnTo>
                  <a:lnTo>
                    <a:pt x="1394" y="2314170"/>
                  </a:lnTo>
                  <a:lnTo>
                    <a:pt x="1244" y="2309225"/>
                  </a:lnTo>
                  <a:lnTo>
                    <a:pt x="1100" y="2304280"/>
                  </a:lnTo>
                  <a:lnTo>
                    <a:pt x="966" y="2299336"/>
                  </a:lnTo>
                  <a:lnTo>
                    <a:pt x="843" y="2294391"/>
                  </a:lnTo>
                  <a:lnTo>
                    <a:pt x="723" y="2289446"/>
                  </a:lnTo>
                  <a:lnTo>
                    <a:pt x="620" y="2284501"/>
                  </a:lnTo>
                  <a:lnTo>
                    <a:pt x="517" y="2279556"/>
                  </a:lnTo>
                  <a:lnTo>
                    <a:pt x="433" y="2274612"/>
                  </a:lnTo>
                  <a:lnTo>
                    <a:pt x="349" y="2269667"/>
                  </a:lnTo>
                  <a:lnTo>
                    <a:pt x="279" y="2264722"/>
                  </a:lnTo>
                  <a:lnTo>
                    <a:pt x="215" y="2259777"/>
                  </a:lnTo>
                  <a:lnTo>
                    <a:pt x="160" y="2254832"/>
                  </a:lnTo>
                  <a:lnTo>
                    <a:pt x="114" y="2249888"/>
                  </a:lnTo>
                  <a:lnTo>
                    <a:pt x="73" y="2244943"/>
                  </a:lnTo>
                  <a:lnTo>
                    <a:pt x="46" y="2239998"/>
                  </a:lnTo>
                  <a:lnTo>
                    <a:pt x="19" y="2235053"/>
                  </a:lnTo>
                  <a:lnTo>
                    <a:pt x="9" y="2230108"/>
                  </a:lnTo>
                  <a:lnTo>
                    <a:pt x="0" y="2225163"/>
                  </a:lnTo>
                  <a:lnTo>
                    <a:pt x="2" y="2220219"/>
                  </a:lnTo>
                  <a:lnTo>
                    <a:pt x="11" y="2215274"/>
                  </a:lnTo>
                  <a:lnTo>
                    <a:pt x="26" y="2210329"/>
                  </a:lnTo>
                  <a:lnTo>
                    <a:pt x="51" y="2205384"/>
                  </a:lnTo>
                  <a:lnTo>
                    <a:pt x="79" y="2200439"/>
                  </a:lnTo>
                  <a:lnTo>
                    <a:pt x="120" y="2195495"/>
                  </a:lnTo>
                  <a:lnTo>
                    <a:pt x="160" y="2190550"/>
                  </a:lnTo>
                  <a:lnTo>
                    <a:pt x="216" y="2185605"/>
                  </a:lnTo>
                  <a:lnTo>
                    <a:pt x="272" y="2180660"/>
                  </a:lnTo>
                  <a:lnTo>
                    <a:pt x="339" y="2175715"/>
                  </a:lnTo>
                  <a:lnTo>
                    <a:pt x="409" y="2170771"/>
                  </a:lnTo>
                  <a:lnTo>
                    <a:pt x="487" y="2165826"/>
                  </a:lnTo>
                  <a:lnTo>
                    <a:pt x="572" y="2160881"/>
                  </a:lnTo>
                  <a:lnTo>
                    <a:pt x="659" y="2155936"/>
                  </a:lnTo>
                  <a:lnTo>
                    <a:pt x="757" y="2150991"/>
                  </a:lnTo>
                  <a:lnTo>
                    <a:pt x="855" y="2146047"/>
                  </a:lnTo>
                  <a:lnTo>
                    <a:pt x="966" y="2141102"/>
                  </a:lnTo>
                  <a:lnTo>
                    <a:pt x="1076" y="2136157"/>
                  </a:lnTo>
                  <a:lnTo>
                    <a:pt x="1195" y="2131212"/>
                  </a:lnTo>
                  <a:lnTo>
                    <a:pt x="1317" y="2126267"/>
                  </a:lnTo>
                  <a:lnTo>
                    <a:pt x="1445" y="2121322"/>
                  </a:lnTo>
                  <a:lnTo>
                    <a:pt x="1578" y="2116378"/>
                  </a:lnTo>
                  <a:lnTo>
                    <a:pt x="1714" y="2111433"/>
                  </a:lnTo>
                  <a:lnTo>
                    <a:pt x="1857" y="2106488"/>
                  </a:lnTo>
                  <a:lnTo>
                    <a:pt x="2001" y="2101543"/>
                  </a:lnTo>
                  <a:lnTo>
                    <a:pt x="2153" y="2096598"/>
                  </a:lnTo>
                  <a:lnTo>
                    <a:pt x="2306" y="2091654"/>
                  </a:lnTo>
                  <a:lnTo>
                    <a:pt x="2465" y="2086709"/>
                  </a:lnTo>
                  <a:lnTo>
                    <a:pt x="2626" y="2081764"/>
                  </a:lnTo>
                  <a:lnTo>
                    <a:pt x="2792" y="2076819"/>
                  </a:lnTo>
                  <a:lnTo>
                    <a:pt x="2961" y="2071874"/>
                  </a:lnTo>
                  <a:lnTo>
                    <a:pt x="3131" y="2066930"/>
                  </a:lnTo>
                  <a:lnTo>
                    <a:pt x="3307" y="2061985"/>
                  </a:lnTo>
                  <a:lnTo>
                    <a:pt x="3483" y="2057040"/>
                  </a:lnTo>
                  <a:lnTo>
                    <a:pt x="3665" y="2052095"/>
                  </a:lnTo>
                  <a:lnTo>
                    <a:pt x="3847" y="2047150"/>
                  </a:lnTo>
                  <a:lnTo>
                    <a:pt x="4034" y="2042206"/>
                  </a:lnTo>
                  <a:lnTo>
                    <a:pt x="4221" y="2037261"/>
                  </a:lnTo>
                  <a:lnTo>
                    <a:pt x="4411" y="2032316"/>
                  </a:lnTo>
                  <a:lnTo>
                    <a:pt x="4602" y="2027371"/>
                  </a:lnTo>
                  <a:lnTo>
                    <a:pt x="4795" y="2022426"/>
                  </a:lnTo>
                  <a:lnTo>
                    <a:pt x="4991" y="2017482"/>
                  </a:lnTo>
                  <a:lnTo>
                    <a:pt x="5186" y="2012537"/>
                  </a:lnTo>
                  <a:lnTo>
                    <a:pt x="5385" y="2007592"/>
                  </a:lnTo>
                  <a:lnTo>
                    <a:pt x="5583" y="2002647"/>
                  </a:lnTo>
                  <a:lnTo>
                    <a:pt x="5783" y="1997702"/>
                  </a:lnTo>
                  <a:lnTo>
                    <a:pt x="5984" y="1992757"/>
                  </a:lnTo>
                  <a:lnTo>
                    <a:pt x="6185" y="1987813"/>
                  </a:lnTo>
                  <a:lnTo>
                    <a:pt x="6387" y="1982868"/>
                  </a:lnTo>
                  <a:lnTo>
                    <a:pt x="6589" y="1977923"/>
                  </a:lnTo>
                  <a:lnTo>
                    <a:pt x="6791" y="1972978"/>
                  </a:lnTo>
                  <a:lnTo>
                    <a:pt x="6994" y="1968033"/>
                  </a:lnTo>
                  <a:lnTo>
                    <a:pt x="7196" y="1963089"/>
                  </a:lnTo>
                  <a:lnTo>
                    <a:pt x="7398" y="1958144"/>
                  </a:lnTo>
                  <a:lnTo>
                    <a:pt x="7600" y="1953199"/>
                  </a:lnTo>
                  <a:lnTo>
                    <a:pt x="7802" y="1948254"/>
                  </a:lnTo>
                  <a:lnTo>
                    <a:pt x="8002" y="1943309"/>
                  </a:lnTo>
                  <a:lnTo>
                    <a:pt x="8202" y="1938365"/>
                  </a:lnTo>
                  <a:lnTo>
                    <a:pt x="8402" y="1933420"/>
                  </a:lnTo>
                  <a:lnTo>
                    <a:pt x="8599" y="1928475"/>
                  </a:lnTo>
                  <a:lnTo>
                    <a:pt x="8797" y="1923530"/>
                  </a:lnTo>
                  <a:lnTo>
                    <a:pt x="8992" y="1918585"/>
                  </a:lnTo>
                  <a:lnTo>
                    <a:pt x="9187" y="1913641"/>
                  </a:lnTo>
                  <a:lnTo>
                    <a:pt x="9379" y="1908696"/>
                  </a:lnTo>
                  <a:lnTo>
                    <a:pt x="9571" y="1903751"/>
                  </a:lnTo>
                  <a:lnTo>
                    <a:pt x="9760" y="1898806"/>
                  </a:lnTo>
                  <a:lnTo>
                    <a:pt x="9948" y="1893861"/>
                  </a:lnTo>
                  <a:lnTo>
                    <a:pt x="10134" y="1888916"/>
                  </a:lnTo>
                  <a:lnTo>
                    <a:pt x="10318" y="1883972"/>
                  </a:lnTo>
                  <a:lnTo>
                    <a:pt x="10500" y="1879027"/>
                  </a:lnTo>
                  <a:lnTo>
                    <a:pt x="10678" y="1874082"/>
                  </a:lnTo>
                  <a:lnTo>
                    <a:pt x="10857" y="1869137"/>
                  </a:lnTo>
                  <a:lnTo>
                    <a:pt x="11030" y="1864192"/>
                  </a:lnTo>
                  <a:lnTo>
                    <a:pt x="11203" y="1859248"/>
                  </a:lnTo>
                  <a:lnTo>
                    <a:pt x="11372" y="1854303"/>
                  </a:lnTo>
                  <a:lnTo>
                    <a:pt x="11539" y="1849358"/>
                  </a:lnTo>
                  <a:lnTo>
                    <a:pt x="11703" y="1844413"/>
                  </a:lnTo>
                  <a:lnTo>
                    <a:pt x="11864" y="1839468"/>
                  </a:lnTo>
                  <a:lnTo>
                    <a:pt x="12023" y="1834524"/>
                  </a:lnTo>
                  <a:lnTo>
                    <a:pt x="12177" y="1829579"/>
                  </a:lnTo>
                  <a:lnTo>
                    <a:pt x="12331" y="1824634"/>
                  </a:lnTo>
                  <a:lnTo>
                    <a:pt x="12478" y="1819689"/>
                  </a:lnTo>
                  <a:lnTo>
                    <a:pt x="12625" y="1814744"/>
                  </a:lnTo>
                  <a:lnTo>
                    <a:pt x="12767" y="1809800"/>
                  </a:lnTo>
                  <a:lnTo>
                    <a:pt x="12906" y="1804855"/>
                  </a:lnTo>
                  <a:lnTo>
                    <a:pt x="13042" y="1799910"/>
                  </a:lnTo>
                  <a:lnTo>
                    <a:pt x="13174" y="1794965"/>
                  </a:lnTo>
                  <a:lnTo>
                    <a:pt x="13305" y="1790020"/>
                  </a:lnTo>
                  <a:lnTo>
                    <a:pt x="13429" y="1785075"/>
                  </a:lnTo>
                  <a:lnTo>
                    <a:pt x="13552" y="1780131"/>
                  </a:lnTo>
                  <a:lnTo>
                    <a:pt x="13669" y="1775186"/>
                  </a:lnTo>
                  <a:lnTo>
                    <a:pt x="13785" y="1770241"/>
                  </a:lnTo>
                  <a:lnTo>
                    <a:pt x="13896" y="1765296"/>
                  </a:lnTo>
                  <a:lnTo>
                    <a:pt x="14003" y="1760351"/>
                  </a:lnTo>
                  <a:lnTo>
                    <a:pt x="14108" y="1755407"/>
                  </a:lnTo>
                  <a:lnTo>
                    <a:pt x="14207" y="1750462"/>
                  </a:lnTo>
                  <a:lnTo>
                    <a:pt x="14305" y="1745517"/>
                  </a:lnTo>
                  <a:lnTo>
                    <a:pt x="14396" y="1740572"/>
                  </a:lnTo>
                  <a:lnTo>
                    <a:pt x="14488" y="1735627"/>
                  </a:lnTo>
                  <a:lnTo>
                    <a:pt x="14571" y="1730683"/>
                  </a:lnTo>
                  <a:lnTo>
                    <a:pt x="14654" y="1725738"/>
                  </a:lnTo>
                  <a:lnTo>
                    <a:pt x="14731" y="1720793"/>
                  </a:lnTo>
                  <a:lnTo>
                    <a:pt x="14806" y="1715848"/>
                  </a:lnTo>
                  <a:lnTo>
                    <a:pt x="14877" y="1710903"/>
                  </a:lnTo>
                  <a:lnTo>
                    <a:pt x="14943" y="1705959"/>
                  </a:lnTo>
                  <a:lnTo>
                    <a:pt x="15007" y="1701014"/>
                  </a:lnTo>
                  <a:lnTo>
                    <a:pt x="15065" y="1696069"/>
                  </a:lnTo>
                  <a:lnTo>
                    <a:pt x="15123" y="1691124"/>
                  </a:lnTo>
                  <a:lnTo>
                    <a:pt x="15174" y="1686179"/>
                  </a:lnTo>
                  <a:lnTo>
                    <a:pt x="15224" y="1681235"/>
                  </a:lnTo>
                  <a:lnTo>
                    <a:pt x="15268" y="1676290"/>
                  </a:lnTo>
                  <a:lnTo>
                    <a:pt x="15310" y="1671345"/>
                  </a:lnTo>
                  <a:lnTo>
                    <a:pt x="15349" y="1666400"/>
                  </a:lnTo>
                  <a:lnTo>
                    <a:pt x="15383" y="1661455"/>
                  </a:lnTo>
                  <a:lnTo>
                    <a:pt x="15416" y="1656510"/>
                  </a:lnTo>
                  <a:lnTo>
                    <a:pt x="15442" y="1651566"/>
                  </a:lnTo>
                  <a:lnTo>
                    <a:pt x="15469" y="1646621"/>
                  </a:lnTo>
                  <a:lnTo>
                    <a:pt x="15489" y="1641676"/>
                  </a:lnTo>
                  <a:lnTo>
                    <a:pt x="15508" y="1636731"/>
                  </a:lnTo>
                  <a:lnTo>
                    <a:pt x="15523" y="1631786"/>
                  </a:lnTo>
                  <a:lnTo>
                    <a:pt x="15535" y="1626842"/>
                  </a:lnTo>
                  <a:lnTo>
                    <a:pt x="15544" y="1621897"/>
                  </a:lnTo>
                  <a:lnTo>
                    <a:pt x="15550" y="1616952"/>
                  </a:lnTo>
                  <a:lnTo>
                    <a:pt x="15554" y="1612007"/>
                  </a:lnTo>
                  <a:lnTo>
                    <a:pt x="15554" y="1607062"/>
                  </a:lnTo>
                  <a:lnTo>
                    <a:pt x="15553" y="1602118"/>
                  </a:lnTo>
                  <a:lnTo>
                    <a:pt x="15547" y="1597173"/>
                  </a:lnTo>
                  <a:lnTo>
                    <a:pt x="15540" y="1592228"/>
                  </a:lnTo>
                  <a:lnTo>
                    <a:pt x="15529" y="1587283"/>
                  </a:lnTo>
                  <a:lnTo>
                    <a:pt x="15517" y="1582338"/>
                  </a:lnTo>
                  <a:lnTo>
                    <a:pt x="15503" y="1577394"/>
                  </a:lnTo>
                  <a:lnTo>
                    <a:pt x="15485" y="1572449"/>
                  </a:lnTo>
                  <a:lnTo>
                    <a:pt x="15467" y="1567504"/>
                  </a:lnTo>
                  <a:lnTo>
                    <a:pt x="15445" y="1562559"/>
                  </a:lnTo>
                  <a:lnTo>
                    <a:pt x="15423" y="1557614"/>
                  </a:lnTo>
                  <a:lnTo>
                    <a:pt x="15396" y="1552669"/>
                  </a:lnTo>
                  <a:lnTo>
                    <a:pt x="15370" y="1547725"/>
                  </a:lnTo>
                  <a:lnTo>
                    <a:pt x="15341" y="1542780"/>
                  </a:lnTo>
                  <a:lnTo>
                    <a:pt x="15311" y="1537835"/>
                  </a:lnTo>
                  <a:lnTo>
                    <a:pt x="15279" y="1532890"/>
                  </a:lnTo>
                  <a:lnTo>
                    <a:pt x="15245" y="1527945"/>
                  </a:lnTo>
                  <a:lnTo>
                    <a:pt x="15211" y="1523001"/>
                  </a:lnTo>
                  <a:lnTo>
                    <a:pt x="15175" y="1518056"/>
                  </a:lnTo>
                  <a:lnTo>
                    <a:pt x="15138" y="1513111"/>
                  </a:lnTo>
                  <a:lnTo>
                    <a:pt x="15100" y="1508166"/>
                  </a:lnTo>
                  <a:lnTo>
                    <a:pt x="15061" y="1503221"/>
                  </a:lnTo>
                  <a:lnTo>
                    <a:pt x="15021" y="1498277"/>
                  </a:lnTo>
                  <a:lnTo>
                    <a:pt x="14981" y="1493332"/>
                  </a:lnTo>
                  <a:lnTo>
                    <a:pt x="14940" y="1488387"/>
                  </a:lnTo>
                  <a:lnTo>
                    <a:pt x="14899" y="1483442"/>
                  </a:lnTo>
                  <a:lnTo>
                    <a:pt x="14857" y="1478497"/>
                  </a:lnTo>
                  <a:lnTo>
                    <a:pt x="14815" y="1473553"/>
                  </a:lnTo>
                  <a:lnTo>
                    <a:pt x="14773" y="1468608"/>
                  </a:lnTo>
                  <a:lnTo>
                    <a:pt x="14730" y="1463663"/>
                  </a:lnTo>
                  <a:lnTo>
                    <a:pt x="14688" y="1458718"/>
                  </a:lnTo>
                  <a:lnTo>
                    <a:pt x="14646" y="1453773"/>
                  </a:lnTo>
                  <a:lnTo>
                    <a:pt x="14604" y="1448828"/>
                  </a:lnTo>
                  <a:lnTo>
                    <a:pt x="14563" y="1443884"/>
                  </a:lnTo>
                  <a:lnTo>
                    <a:pt x="14522" y="1438939"/>
                  </a:lnTo>
                  <a:lnTo>
                    <a:pt x="14482" y="1433994"/>
                  </a:lnTo>
                  <a:lnTo>
                    <a:pt x="14443" y="1429049"/>
                  </a:lnTo>
                  <a:lnTo>
                    <a:pt x="14404" y="1424104"/>
                  </a:lnTo>
                  <a:lnTo>
                    <a:pt x="14367" y="1419160"/>
                  </a:lnTo>
                  <a:lnTo>
                    <a:pt x="14330" y="1414215"/>
                  </a:lnTo>
                  <a:lnTo>
                    <a:pt x="14295" y="1409270"/>
                  </a:lnTo>
                  <a:lnTo>
                    <a:pt x="14260" y="1404325"/>
                  </a:lnTo>
                  <a:lnTo>
                    <a:pt x="14228" y="1399380"/>
                  </a:lnTo>
                  <a:lnTo>
                    <a:pt x="14197" y="1394436"/>
                  </a:lnTo>
                  <a:lnTo>
                    <a:pt x="14167" y="1389491"/>
                  </a:lnTo>
                  <a:lnTo>
                    <a:pt x="14140" y="1384546"/>
                  </a:lnTo>
                  <a:lnTo>
                    <a:pt x="14113" y="1379601"/>
                  </a:lnTo>
                  <a:lnTo>
                    <a:pt x="14090" y="1374656"/>
                  </a:lnTo>
                  <a:lnTo>
                    <a:pt x="14067" y="1369712"/>
                  </a:lnTo>
                  <a:lnTo>
                    <a:pt x="14048" y="1364767"/>
                  </a:lnTo>
                  <a:lnTo>
                    <a:pt x="14030" y="1359822"/>
                  </a:lnTo>
                  <a:lnTo>
                    <a:pt x="14015" y="1354877"/>
                  </a:lnTo>
                  <a:lnTo>
                    <a:pt x="14002" y="1349932"/>
                  </a:lnTo>
                  <a:lnTo>
                    <a:pt x="13991" y="1344988"/>
                  </a:lnTo>
                  <a:lnTo>
                    <a:pt x="13985" y="1340043"/>
                  </a:lnTo>
                  <a:lnTo>
                    <a:pt x="13978" y="1335098"/>
                  </a:lnTo>
                  <a:lnTo>
                    <a:pt x="13978" y="1330153"/>
                  </a:lnTo>
                  <a:lnTo>
                    <a:pt x="13978" y="1325208"/>
                  </a:lnTo>
                  <a:lnTo>
                    <a:pt x="13983" y="1320263"/>
                  </a:lnTo>
                  <a:lnTo>
                    <a:pt x="13989" y="1315319"/>
                  </a:lnTo>
                  <a:lnTo>
                    <a:pt x="14000" y="1310374"/>
                  </a:lnTo>
                  <a:lnTo>
                    <a:pt x="14014" y="1305429"/>
                  </a:lnTo>
                  <a:lnTo>
                    <a:pt x="14031" y="1300484"/>
                  </a:lnTo>
                  <a:lnTo>
                    <a:pt x="14052" y="1295539"/>
                  </a:lnTo>
                  <a:lnTo>
                    <a:pt x="14075" y="1290595"/>
                  </a:lnTo>
                  <a:lnTo>
                    <a:pt x="14105" y="1285650"/>
                  </a:lnTo>
                  <a:lnTo>
                    <a:pt x="14134" y="1280705"/>
                  </a:lnTo>
                  <a:lnTo>
                    <a:pt x="14172" y="1275760"/>
                  </a:lnTo>
                  <a:lnTo>
                    <a:pt x="14210" y="1270815"/>
                  </a:lnTo>
                  <a:lnTo>
                    <a:pt x="14254" y="1265871"/>
                  </a:lnTo>
                  <a:lnTo>
                    <a:pt x="14301" y="1260926"/>
                  </a:lnTo>
                  <a:lnTo>
                    <a:pt x="14352" y="1255981"/>
                  </a:lnTo>
                  <a:lnTo>
                    <a:pt x="14409" y="1251036"/>
                  </a:lnTo>
                  <a:lnTo>
                    <a:pt x="14467" y="1246091"/>
                  </a:lnTo>
                  <a:lnTo>
                    <a:pt x="14533" y="1241147"/>
                  </a:lnTo>
                  <a:lnTo>
                    <a:pt x="14600" y="1236202"/>
                  </a:lnTo>
                  <a:lnTo>
                    <a:pt x="14675" y="1231257"/>
                  </a:lnTo>
                  <a:lnTo>
                    <a:pt x="14751" y="1226312"/>
                  </a:lnTo>
                  <a:lnTo>
                    <a:pt x="14834" y="1221367"/>
                  </a:lnTo>
                  <a:lnTo>
                    <a:pt x="14921" y="1216422"/>
                  </a:lnTo>
                  <a:lnTo>
                    <a:pt x="15011" y="1211478"/>
                  </a:lnTo>
                  <a:lnTo>
                    <a:pt x="15109" y="1206533"/>
                  </a:lnTo>
                  <a:lnTo>
                    <a:pt x="15207" y="1201588"/>
                  </a:lnTo>
                  <a:lnTo>
                    <a:pt x="15315" y="1196643"/>
                  </a:lnTo>
                  <a:lnTo>
                    <a:pt x="15423" y="1191698"/>
                  </a:lnTo>
                  <a:lnTo>
                    <a:pt x="15541" y="1186754"/>
                  </a:lnTo>
                  <a:lnTo>
                    <a:pt x="15660" y="1181809"/>
                  </a:lnTo>
                  <a:lnTo>
                    <a:pt x="15786" y="1176864"/>
                  </a:lnTo>
                  <a:lnTo>
                    <a:pt x="15916" y="1171919"/>
                  </a:lnTo>
                  <a:lnTo>
                    <a:pt x="16051" y="1166974"/>
                  </a:lnTo>
                  <a:lnTo>
                    <a:pt x="16192" y="1162030"/>
                  </a:lnTo>
                  <a:lnTo>
                    <a:pt x="16335" y="1157085"/>
                  </a:lnTo>
                  <a:lnTo>
                    <a:pt x="16488" y="1152140"/>
                  </a:lnTo>
                  <a:lnTo>
                    <a:pt x="16641" y="1147195"/>
                  </a:lnTo>
                  <a:lnTo>
                    <a:pt x="16804" y="1142250"/>
                  </a:lnTo>
                  <a:lnTo>
                    <a:pt x="16968" y="1137306"/>
                  </a:lnTo>
                  <a:lnTo>
                    <a:pt x="17141" y="1132361"/>
                  </a:lnTo>
                  <a:lnTo>
                    <a:pt x="17316" y="1127416"/>
                  </a:lnTo>
                  <a:lnTo>
                    <a:pt x="17497" y="1122471"/>
                  </a:lnTo>
                  <a:lnTo>
                    <a:pt x="17685" y="1117526"/>
                  </a:lnTo>
                  <a:lnTo>
                    <a:pt x="17875" y="1112581"/>
                  </a:lnTo>
                  <a:lnTo>
                    <a:pt x="18074" y="1107637"/>
                  </a:lnTo>
                  <a:lnTo>
                    <a:pt x="18273" y="1102692"/>
                  </a:lnTo>
                  <a:lnTo>
                    <a:pt x="18483" y="1097747"/>
                  </a:lnTo>
                  <a:lnTo>
                    <a:pt x="18694" y="1092802"/>
                  </a:lnTo>
                  <a:lnTo>
                    <a:pt x="18913" y="1087857"/>
                  </a:lnTo>
                  <a:lnTo>
                    <a:pt x="19135" y="1082913"/>
                  </a:lnTo>
                  <a:lnTo>
                    <a:pt x="19363" y="1077968"/>
                  </a:lnTo>
                  <a:lnTo>
                    <a:pt x="19597" y="1073023"/>
                  </a:lnTo>
                  <a:lnTo>
                    <a:pt x="19833" y="1068078"/>
                  </a:lnTo>
                  <a:lnTo>
                    <a:pt x="20079" y="1063133"/>
                  </a:lnTo>
                  <a:lnTo>
                    <a:pt x="20324" y="1058189"/>
                  </a:lnTo>
                  <a:lnTo>
                    <a:pt x="20581" y="1053244"/>
                  </a:lnTo>
                  <a:lnTo>
                    <a:pt x="20837" y="1048299"/>
                  </a:lnTo>
                  <a:lnTo>
                    <a:pt x="21102" y="1043354"/>
                  </a:lnTo>
                  <a:lnTo>
                    <a:pt x="21370" y="1038409"/>
                  </a:lnTo>
                  <a:lnTo>
                    <a:pt x="21643" y="1033465"/>
                  </a:lnTo>
                  <a:lnTo>
                    <a:pt x="21922" y="1028520"/>
                  </a:lnTo>
                  <a:lnTo>
                    <a:pt x="22204" y="1023575"/>
                  </a:lnTo>
                  <a:lnTo>
                    <a:pt x="22494" y="1018630"/>
                  </a:lnTo>
                  <a:lnTo>
                    <a:pt x="22784" y="1013685"/>
                  </a:lnTo>
                  <a:lnTo>
                    <a:pt x="23084" y="1008741"/>
                  </a:lnTo>
                  <a:lnTo>
                    <a:pt x="23384" y="1003796"/>
                  </a:lnTo>
                  <a:lnTo>
                    <a:pt x="23693" y="998851"/>
                  </a:lnTo>
                  <a:lnTo>
                    <a:pt x="24003" y="993906"/>
                  </a:lnTo>
                  <a:lnTo>
                    <a:pt x="24319" y="988961"/>
                  </a:lnTo>
                  <a:lnTo>
                    <a:pt x="24640" y="984016"/>
                  </a:lnTo>
                  <a:lnTo>
                    <a:pt x="24964" y="979072"/>
                  </a:lnTo>
                  <a:lnTo>
                    <a:pt x="25295" y="974127"/>
                  </a:lnTo>
                  <a:lnTo>
                    <a:pt x="25626" y="969182"/>
                  </a:lnTo>
                  <a:lnTo>
                    <a:pt x="25966" y="964237"/>
                  </a:lnTo>
                  <a:lnTo>
                    <a:pt x="26307" y="959292"/>
                  </a:lnTo>
                  <a:lnTo>
                    <a:pt x="26654" y="954348"/>
                  </a:lnTo>
                  <a:lnTo>
                    <a:pt x="27004" y="949403"/>
                  </a:lnTo>
                  <a:lnTo>
                    <a:pt x="27358" y="944458"/>
                  </a:lnTo>
                  <a:lnTo>
                    <a:pt x="27717" y="939513"/>
                  </a:lnTo>
                  <a:lnTo>
                    <a:pt x="28078" y="934568"/>
                  </a:lnTo>
                  <a:lnTo>
                    <a:pt x="28445" y="929624"/>
                  </a:lnTo>
                  <a:lnTo>
                    <a:pt x="28812" y="924679"/>
                  </a:lnTo>
                  <a:lnTo>
                    <a:pt x="29188" y="919734"/>
                  </a:lnTo>
                  <a:lnTo>
                    <a:pt x="29563" y="914789"/>
                  </a:lnTo>
                  <a:lnTo>
                    <a:pt x="29945" y="909844"/>
                  </a:lnTo>
                  <a:lnTo>
                    <a:pt x="30328" y="904900"/>
                  </a:lnTo>
                  <a:lnTo>
                    <a:pt x="30715" y="899955"/>
                  </a:lnTo>
                  <a:lnTo>
                    <a:pt x="31106" y="895010"/>
                  </a:lnTo>
                  <a:lnTo>
                    <a:pt x="31499" y="890065"/>
                  </a:lnTo>
                  <a:lnTo>
                    <a:pt x="31897" y="885120"/>
                  </a:lnTo>
                  <a:lnTo>
                    <a:pt x="32295" y="880175"/>
                  </a:lnTo>
                  <a:lnTo>
                    <a:pt x="32699" y="875231"/>
                  </a:lnTo>
                  <a:lnTo>
                    <a:pt x="33103" y="870286"/>
                  </a:lnTo>
                  <a:lnTo>
                    <a:pt x="33512" y="865341"/>
                  </a:lnTo>
                  <a:lnTo>
                    <a:pt x="33923" y="860396"/>
                  </a:lnTo>
                  <a:lnTo>
                    <a:pt x="34337" y="855451"/>
                  </a:lnTo>
                  <a:lnTo>
                    <a:pt x="34753" y="850507"/>
                  </a:lnTo>
                  <a:lnTo>
                    <a:pt x="35171" y="845562"/>
                  </a:lnTo>
                  <a:lnTo>
                    <a:pt x="35592" y="840617"/>
                  </a:lnTo>
                  <a:lnTo>
                    <a:pt x="36014" y="835672"/>
                  </a:lnTo>
                  <a:lnTo>
                    <a:pt x="36441" y="830727"/>
                  </a:lnTo>
                  <a:lnTo>
                    <a:pt x="36867" y="825783"/>
                  </a:lnTo>
                  <a:lnTo>
                    <a:pt x="37297" y="820838"/>
                  </a:lnTo>
                  <a:lnTo>
                    <a:pt x="37728" y="815893"/>
                  </a:lnTo>
                  <a:lnTo>
                    <a:pt x="38161" y="810948"/>
                  </a:lnTo>
                  <a:lnTo>
                    <a:pt x="38596" y="806003"/>
                  </a:lnTo>
                  <a:lnTo>
                    <a:pt x="39032" y="801059"/>
                  </a:lnTo>
                  <a:lnTo>
                    <a:pt x="39470" y="796114"/>
                  </a:lnTo>
                  <a:lnTo>
                    <a:pt x="39909" y="791169"/>
                  </a:lnTo>
                  <a:lnTo>
                    <a:pt x="40350" y="786224"/>
                  </a:lnTo>
                  <a:lnTo>
                    <a:pt x="40791" y="781279"/>
                  </a:lnTo>
                  <a:lnTo>
                    <a:pt x="41234" y="776334"/>
                  </a:lnTo>
                  <a:lnTo>
                    <a:pt x="41678" y="771390"/>
                  </a:lnTo>
                  <a:lnTo>
                    <a:pt x="42123" y="766445"/>
                  </a:lnTo>
                  <a:lnTo>
                    <a:pt x="42569" y="761500"/>
                  </a:lnTo>
                  <a:lnTo>
                    <a:pt x="43016" y="756555"/>
                  </a:lnTo>
                  <a:lnTo>
                    <a:pt x="43463" y="751610"/>
                  </a:lnTo>
                  <a:lnTo>
                    <a:pt x="43911" y="746666"/>
                  </a:lnTo>
                  <a:lnTo>
                    <a:pt x="44359" y="741721"/>
                  </a:lnTo>
                  <a:lnTo>
                    <a:pt x="44808" y="736776"/>
                  </a:lnTo>
                  <a:lnTo>
                    <a:pt x="45257" y="731831"/>
                  </a:lnTo>
                  <a:lnTo>
                    <a:pt x="45706" y="726886"/>
                  </a:lnTo>
                  <a:lnTo>
                    <a:pt x="46156" y="721942"/>
                  </a:lnTo>
                  <a:lnTo>
                    <a:pt x="46605" y="716997"/>
                  </a:lnTo>
                  <a:lnTo>
                    <a:pt x="47055" y="712052"/>
                  </a:lnTo>
                  <a:lnTo>
                    <a:pt x="47504" y="707107"/>
                  </a:lnTo>
                  <a:lnTo>
                    <a:pt x="47954" y="702162"/>
                  </a:lnTo>
                  <a:lnTo>
                    <a:pt x="48402" y="697218"/>
                  </a:lnTo>
                  <a:lnTo>
                    <a:pt x="48851" y="692273"/>
                  </a:lnTo>
                  <a:lnTo>
                    <a:pt x="49299" y="687328"/>
                  </a:lnTo>
                  <a:lnTo>
                    <a:pt x="49746" y="682383"/>
                  </a:lnTo>
                  <a:lnTo>
                    <a:pt x="50193" y="677438"/>
                  </a:lnTo>
                  <a:lnTo>
                    <a:pt x="50639" y="672494"/>
                  </a:lnTo>
                  <a:lnTo>
                    <a:pt x="51084" y="667549"/>
                  </a:lnTo>
                  <a:lnTo>
                    <a:pt x="51528" y="662604"/>
                  </a:lnTo>
                  <a:lnTo>
                    <a:pt x="51972" y="657659"/>
                  </a:lnTo>
                  <a:lnTo>
                    <a:pt x="52414" y="652714"/>
                  </a:lnTo>
                  <a:lnTo>
                    <a:pt x="52856" y="647769"/>
                  </a:lnTo>
                  <a:lnTo>
                    <a:pt x="53295" y="642825"/>
                  </a:lnTo>
                  <a:lnTo>
                    <a:pt x="53734" y="637880"/>
                  </a:lnTo>
                  <a:lnTo>
                    <a:pt x="54171" y="632935"/>
                  </a:lnTo>
                  <a:lnTo>
                    <a:pt x="54607" y="627990"/>
                  </a:lnTo>
                  <a:lnTo>
                    <a:pt x="55042" y="623045"/>
                  </a:lnTo>
                  <a:lnTo>
                    <a:pt x="55474" y="618101"/>
                  </a:lnTo>
                  <a:lnTo>
                    <a:pt x="55906" y="613156"/>
                  </a:lnTo>
                  <a:lnTo>
                    <a:pt x="56335" y="608211"/>
                  </a:lnTo>
                  <a:lnTo>
                    <a:pt x="56764" y="603266"/>
                  </a:lnTo>
                  <a:lnTo>
                    <a:pt x="57188" y="598321"/>
                  </a:lnTo>
                  <a:lnTo>
                    <a:pt x="57613" y="593377"/>
                  </a:lnTo>
                  <a:lnTo>
                    <a:pt x="58034" y="588432"/>
                  </a:lnTo>
                  <a:lnTo>
                    <a:pt x="58454" y="583487"/>
                  </a:lnTo>
                  <a:lnTo>
                    <a:pt x="58872" y="578542"/>
                  </a:lnTo>
                  <a:lnTo>
                    <a:pt x="59288" y="573597"/>
                  </a:lnTo>
                  <a:lnTo>
                    <a:pt x="59702" y="568653"/>
                  </a:lnTo>
                  <a:lnTo>
                    <a:pt x="60112" y="563708"/>
                  </a:lnTo>
                  <a:lnTo>
                    <a:pt x="60522" y="558763"/>
                  </a:lnTo>
                  <a:lnTo>
                    <a:pt x="60927" y="553818"/>
                  </a:lnTo>
                  <a:lnTo>
                    <a:pt x="61332" y="548873"/>
                  </a:lnTo>
                  <a:lnTo>
                    <a:pt x="61732" y="543928"/>
                  </a:lnTo>
                  <a:lnTo>
                    <a:pt x="62132" y="538984"/>
                  </a:lnTo>
                  <a:lnTo>
                    <a:pt x="62528" y="534039"/>
                  </a:lnTo>
                  <a:lnTo>
                    <a:pt x="62921" y="529094"/>
                  </a:lnTo>
                  <a:lnTo>
                    <a:pt x="63313" y="524149"/>
                  </a:lnTo>
                  <a:lnTo>
                    <a:pt x="63700" y="519204"/>
                  </a:lnTo>
                  <a:lnTo>
                    <a:pt x="64087" y="514260"/>
                  </a:lnTo>
                  <a:lnTo>
                    <a:pt x="64469" y="509315"/>
                  </a:lnTo>
                  <a:lnTo>
                    <a:pt x="64849" y="504370"/>
                  </a:lnTo>
                  <a:lnTo>
                    <a:pt x="65226" y="499425"/>
                  </a:lnTo>
                  <a:lnTo>
                    <a:pt x="65600" y="494480"/>
                  </a:lnTo>
                  <a:lnTo>
                    <a:pt x="65971" y="489536"/>
                  </a:lnTo>
                  <a:lnTo>
                    <a:pt x="66339" y="484591"/>
                  </a:lnTo>
                  <a:lnTo>
                    <a:pt x="66705" y="479646"/>
                  </a:lnTo>
                  <a:lnTo>
                    <a:pt x="67066" y="474701"/>
                  </a:lnTo>
                  <a:lnTo>
                    <a:pt x="67427" y="469756"/>
                  </a:lnTo>
                  <a:lnTo>
                    <a:pt x="67781" y="464812"/>
                  </a:lnTo>
                  <a:lnTo>
                    <a:pt x="68135" y="459867"/>
                  </a:lnTo>
                  <a:lnTo>
                    <a:pt x="68484" y="454922"/>
                  </a:lnTo>
                  <a:lnTo>
                    <a:pt x="68831" y="449977"/>
                  </a:lnTo>
                  <a:lnTo>
                    <a:pt x="69174" y="445032"/>
                  </a:lnTo>
                  <a:lnTo>
                    <a:pt x="69514" y="440087"/>
                  </a:lnTo>
                  <a:lnTo>
                    <a:pt x="69852" y="435143"/>
                  </a:lnTo>
                  <a:lnTo>
                    <a:pt x="70185" y="430198"/>
                  </a:lnTo>
                  <a:lnTo>
                    <a:pt x="70518" y="425253"/>
                  </a:lnTo>
                  <a:lnTo>
                    <a:pt x="70843" y="420308"/>
                  </a:lnTo>
                  <a:lnTo>
                    <a:pt x="71169" y="415363"/>
                  </a:lnTo>
                  <a:lnTo>
                    <a:pt x="71489" y="410419"/>
                  </a:lnTo>
                  <a:lnTo>
                    <a:pt x="71807" y="405474"/>
                  </a:lnTo>
                  <a:lnTo>
                    <a:pt x="72121" y="400529"/>
                  </a:lnTo>
                  <a:lnTo>
                    <a:pt x="72432" y="395584"/>
                  </a:lnTo>
                  <a:lnTo>
                    <a:pt x="72742" y="390639"/>
                  </a:lnTo>
                  <a:lnTo>
                    <a:pt x="73045" y="385695"/>
                  </a:lnTo>
                  <a:lnTo>
                    <a:pt x="73349" y="380750"/>
                  </a:lnTo>
                  <a:lnTo>
                    <a:pt x="73645" y="375805"/>
                  </a:lnTo>
                  <a:lnTo>
                    <a:pt x="73942" y="370860"/>
                  </a:lnTo>
                  <a:lnTo>
                    <a:pt x="74233" y="365915"/>
                  </a:lnTo>
                  <a:lnTo>
                    <a:pt x="74522" y="360971"/>
                  </a:lnTo>
                  <a:lnTo>
                    <a:pt x="74808" y="356026"/>
                  </a:lnTo>
                  <a:lnTo>
                    <a:pt x="75090" y="351081"/>
                  </a:lnTo>
                  <a:lnTo>
                    <a:pt x="75370" y="346136"/>
                  </a:lnTo>
                  <a:lnTo>
                    <a:pt x="75645" y="341191"/>
                  </a:lnTo>
                  <a:lnTo>
                    <a:pt x="75920" y="336247"/>
                  </a:lnTo>
                  <a:lnTo>
                    <a:pt x="76189" y="331302"/>
                  </a:lnTo>
                  <a:lnTo>
                    <a:pt x="76457" y="326357"/>
                  </a:lnTo>
                  <a:lnTo>
                    <a:pt x="76720" y="321412"/>
                  </a:lnTo>
                  <a:lnTo>
                    <a:pt x="76981" y="316467"/>
                  </a:lnTo>
                  <a:lnTo>
                    <a:pt x="77239" y="311522"/>
                  </a:lnTo>
                  <a:lnTo>
                    <a:pt x="77494" y="306578"/>
                  </a:lnTo>
                  <a:lnTo>
                    <a:pt x="77746" y="301633"/>
                  </a:lnTo>
                  <a:lnTo>
                    <a:pt x="77994" y="296688"/>
                  </a:lnTo>
                  <a:lnTo>
                    <a:pt x="78242" y="291743"/>
                  </a:lnTo>
                  <a:lnTo>
                    <a:pt x="78484" y="286798"/>
                  </a:lnTo>
                  <a:lnTo>
                    <a:pt x="78726" y="281854"/>
                  </a:lnTo>
                  <a:lnTo>
                    <a:pt x="78962" y="276909"/>
                  </a:lnTo>
                  <a:lnTo>
                    <a:pt x="79198" y="271964"/>
                  </a:lnTo>
                  <a:lnTo>
                    <a:pt x="79430" y="267019"/>
                  </a:lnTo>
                  <a:lnTo>
                    <a:pt x="79660" y="262074"/>
                  </a:lnTo>
                  <a:lnTo>
                    <a:pt x="79887" y="257130"/>
                  </a:lnTo>
                  <a:lnTo>
                    <a:pt x="80111" y="252185"/>
                  </a:lnTo>
                  <a:lnTo>
                    <a:pt x="80334" y="247240"/>
                  </a:lnTo>
                  <a:lnTo>
                    <a:pt x="80552" y="242295"/>
                  </a:lnTo>
                  <a:lnTo>
                    <a:pt x="80770" y="237350"/>
                  </a:lnTo>
                  <a:lnTo>
                    <a:pt x="80983" y="232406"/>
                  </a:lnTo>
                  <a:lnTo>
                    <a:pt x="81195" y="227461"/>
                  </a:lnTo>
                  <a:lnTo>
                    <a:pt x="81405" y="222516"/>
                  </a:lnTo>
                  <a:lnTo>
                    <a:pt x="81612" y="217571"/>
                  </a:lnTo>
                  <a:lnTo>
                    <a:pt x="81817" y="212626"/>
                  </a:lnTo>
                  <a:lnTo>
                    <a:pt x="82020" y="207681"/>
                  </a:lnTo>
                  <a:lnTo>
                    <a:pt x="82221" y="202737"/>
                  </a:lnTo>
                  <a:lnTo>
                    <a:pt x="82419" y="197792"/>
                  </a:lnTo>
                  <a:lnTo>
                    <a:pt x="82616" y="192847"/>
                  </a:lnTo>
                  <a:lnTo>
                    <a:pt x="82809" y="187902"/>
                  </a:lnTo>
                  <a:lnTo>
                    <a:pt x="83002" y="182957"/>
                  </a:lnTo>
                  <a:lnTo>
                    <a:pt x="83192" y="178013"/>
                  </a:lnTo>
                  <a:lnTo>
                    <a:pt x="83381" y="173068"/>
                  </a:lnTo>
                  <a:lnTo>
                    <a:pt x="83568" y="168123"/>
                  </a:lnTo>
                  <a:lnTo>
                    <a:pt x="83752" y="163178"/>
                  </a:lnTo>
                  <a:lnTo>
                    <a:pt x="83936" y="158233"/>
                  </a:lnTo>
                  <a:lnTo>
                    <a:pt x="84116" y="153289"/>
                  </a:lnTo>
                  <a:lnTo>
                    <a:pt x="84297" y="148344"/>
                  </a:lnTo>
                  <a:lnTo>
                    <a:pt x="84474" y="143399"/>
                  </a:lnTo>
                  <a:lnTo>
                    <a:pt x="84651" y="138454"/>
                  </a:lnTo>
                  <a:lnTo>
                    <a:pt x="84825" y="133509"/>
                  </a:lnTo>
                  <a:lnTo>
                    <a:pt x="84999" y="128565"/>
                  </a:lnTo>
                  <a:lnTo>
                    <a:pt x="85171" y="123620"/>
                  </a:lnTo>
                  <a:lnTo>
                    <a:pt x="85341" y="118675"/>
                  </a:lnTo>
                  <a:lnTo>
                    <a:pt x="85511" y="113730"/>
                  </a:lnTo>
                  <a:lnTo>
                    <a:pt x="85679" y="108785"/>
                  </a:lnTo>
                  <a:lnTo>
                    <a:pt x="85846" y="103840"/>
                  </a:lnTo>
                  <a:lnTo>
                    <a:pt x="86011" y="98896"/>
                  </a:lnTo>
                  <a:lnTo>
                    <a:pt x="86176" y="93951"/>
                  </a:lnTo>
                  <a:lnTo>
                    <a:pt x="86339" y="89006"/>
                  </a:lnTo>
                  <a:lnTo>
                    <a:pt x="86501" y="84061"/>
                  </a:lnTo>
                  <a:lnTo>
                    <a:pt x="86662" y="79116"/>
                  </a:lnTo>
                  <a:lnTo>
                    <a:pt x="86822" y="74172"/>
                  </a:lnTo>
                  <a:lnTo>
                    <a:pt x="86982" y="69227"/>
                  </a:lnTo>
                  <a:lnTo>
                    <a:pt x="87140" y="64282"/>
                  </a:lnTo>
                  <a:lnTo>
                    <a:pt x="87298" y="59337"/>
                  </a:lnTo>
                  <a:lnTo>
                    <a:pt x="87454" y="54392"/>
                  </a:lnTo>
                  <a:lnTo>
                    <a:pt x="87610" y="49448"/>
                  </a:lnTo>
                  <a:lnTo>
                    <a:pt x="87766" y="44503"/>
                  </a:lnTo>
                  <a:lnTo>
                    <a:pt x="87920" y="39558"/>
                  </a:lnTo>
                  <a:lnTo>
                    <a:pt x="88074" y="34613"/>
                  </a:lnTo>
                  <a:lnTo>
                    <a:pt x="88227" y="29668"/>
                  </a:lnTo>
                  <a:lnTo>
                    <a:pt x="88380" y="24724"/>
                  </a:lnTo>
                  <a:lnTo>
                    <a:pt x="88532" y="19779"/>
                  </a:lnTo>
                  <a:lnTo>
                    <a:pt x="88684" y="14834"/>
                  </a:lnTo>
                  <a:lnTo>
                    <a:pt x="88835" y="9889"/>
                  </a:lnTo>
                  <a:lnTo>
                    <a:pt x="88986" y="4944"/>
                  </a:lnTo>
                  <a:lnTo>
                    <a:pt x="89136" y="0"/>
                  </a:lnTo>
                  <a:lnTo>
                    <a:pt x="132841" y="0"/>
                  </a:lnTo>
                  <a:lnTo>
                    <a:pt x="132992" y="4944"/>
                  </a:lnTo>
                  <a:lnTo>
                    <a:pt x="133142" y="9889"/>
                  </a:lnTo>
                  <a:lnTo>
                    <a:pt x="133293" y="14834"/>
                  </a:lnTo>
                  <a:lnTo>
                    <a:pt x="133445" y="19779"/>
                  </a:lnTo>
                  <a:lnTo>
                    <a:pt x="133597" y="24724"/>
                  </a:lnTo>
                  <a:lnTo>
                    <a:pt x="133750" y="29668"/>
                  </a:lnTo>
                  <a:lnTo>
                    <a:pt x="133904" y="34613"/>
                  </a:lnTo>
                  <a:lnTo>
                    <a:pt x="134058" y="39558"/>
                  </a:lnTo>
                  <a:lnTo>
                    <a:pt x="134212" y="44503"/>
                  </a:lnTo>
                  <a:lnTo>
                    <a:pt x="134367" y="49448"/>
                  </a:lnTo>
                  <a:lnTo>
                    <a:pt x="134523" y="54392"/>
                  </a:lnTo>
                  <a:lnTo>
                    <a:pt x="134680" y="59337"/>
                  </a:lnTo>
                  <a:lnTo>
                    <a:pt x="134838" y="64282"/>
                  </a:lnTo>
                  <a:lnTo>
                    <a:pt x="134996" y="69227"/>
                  </a:lnTo>
                  <a:lnTo>
                    <a:pt x="135155" y="74172"/>
                  </a:lnTo>
                  <a:lnTo>
                    <a:pt x="135315" y="79116"/>
                  </a:lnTo>
                  <a:lnTo>
                    <a:pt x="135477" y="84061"/>
                  </a:lnTo>
                  <a:lnTo>
                    <a:pt x="135639" y="89006"/>
                  </a:lnTo>
                  <a:lnTo>
                    <a:pt x="135802" y="93951"/>
                  </a:lnTo>
                  <a:lnTo>
                    <a:pt x="135967" y="98896"/>
                  </a:lnTo>
                  <a:lnTo>
                    <a:pt x="136132" y="103840"/>
                  </a:lnTo>
                  <a:lnTo>
                    <a:pt x="136299" y="108785"/>
                  </a:lnTo>
                  <a:lnTo>
                    <a:pt x="136466" y="113730"/>
                  </a:lnTo>
                  <a:lnTo>
                    <a:pt x="136636" y="118675"/>
                  </a:lnTo>
                  <a:lnTo>
                    <a:pt x="136807" y="123620"/>
                  </a:lnTo>
                  <a:lnTo>
                    <a:pt x="136979" y="128565"/>
                  </a:lnTo>
                  <a:lnTo>
                    <a:pt x="137152" y="133509"/>
                  </a:lnTo>
                  <a:lnTo>
                    <a:pt x="137327" y="138454"/>
                  </a:lnTo>
                  <a:lnTo>
                    <a:pt x="137504" y="143399"/>
                  </a:lnTo>
                  <a:lnTo>
                    <a:pt x="137681" y="148344"/>
                  </a:lnTo>
                  <a:lnTo>
                    <a:pt x="137862" y="153289"/>
                  </a:lnTo>
                  <a:lnTo>
                    <a:pt x="138042" y="158233"/>
                  </a:lnTo>
                  <a:lnTo>
                    <a:pt x="138226" y="163178"/>
                  </a:lnTo>
                  <a:lnTo>
                    <a:pt x="138410" y="168123"/>
                  </a:lnTo>
                  <a:lnTo>
                    <a:pt x="138597" y="173068"/>
                  </a:lnTo>
                  <a:lnTo>
                    <a:pt x="138785" y="178013"/>
                  </a:lnTo>
                  <a:lnTo>
                    <a:pt x="138976" y="182957"/>
                  </a:lnTo>
                  <a:lnTo>
                    <a:pt x="139168" y="187902"/>
                  </a:lnTo>
                  <a:lnTo>
                    <a:pt x="139362" y="192847"/>
                  </a:lnTo>
                  <a:lnTo>
                    <a:pt x="139559" y="197792"/>
                  </a:lnTo>
                  <a:lnTo>
                    <a:pt x="139756" y="202737"/>
                  </a:lnTo>
                  <a:lnTo>
                    <a:pt x="139958" y="207681"/>
                  </a:lnTo>
                  <a:lnTo>
                    <a:pt x="140160" y="212626"/>
                  </a:lnTo>
                  <a:lnTo>
                    <a:pt x="140366" y="217571"/>
                  </a:lnTo>
                  <a:lnTo>
                    <a:pt x="140573" y="222516"/>
                  </a:lnTo>
                  <a:lnTo>
                    <a:pt x="140782" y="227461"/>
                  </a:lnTo>
                  <a:lnTo>
                    <a:pt x="140995" y="232406"/>
                  </a:lnTo>
                  <a:lnTo>
                    <a:pt x="141208" y="237350"/>
                  </a:lnTo>
                  <a:lnTo>
                    <a:pt x="141426" y="242295"/>
                  </a:lnTo>
                  <a:lnTo>
                    <a:pt x="141644" y="247240"/>
                  </a:lnTo>
                  <a:lnTo>
                    <a:pt x="141867" y="252185"/>
                  </a:lnTo>
                  <a:lnTo>
                    <a:pt x="142091" y="257130"/>
                  </a:lnTo>
                  <a:lnTo>
                    <a:pt x="142318" y="262074"/>
                  </a:lnTo>
                  <a:lnTo>
                    <a:pt x="142548" y="267019"/>
                  </a:lnTo>
                  <a:lnTo>
                    <a:pt x="142780" y="271964"/>
                  </a:lnTo>
                  <a:lnTo>
                    <a:pt x="143015" y="276909"/>
                  </a:lnTo>
                  <a:lnTo>
                    <a:pt x="143252" y="281854"/>
                  </a:lnTo>
                  <a:lnTo>
                    <a:pt x="143494" y="286798"/>
                  </a:lnTo>
                  <a:lnTo>
                    <a:pt x="143735" y="291743"/>
                  </a:lnTo>
                  <a:lnTo>
                    <a:pt x="143983" y="296688"/>
                  </a:lnTo>
                  <a:lnTo>
                    <a:pt x="144231" y="301633"/>
                  </a:lnTo>
                  <a:lnTo>
                    <a:pt x="144484" y="306578"/>
                  </a:lnTo>
                  <a:lnTo>
                    <a:pt x="144739" y="311522"/>
                  </a:lnTo>
                  <a:lnTo>
                    <a:pt x="144997" y="316467"/>
                  </a:lnTo>
                  <a:lnTo>
                    <a:pt x="145258" y="321412"/>
                  </a:lnTo>
                  <a:lnTo>
                    <a:pt x="145521" y="326357"/>
                  </a:lnTo>
                  <a:lnTo>
                    <a:pt x="145789" y="331302"/>
                  </a:lnTo>
                  <a:lnTo>
                    <a:pt x="146057" y="336247"/>
                  </a:lnTo>
                  <a:lnTo>
                    <a:pt x="146332" y="341191"/>
                  </a:lnTo>
                  <a:lnTo>
                    <a:pt x="146607" y="346136"/>
                  </a:lnTo>
                  <a:lnTo>
                    <a:pt x="146888" y="351081"/>
                  </a:lnTo>
                  <a:lnTo>
                    <a:pt x="147170" y="356026"/>
                  </a:lnTo>
                  <a:lnTo>
                    <a:pt x="147456" y="360971"/>
                  </a:lnTo>
                  <a:lnTo>
                    <a:pt x="147745" y="365915"/>
                  </a:lnTo>
                  <a:lnTo>
                    <a:pt x="148036" y="370860"/>
                  </a:lnTo>
                  <a:lnTo>
                    <a:pt x="148332" y="375805"/>
                  </a:lnTo>
                  <a:lnTo>
                    <a:pt x="148629" y="380750"/>
                  </a:lnTo>
                  <a:lnTo>
                    <a:pt x="148932" y="385695"/>
                  </a:lnTo>
                  <a:lnTo>
                    <a:pt x="149236" y="390639"/>
                  </a:lnTo>
                  <a:lnTo>
                    <a:pt x="149545" y="395584"/>
                  </a:lnTo>
                  <a:lnTo>
                    <a:pt x="149856" y="400529"/>
                  </a:lnTo>
                  <a:lnTo>
                    <a:pt x="150171" y="405474"/>
                  </a:lnTo>
                  <a:lnTo>
                    <a:pt x="150489" y="410419"/>
                  </a:lnTo>
                  <a:lnTo>
                    <a:pt x="150809" y="415363"/>
                  </a:lnTo>
                  <a:lnTo>
                    <a:pt x="151134" y="420308"/>
                  </a:lnTo>
                  <a:lnTo>
                    <a:pt x="151460" y="425253"/>
                  </a:lnTo>
                  <a:lnTo>
                    <a:pt x="151793" y="430198"/>
                  </a:lnTo>
                  <a:lnTo>
                    <a:pt x="152125" y="435143"/>
                  </a:lnTo>
                  <a:lnTo>
                    <a:pt x="152463" y="440087"/>
                  </a:lnTo>
                  <a:lnTo>
                    <a:pt x="152803" y="445032"/>
                  </a:lnTo>
                  <a:lnTo>
                    <a:pt x="153147" y="449977"/>
                  </a:lnTo>
                  <a:lnTo>
                    <a:pt x="153494" y="454922"/>
                  </a:lnTo>
                  <a:lnTo>
                    <a:pt x="153843" y="459867"/>
                  </a:lnTo>
                  <a:lnTo>
                    <a:pt x="154197" y="464812"/>
                  </a:lnTo>
                  <a:lnTo>
                    <a:pt x="154551" y="469756"/>
                  </a:lnTo>
                  <a:lnTo>
                    <a:pt x="154912" y="474701"/>
                  </a:lnTo>
                  <a:lnTo>
                    <a:pt x="155273" y="479646"/>
                  </a:lnTo>
                  <a:lnTo>
                    <a:pt x="155639" y="484591"/>
                  </a:lnTo>
                  <a:lnTo>
                    <a:pt x="156007" y="489536"/>
                  </a:lnTo>
                  <a:lnTo>
                    <a:pt x="156378" y="494480"/>
                  </a:lnTo>
                  <a:lnTo>
                    <a:pt x="156752" y="499425"/>
                  </a:lnTo>
                  <a:lnTo>
                    <a:pt x="157128" y="504370"/>
                  </a:lnTo>
                  <a:lnTo>
                    <a:pt x="157509" y="509315"/>
                  </a:lnTo>
                  <a:lnTo>
                    <a:pt x="157890" y="514260"/>
                  </a:lnTo>
                  <a:lnTo>
                    <a:pt x="158277" y="519204"/>
                  </a:lnTo>
                  <a:lnTo>
                    <a:pt x="158664" y="524149"/>
                  </a:lnTo>
                  <a:lnTo>
                    <a:pt x="159056" y="529094"/>
                  </a:lnTo>
                  <a:lnTo>
                    <a:pt x="159450" y="534039"/>
                  </a:lnTo>
                  <a:lnTo>
                    <a:pt x="159846" y="538984"/>
                  </a:lnTo>
                  <a:lnTo>
                    <a:pt x="160245" y="543928"/>
                  </a:lnTo>
                  <a:lnTo>
                    <a:pt x="160646" y="548873"/>
                  </a:lnTo>
                  <a:lnTo>
                    <a:pt x="161051" y="553818"/>
                  </a:lnTo>
                  <a:lnTo>
                    <a:pt x="161456" y="558763"/>
                  </a:lnTo>
                  <a:lnTo>
                    <a:pt x="161866" y="563708"/>
                  </a:lnTo>
                  <a:lnTo>
                    <a:pt x="162276" y="568653"/>
                  </a:lnTo>
                  <a:lnTo>
                    <a:pt x="162690" y="573597"/>
                  </a:lnTo>
                  <a:lnTo>
                    <a:pt x="163105" y="578542"/>
                  </a:lnTo>
                  <a:lnTo>
                    <a:pt x="163523" y="583487"/>
                  </a:lnTo>
                  <a:lnTo>
                    <a:pt x="163943" y="588432"/>
                  </a:lnTo>
                  <a:lnTo>
                    <a:pt x="164365" y="593377"/>
                  </a:lnTo>
                  <a:lnTo>
                    <a:pt x="164789" y="598321"/>
                  </a:lnTo>
                  <a:lnTo>
                    <a:pt x="165214" y="603266"/>
                  </a:lnTo>
                  <a:lnTo>
                    <a:pt x="165643" y="608211"/>
                  </a:lnTo>
                  <a:lnTo>
                    <a:pt x="166071" y="613156"/>
                  </a:lnTo>
                  <a:lnTo>
                    <a:pt x="166503" y="618101"/>
                  </a:lnTo>
                  <a:lnTo>
                    <a:pt x="166936" y="623045"/>
                  </a:lnTo>
                  <a:lnTo>
                    <a:pt x="167370" y="627990"/>
                  </a:lnTo>
                  <a:lnTo>
                    <a:pt x="167806" y="632935"/>
                  </a:lnTo>
                  <a:lnTo>
                    <a:pt x="168243" y="637880"/>
                  </a:lnTo>
                  <a:lnTo>
                    <a:pt x="168682" y="642825"/>
                  </a:lnTo>
                  <a:lnTo>
                    <a:pt x="169122" y="647769"/>
                  </a:lnTo>
                  <a:lnTo>
                    <a:pt x="169564" y="652714"/>
                  </a:lnTo>
                  <a:lnTo>
                    <a:pt x="170005" y="657659"/>
                  </a:lnTo>
                  <a:lnTo>
                    <a:pt x="170449" y="662604"/>
                  </a:lnTo>
                  <a:lnTo>
                    <a:pt x="170893" y="667549"/>
                  </a:lnTo>
                  <a:lnTo>
                    <a:pt x="171339" y="672494"/>
                  </a:lnTo>
                  <a:lnTo>
                    <a:pt x="171785" y="677438"/>
                  </a:lnTo>
                  <a:lnTo>
                    <a:pt x="172231" y="682383"/>
                  </a:lnTo>
                  <a:lnTo>
                    <a:pt x="172679" y="687328"/>
                  </a:lnTo>
                  <a:lnTo>
                    <a:pt x="173127" y="692273"/>
                  </a:lnTo>
                  <a:lnTo>
                    <a:pt x="173575" y="697218"/>
                  </a:lnTo>
                  <a:lnTo>
                    <a:pt x="174024" y="702162"/>
                  </a:lnTo>
                  <a:lnTo>
                    <a:pt x="174473" y="707107"/>
                  </a:lnTo>
                  <a:lnTo>
                    <a:pt x="174923" y="712052"/>
                  </a:lnTo>
                  <a:lnTo>
                    <a:pt x="175372" y="716997"/>
                  </a:lnTo>
                  <a:lnTo>
                    <a:pt x="175822" y="721942"/>
                  </a:lnTo>
                  <a:lnTo>
                    <a:pt x="176271" y="726886"/>
                  </a:lnTo>
                  <a:lnTo>
                    <a:pt x="176721" y="731831"/>
                  </a:lnTo>
                  <a:lnTo>
                    <a:pt x="177170" y="736776"/>
                  </a:lnTo>
                  <a:lnTo>
                    <a:pt x="177618" y="741721"/>
                  </a:lnTo>
                  <a:lnTo>
                    <a:pt x="178067" y="746666"/>
                  </a:lnTo>
                  <a:lnTo>
                    <a:pt x="178515" y="751610"/>
                  </a:lnTo>
                  <a:lnTo>
                    <a:pt x="178962" y="756555"/>
                  </a:lnTo>
                  <a:lnTo>
                    <a:pt x="179408" y="761500"/>
                  </a:lnTo>
                  <a:lnTo>
                    <a:pt x="179854" y="766445"/>
                  </a:lnTo>
                  <a:lnTo>
                    <a:pt x="180299" y="771390"/>
                  </a:lnTo>
                  <a:lnTo>
                    <a:pt x="180743" y="776334"/>
                  </a:lnTo>
                  <a:lnTo>
                    <a:pt x="181187" y="781279"/>
                  </a:lnTo>
                  <a:lnTo>
                    <a:pt x="181628" y="786224"/>
                  </a:lnTo>
                  <a:lnTo>
                    <a:pt x="182069" y="791169"/>
                  </a:lnTo>
                  <a:lnTo>
                    <a:pt x="182508" y="796114"/>
                  </a:lnTo>
                  <a:lnTo>
                    <a:pt x="182946" y="801059"/>
                  </a:lnTo>
                  <a:lnTo>
                    <a:pt x="183382" y="806003"/>
                  </a:lnTo>
                  <a:lnTo>
                    <a:pt x="183816" y="810948"/>
                  </a:lnTo>
                  <a:lnTo>
                    <a:pt x="184250" y="815893"/>
                  </a:lnTo>
                  <a:lnTo>
                    <a:pt x="184680" y="820838"/>
                  </a:lnTo>
                  <a:lnTo>
                    <a:pt x="185110" y="825783"/>
                  </a:lnTo>
                  <a:lnTo>
                    <a:pt x="185537" y="830727"/>
                  </a:lnTo>
                  <a:lnTo>
                    <a:pt x="185963" y="835672"/>
                  </a:lnTo>
                  <a:lnTo>
                    <a:pt x="186385" y="840617"/>
                  </a:lnTo>
                  <a:lnTo>
                    <a:pt x="186807" y="845562"/>
                  </a:lnTo>
                  <a:lnTo>
                    <a:pt x="187225" y="850507"/>
                  </a:lnTo>
                  <a:lnTo>
                    <a:pt x="187641" y="855451"/>
                  </a:lnTo>
                  <a:lnTo>
                    <a:pt x="188055" y="860396"/>
                  </a:lnTo>
                  <a:lnTo>
                    <a:pt x="188465" y="865341"/>
                  </a:lnTo>
                  <a:lnTo>
                    <a:pt x="188874" y="870286"/>
                  </a:lnTo>
                  <a:lnTo>
                    <a:pt x="189279" y="875231"/>
                  </a:lnTo>
                  <a:lnTo>
                    <a:pt x="189683" y="880175"/>
                  </a:lnTo>
                  <a:lnTo>
                    <a:pt x="190081" y="885120"/>
                  </a:lnTo>
                  <a:lnTo>
                    <a:pt x="190479" y="890065"/>
                  </a:lnTo>
                  <a:lnTo>
                    <a:pt x="190872" y="895010"/>
                  </a:lnTo>
                  <a:lnTo>
                    <a:pt x="191262" y="899955"/>
                  </a:lnTo>
                  <a:lnTo>
                    <a:pt x="191650" y="904900"/>
                  </a:lnTo>
                  <a:lnTo>
                    <a:pt x="192033" y="909844"/>
                  </a:lnTo>
                  <a:lnTo>
                    <a:pt x="192414" y="914789"/>
                  </a:lnTo>
                  <a:lnTo>
                    <a:pt x="192790" y="919734"/>
                  </a:lnTo>
                  <a:lnTo>
                    <a:pt x="193165" y="924679"/>
                  </a:lnTo>
                  <a:lnTo>
                    <a:pt x="193533" y="929624"/>
                  </a:lnTo>
                  <a:lnTo>
                    <a:pt x="193900" y="934568"/>
                  </a:lnTo>
                  <a:lnTo>
                    <a:pt x="194261" y="939513"/>
                  </a:lnTo>
                  <a:lnTo>
                    <a:pt x="194619" y="944458"/>
                  </a:lnTo>
                  <a:lnTo>
                    <a:pt x="194974" y="949403"/>
                  </a:lnTo>
                  <a:lnTo>
                    <a:pt x="195323" y="954348"/>
                  </a:lnTo>
                  <a:lnTo>
                    <a:pt x="195671" y="959292"/>
                  </a:lnTo>
                  <a:lnTo>
                    <a:pt x="196011" y="964237"/>
                  </a:lnTo>
                  <a:lnTo>
                    <a:pt x="196352" y="969182"/>
                  </a:lnTo>
                  <a:lnTo>
                    <a:pt x="196683" y="974127"/>
                  </a:lnTo>
                  <a:lnTo>
                    <a:pt x="197014" y="979072"/>
                  </a:lnTo>
                  <a:lnTo>
                    <a:pt x="197337" y="984016"/>
                  </a:lnTo>
                  <a:lnTo>
                    <a:pt x="197658" y="988961"/>
                  </a:lnTo>
                  <a:lnTo>
                    <a:pt x="197974" y="993906"/>
                  </a:lnTo>
                  <a:lnTo>
                    <a:pt x="198285" y="998851"/>
                  </a:lnTo>
                  <a:lnTo>
                    <a:pt x="198593" y="1003796"/>
                  </a:lnTo>
                  <a:lnTo>
                    <a:pt x="198894" y="1008741"/>
                  </a:lnTo>
                  <a:lnTo>
                    <a:pt x="199194" y="1013685"/>
                  </a:lnTo>
                  <a:lnTo>
                    <a:pt x="199484" y="1018630"/>
                  </a:lnTo>
                  <a:lnTo>
                    <a:pt x="199774" y="1023575"/>
                  </a:lnTo>
                  <a:lnTo>
                    <a:pt x="200055" y="1028520"/>
                  </a:lnTo>
                  <a:lnTo>
                    <a:pt x="200334" y="1033465"/>
                  </a:lnTo>
                  <a:lnTo>
                    <a:pt x="200608" y="1038409"/>
                  </a:lnTo>
                  <a:lnTo>
                    <a:pt x="200875" y="1043354"/>
                  </a:lnTo>
                  <a:lnTo>
                    <a:pt x="201140" y="1048299"/>
                  </a:lnTo>
                  <a:lnTo>
                    <a:pt x="201397" y="1053244"/>
                  </a:lnTo>
                  <a:lnTo>
                    <a:pt x="201653" y="1058189"/>
                  </a:lnTo>
                  <a:lnTo>
                    <a:pt x="201899" y="1063133"/>
                  </a:lnTo>
                  <a:lnTo>
                    <a:pt x="202144" y="1068078"/>
                  </a:lnTo>
                  <a:lnTo>
                    <a:pt x="202381" y="1073023"/>
                  </a:lnTo>
                  <a:lnTo>
                    <a:pt x="202615" y="1077968"/>
                  </a:lnTo>
                  <a:lnTo>
                    <a:pt x="202842" y="1082913"/>
                  </a:lnTo>
                  <a:lnTo>
                    <a:pt x="203065" y="1087857"/>
                  </a:lnTo>
                  <a:lnTo>
                    <a:pt x="203284" y="1092802"/>
                  </a:lnTo>
                  <a:lnTo>
                    <a:pt x="203495" y="1097747"/>
                  </a:lnTo>
                  <a:lnTo>
                    <a:pt x="203705" y="1102692"/>
                  </a:lnTo>
                  <a:lnTo>
                    <a:pt x="203904" y="1107637"/>
                  </a:lnTo>
                  <a:lnTo>
                    <a:pt x="204103" y="1112581"/>
                  </a:lnTo>
                  <a:lnTo>
                    <a:pt x="204293" y="1117526"/>
                  </a:lnTo>
                  <a:lnTo>
                    <a:pt x="204480" y="1122471"/>
                  </a:lnTo>
                  <a:lnTo>
                    <a:pt x="204661" y="1127416"/>
                  </a:lnTo>
                  <a:lnTo>
                    <a:pt x="204837" y="1132361"/>
                  </a:lnTo>
                  <a:lnTo>
                    <a:pt x="205009" y="1137306"/>
                  </a:lnTo>
                  <a:lnTo>
                    <a:pt x="205174" y="1142250"/>
                  </a:lnTo>
                  <a:lnTo>
                    <a:pt x="205337" y="1147195"/>
                  </a:lnTo>
                  <a:lnTo>
                    <a:pt x="205490" y="1152140"/>
                  </a:lnTo>
                  <a:lnTo>
                    <a:pt x="205642" y="1157085"/>
                  </a:lnTo>
                  <a:lnTo>
                    <a:pt x="205786" y="1162030"/>
                  </a:lnTo>
                  <a:lnTo>
                    <a:pt x="205927" y="1166974"/>
                  </a:lnTo>
                  <a:lnTo>
                    <a:pt x="206062" y="1171919"/>
                  </a:lnTo>
                  <a:lnTo>
                    <a:pt x="206192" y="1176864"/>
                  </a:lnTo>
                  <a:lnTo>
                    <a:pt x="206318" y="1181809"/>
                  </a:lnTo>
                  <a:lnTo>
                    <a:pt x="206437" y="1186754"/>
                  </a:lnTo>
                  <a:lnTo>
                    <a:pt x="206555" y="1191698"/>
                  </a:lnTo>
                  <a:lnTo>
                    <a:pt x="206662" y="1196643"/>
                  </a:lnTo>
                  <a:lnTo>
                    <a:pt x="206770" y="1201588"/>
                  </a:lnTo>
                  <a:lnTo>
                    <a:pt x="206869" y="1206533"/>
                  </a:lnTo>
                  <a:lnTo>
                    <a:pt x="206966" y="1211478"/>
                  </a:lnTo>
                  <a:lnTo>
                    <a:pt x="207057" y="1216422"/>
                  </a:lnTo>
                  <a:lnTo>
                    <a:pt x="207144" y="1221367"/>
                  </a:lnTo>
                  <a:lnTo>
                    <a:pt x="207227" y="1226312"/>
                  </a:lnTo>
                  <a:lnTo>
                    <a:pt x="207303" y="1231257"/>
                  </a:lnTo>
                  <a:lnTo>
                    <a:pt x="207378" y="1236202"/>
                  </a:lnTo>
                  <a:lnTo>
                    <a:pt x="207444" y="1241147"/>
                  </a:lnTo>
                  <a:lnTo>
                    <a:pt x="207511" y="1246091"/>
                  </a:lnTo>
                  <a:lnTo>
                    <a:pt x="207569" y="1251036"/>
                  </a:lnTo>
                  <a:lnTo>
                    <a:pt x="207625" y="1255981"/>
                  </a:lnTo>
                  <a:lnTo>
                    <a:pt x="207676" y="1260926"/>
                  </a:lnTo>
                  <a:lnTo>
                    <a:pt x="207724" y="1265871"/>
                  </a:lnTo>
                  <a:lnTo>
                    <a:pt x="207768" y="1270815"/>
                  </a:lnTo>
                  <a:lnTo>
                    <a:pt x="207806" y="1275760"/>
                  </a:lnTo>
                  <a:lnTo>
                    <a:pt x="207843" y="1280705"/>
                  </a:lnTo>
                  <a:lnTo>
                    <a:pt x="207873" y="1285650"/>
                  </a:lnTo>
                  <a:lnTo>
                    <a:pt x="207903" y="1290595"/>
                  </a:lnTo>
                  <a:lnTo>
                    <a:pt x="207925" y="1295539"/>
                  </a:lnTo>
                  <a:lnTo>
                    <a:pt x="207947" y="1300484"/>
                  </a:lnTo>
                  <a:lnTo>
                    <a:pt x="207963" y="1305429"/>
                  </a:lnTo>
                  <a:lnTo>
                    <a:pt x="207977" y="1310374"/>
                  </a:lnTo>
                  <a:lnTo>
                    <a:pt x="207988" y="1315319"/>
                  </a:lnTo>
                  <a:lnTo>
                    <a:pt x="207995" y="1320263"/>
                  </a:lnTo>
                  <a:lnTo>
                    <a:pt x="208000" y="1325208"/>
                  </a:lnTo>
                  <a:lnTo>
                    <a:pt x="208000" y="1330153"/>
                  </a:lnTo>
                  <a:lnTo>
                    <a:pt x="207999" y="1335098"/>
                  </a:lnTo>
                  <a:lnTo>
                    <a:pt x="207993" y="1340043"/>
                  </a:lnTo>
                  <a:lnTo>
                    <a:pt x="207986" y="1344988"/>
                  </a:lnTo>
                  <a:lnTo>
                    <a:pt x="207976" y="1349932"/>
                  </a:lnTo>
                  <a:lnTo>
                    <a:pt x="207963" y="1354877"/>
                  </a:lnTo>
                  <a:lnTo>
                    <a:pt x="207948" y="1359822"/>
                  </a:lnTo>
                  <a:lnTo>
                    <a:pt x="207930" y="1364767"/>
                  </a:lnTo>
                  <a:lnTo>
                    <a:pt x="207911" y="1369712"/>
                  </a:lnTo>
                  <a:lnTo>
                    <a:pt x="207888" y="1374656"/>
                  </a:lnTo>
                  <a:lnTo>
                    <a:pt x="207865" y="1379601"/>
                  </a:lnTo>
                  <a:lnTo>
                    <a:pt x="207838" y="1384546"/>
                  </a:lnTo>
                  <a:lnTo>
                    <a:pt x="207811" y="1389491"/>
                  </a:lnTo>
                  <a:lnTo>
                    <a:pt x="207781" y="1394436"/>
                  </a:lnTo>
                  <a:lnTo>
                    <a:pt x="207750" y="1399380"/>
                  </a:lnTo>
                  <a:lnTo>
                    <a:pt x="207717" y="1404325"/>
                  </a:lnTo>
                  <a:lnTo>
                    <a:pt x="207683" y="1409270"/>
                  </a:lnTo>
                  <a:lnTo>
                    <a:pt x="207648" y="1414215"/>
                  </a:lnTo>
                  <a:lnTo>
                    <a:pt x="207611" y="1419160"/>
                  </a:lnTo>
                  <a:lnTo>
                    <a:pt x="207574" y="1424104"/>
                  </a:lnTo>
                  <a:lnTo>
                    <a:pt x="207535" y="1429049"/>
                  </a:lnTo>
                  <a:lnTo>
                    <a:pt x="207496" y="1433994"/>
                  </a:lnTo>
                  <a:lnTo>
                    <a:pt x="207455" y="1438939"/>
                  </a:lnTo>
                  <a:lnTo>
                    <a:pt x="207415" y="1443884"/>
                  </a:lnTo>
                  <a:lnTo>
                    <a:pt x="207373" y="1448828"/>
                  </a:lnTo>
                  <a:lnTo>
                    <a:pt x="207331" y="1453773"/>
                  </a:lnTo>
                  <a:lnTo>
                    <a:pt x="207290" y="1458718"/>
                  </a:lnTo>
                  <a:lnTo>
                    <a:pt x="207247" y="1463663"/>
                  </a:lnTo>
                  <a:lnTo>
                    <a:pt x="207205" y="1468608"/>
                  </a:lnTo>
                  <a:lnTo>
                    <a:pt x="207163" y="1473553"/>
                  </a:lnTo>
                  <a:lnTo>
                    <a:pt x="207121" y="1478497"/>
                  </a:lnTo>
                  <a:lnTo>
                    <a:pt x="207079" y="1483442"/>
                  </a:lnTo>
                  <a:lnTo>
                    <a:pt x="207037" y="1488387"/>
                  </a:lnTo>
                  <a:lnTo>
                    <a:pt x="206997" y="1493332"/>
                  </a:lnTo>
                  <a:lnTo>
                    <a:pt x="206956" y="1498277"/>
                  </a:lnTo>
                  <a:lnTo>
                    <a:pt x="206916" y="1503221"/>
                  </a:lnTo>
                  <a:lnTo>
                    <a:pt x="206878" y="1508166"/>
                  </a:lnTo>
                  <a:lnTo>
                    <a:pt x="206839" y="1513111"/>
                  </a:lnTo>
                  <a:lnTo>
                    <a:pt x="206803" y="1518056"/>
                  </a:lnTo>
                  <a:lnTo>
                    <a:pt x="206767" y="1523001"/>
                  </a:lnTo>
                  <a:lnTo>
                    <a:pt x="206732" y="1527945"/>
                  </a:lnTo>
                  <a:lnTo>
                    <a:pt x="206699" y="1532890"/>
                  </a:lnTo>
                  <a:lnTo>
                    <a:pt x="206667" y="1537835"/>
                  </a:lnTo>
                  <a:lnTo>
                    <a:pt x="206637" y="1542780"/>
                  </a:lnTo>
                  <a:lnTo>
                    <a:pt x="206608" y="1547725"/>
                  </a:lnTo>
                  <a:lnTo>
                    <a:pt x="206581" y="1552669"/>
                  </a:lnTo>
                  <a:lnTo>
                    <a:pt x="206555" y="1557614"/>
                  </a:lnTo>
                  <a:lnTo>
                    <a:pt x="206533" y="1562559"/>
                  </a:lnTo>
                  <a:lnTo>
                    <a:pt x="206511" y="1567504"/>
                  </a:lnTo>
                  <a:lnTo>
                    <a:pt x="206492" y="1572449"/>
                  </a:lnTo>
                  <a:lnTo>
                    <a:pt x="206475" y="1577394"/>
                  </a:lnTo>
                  <a:lnTo>
                    <a:pt x="206460" y="1582338"/>
                  </a:lnTo>
                  <a:lnTo>
                    <a:pt x="206448" y="1587283"/>
                  </a:lnTo>
                  <a:lnTo>
                    <a:pt x="206438" y="1592228"/>
                  </a:lnTo>
                  <a:lnTo>
                    <a:pt x="206431" y="1597173"/>
                  </a:lnTo>
                  <a:lnTo>
                    <a:pt x="206425" y="1602118"/>
                  </a:lnTo>
                  <a:lnTo>
                    <a:pt x="206424" y="1607062"/>
                  </a:lnTo>
                  <a:lnTo>
                    <a:pt x="206423" y="1612007"/>
                  </a:lnTo>
                  <a:lnTo>
                    <a:pt x="206428" y="1616952"/>
                  </a:lnTo>
                  <a:lnTo>
                    <a:pt x="206433" y="1621897"/>
                  </a:lnTo>
                  <a:lnTo>
                    <a:pt x="206443" y="1626842"/>
                  </a:lnTo>
                  <a:lnTo>
                    <a:pt x="206455" y="1631786"/>
                  </a:lnTo>
                  <a:lnTo>
                    <a:pt x="206470" y="1636731"/>
                  </a:lnTo>
                  <a:lnTo>
                    <a:pt x="206489" y="1641676"/>
                  </a:lnTo>
                  <a:lnTo>
                    <a:pt x="206509" y="1646621"/>
                  </a:lnTo>
                  <a:lnTo>
                    <a:pt x="206535" y="1651566"/>
                  </a:lnTo>
                  <a:lnTo>
                    <a:pt x="206562" y="1656510"/>
                  </a:lnTo>
                  <a:lnTo>
                    <a:pt x="206595" y="1661455"/>
                  </a:lnTo>
                  <a:lnTo>
                    <a:pt x="206629" y="1666400"/>
                  </a:lnTo>
                  <a:lnTo>
                    <a:pt x="206668" y="1671345"/>
                  </a:lnTo>
                  <a:lnTo>
                    <a:pt x="206710" y="1676290"/>
                  </a:lnTo>
                  <a:lnTo>
                    <a:pt x="206754" y="1681235"/>
                  </a:lnTo>
                  <a:lnTo>
                    <a:pt x="206804" y="1686179"/>
                  </a:lnTo>
                  <a:lnTo>
                    <a:pt x="206854" y="1691124"/>
                  </a:lnTo>
                  <a:lnTo>
                    <a:pt x="206912" y="1696069"/>
                  </a:lnTo>
                  <a:lnTo>
                    <a:pt x="206970" y="1701014"/>
                  </a:lnTo>
                  <a:lnTo>
                    <a:pt x="207035" y="1705959"/>
                  </a:lnTo>
                  <a:lnTo>
                    <a:pt x="207101" y="1710903"/>
                  </a:lnTo>
                  <a:lnTo>
                    <a:pt x="207172" y="1715848"/>
                  </a:lnTo>
                  <a:lnTo>
                    <a:pt x="207247" y="1720793"/>
                  </a:lnTo>
                  <a:lnTo>
                    <a:pt x="207324" y="1725738"/>
                  </a:lnTo>
                  <a:lnTo>
                    <a:pt x="207407" y="1730683"/>
                  </a:lnTo>
                  <a:lnTo>
                    <a:pt x="207490" y="1735627"/>
                  </a:lnTo>
                  <a:lnTo>
                    <a:pt x="207581" y="1740572"/>
                  </a:lnTo>
                  <a:lnTo>
                    <a:pt x="207672" y="1745517"/>
                  </a:lnTo>
                  <a:lnTo>
                    <a:pt x="207771" y="1750462"/>
                  </a:lnTo>
                  <a:lnTo>
                    <a:pt x="207870" y="1755407"/>
                  </a:lnTo>
                  <a:lnTo>
                    <a:pt x="207974" y="1760351"/>
                  </a:lnTo>
                  <a:lnTo>
                    <a:pt x="208082" y="1765296"/>
                  </a:lnTo>
                  <a:lnTo>
                    <a:pt x="208193" y="1770241"/>
                  </a:lnTo>
                  <a:lnTo>
                    <a:pt x="208309" y="1775186"/>
                  </a:lnTo>
                  <a:lnTo>
                    <a:pt x="208425" y="1780131"/>
                  </a:lnTo>
                  <a:lnTo>
                    <a:pt x="208549" y="1785075"/>
                  </a:lnTo>
                  <a:lnTo>
                    <a:pt x="208673" y="1790020"/>
                  </a:lnTo>
                  <a:lnTo>
                    <a:pt x="208804" y="1794965"/>
                  </a:lnTo>
                  <a:lnTo>
                    <a:pt x="208935" y="1799910"/>
                  </a:lnTo>
                  <a:lnTo>
                    <a:pt x="209072" y="1804855"/>
                  </a:lnTo>
                  <a:lnTo>
                    <a:pt x="209211" y="1809800"/>
                  </a:lnTo>
                  <a:lnTo>
                    <a:pt x="209353" y="1814744"/>
                  </a:lnTo>
                  <a:lnTo>
                    <a:pt x="209500" y="1819689"/>
                  </a:lnTo>
                  <a:lnTo>
                    <a:pt x="209647" y="1824634"/>
                  </a:lnTo>
                  <a:lnTo>
                    <a:pt x="209801" y="1829579"/>
                  </a:lnTo>
                  <a:lnTo>
                    <a:pt x="209955" y="1834524"/>
                  </a:lnTo>
                  <a:lnTo>
                    <a:pt x="210114" y="1839468"/>
                  </a:lnTo>
                  <a:lnTo>
                    <a:pt x="210275" y="1844413"/>
                  </a:lnTo>
                  <a:lnTo>
                    <a:pt x="210439" y="1849358"/>
                  </a:lnTo>
                  <a:lnTo>
                    <a:pt x="210606" y="1854303"/>
                  </a:lnTo>
                  <a:lnTo>
                    <a:pt x="210775" y="1859248"/>
                  </a:lnTo>
                  <a:lnTo>
                    <a:pt x="210948" y="1864192"/>
                  </a:lnTo>
                  <a:lnTo>
                    <a:pt x="211121" y="1869137"/>
                  </a:lnTo>
                  <a:lnTo>
                    <a:pt x="211299" y="1874082"/>
                  </a:lnTo>
                  <a:lnTo>
                    <a:pt x="211477" y="1879027"/>
                  </a:lnTo>
                  <a:lnTo>
                    <a:pt x="211660" y="1883972"/>
                  </a:lnTo>
                  <a:lnTo>
                    <a:pt x="211843" y="1888916"/>
                  </a:lnTo>
                  <a:lnTo>
                    <a:pt x="212029" y="1893861"/>
                  </a:lnTo>
                  <a:lnTo>
                    <a:pt x="212217" y="1898806"/>
                  </a:lnTo>
                  <a:lnTo>
                    <a:pt x="212406" y="1903751"/>
                  </a:lnTo>
                  <a:lnTo>
                    <a:pt x="212598" y="1908696"/>
                  </a:lnTo>
                  <a:lnTo>
                    <a:pt x="212790" y="1913641"/>
                  </a:lnTo>
                  <a:lnTo>
                    <a:pt x="212986" y="1918585"/>
                  </a:lnTo>
                  <a:lnTo>
                    <a:pt x="213181" y="1923530"/>
                  </a:lnTo>
                  <a:lnTo>
                    <a:pt x="213378" y="1928475"/>
                  </a:lnTo>
                  <a:lnTo>
                    <a:pt x="213576" y="1933420"/>
                  </a:lnTo>
                  <a:lnTo>
                    <a:pt x="213775" y="1938365"/>
                  </a:lnTo>
                  <a:lnTo>
                    <a:pt x="213975" y="1943309"/>
                  </a:lnTo>
                  <a:lnTo>
                    <a:pt x="214176" y="1948254"/>
                  </a:lnTo>
                  <a:lnTo>
                    <a:pt x="214378" y="1953199"/>
                  </a:lnTo>
                  <a:lnTo>
                    <a:pt x="214579" y="1958144"/>
                  </a:lnTo>
                  <a:lnTo>
                    <a:pt x="214782" y="1963089"/>
                  </a:lnTo>
                  <a:lnTo>
                    <a:pt x="214984" y="1968033"/>
                  </a:lnTo>
                  <a:lnTo>
                    <a:pt x="215187" y="1972978"/>
                  </a:lnTo>
                  <a:lnTo>
                    <a:pt x="215389" y="1977923"/>
                  </a:lnTo>
                  <a:lnTo>
                    <a:pt x="215591" y="1982868"/>
                  </a:lnTo>
                  <a:lnTo>
                    <a:pt x="215793" y="1987813"/>
                  </a:lnTo>
                  <a:lnTo>
                    <a:pt x="215994" y="1992757"/>
                  </a:lnTo>
                  <a:lnTo>
                    <a:pt x="216195" y="1997702"/>
                  </a:lnTo>
                  <a:lnTo>
                    <a:pt x="216395" y="2002647"/>
                  </a:lnTo>
                  <a:lnTo>
                    <a:pt x="216593" y="2007592"/>
                  </a:lnTo>
                  <a:lnTo>
                    <a:pt x="216791" y="2012537"/>
                  </a:lnTo>
                  <a:lnTo>
                    <a:pt x="216987" y="2017482"/>
                  </a:lnTo>
                  <a:lnTo>
                    <a:pt x="217182" y="2022426"/>
                  </a:lnTo>
                  <a:lnTo>
                    <a:pt x="217375" y="2027371"/>
                  </a:lnTo>
                  <a:lnTo>
                    <a:pt x="217567" y="2032316"/>
                  </a:lnTo>
                  <a:lnTo>
                    <a:pt x="217757" y="2037261"/>
                  </a:lnTo>
                  <a:lnTo>
                    <a:pt x="217944" y="2042206"/>
                  </a:lnTo>
                  <a:lnTo>
                    <a:pt x="218130" y="2047150"/>
                  </a:lnTo>
                  <a:lnTo>
                    <a:pt x="218312" y="2052095"/>
                  </a:lnTo>
                  <a:lnTo>
                    <a:pt x="218494" y="2057040"/>
                  </a:lnTo>
                  <a:lnTo>
                    <a:pt x="218670" y="2061985"/>
                  </a:lnTo>
                  <a:lnTo>
                    <a:pt x="218846" y="2066930"/>
                  </a:lnTo>
                  <a:lnTo>
                    <a:pt x="219017" y="2071874"/>
                  </a:lnTo>
                  <a:lnTo>
                    <a:pt x="219186" y="2076819"/>
                  </a:lnTo>
                  <a:lnTo>
                    <a:pt x="219351" y="2081764"/>
                  </a:lnTo>
                  <a:lnTo>
                    <a:pt x="219512" y="2086709"/>
                  </a:lnTo>
                  <a:lnTo>
                    <a:pt x="219672" y="2091654"/>
                  </a:lnTo>
                  <a:lnTo>
                    <a:pt x="219824" y="2096598"/>
                  </a:lnTo>
                  <a:lnTo>
                    <a:pt x="219977" y="2101543"/>
                  </a:lnTo>
                  <a:lnTo>
                    <a:pt x="220120" y="2106488"/>
                  </a:lnTo>
                  <a:lnTo>
                    <a:pt x="220264" y="2111433"/>
                  </a:lnTo>
                  <a:lnTo>
                    <a:pt x="220399" y="2116378"/>
                  </a:lnTo>
                  <a:lnTo>
                    <a:pt x="220533" y="2121322"/>
                  </a:lnTo>
                  <a:lnTo>
                    <a:pt x="220660" y="2126267"/>
                  </a:lnTo>
                  <a:lnTo>
                    <a:pt x="220782" y="2131212"/>
                  </a:lnTo>
                  <a:lnTo>
                    <a:pt x="220902" y="2136157"/>
                  </a:lnTo>
                  <a:lnTo>
                    <a:pt x="221012" y="2141102"/>
                  </a:lnTo>
                  <a:lnTo>
                    <a:pt x="221122" y="2146047"/>
                  </a:lnTo>
                  <a:lnTo>
                    <a:pt x="221220" y="2150991"/>
                  </a:lnTo>
                  <a:lnTo>
                    <a:pt x="221318" y="2155936"/>
                  </a:lnTo>
                  <a:lnTo>
                    <a:pt x="221406" y="2160881"/>
                  </a:lnTo>
                  <a:lnTo>
                    <a:pt x="221491" y="2165826"/>
                  </a:lnTo>
                  <a:lnTo>
                    <a:pt x="221568" y="2170771"/>
                  </a:lnTo>
                  <a:lnTo>
                    <a:pt x="221639" y="2175715"/>
                  </a:lnTo>
                  <a:lnTo>
                    <a:pt x="221706" y="2180660"/>
                  </a:lnTo>
                  <a:lnTo>
                    <a:pt x="221762" y="2185605"/>
                  </a:lnTo>
                  <a:lnTo>
                    <a:pt x="221817" y="2190550"/>
                  </a:lnTo>
                  <a:lnTo>
                    <a:pt x="221858" y="2195495"/>
                  </a:lnTo>
                  <a:lnTo>
                    <a:pt x="221899" y="2200439"/>
                  </a:lnTo>
                  <a:lnTo>
                    <a:pt x="221927" y="2205384"/>
                  </a:lnTo>
                  <a:lnTo>
                    <a:pt x="221951" y="2210329"/>
                  </a:lnTo>
                  <a:lnTo>
                    <a:pt x="221967" y="2215274"/>
                  </a:lnTo>
                  <a:lnTo>
                    <a:pt x="221975" y="2220219"/>
                  </a:lnTo>
                  <a:lnTo>
                    <a:pt x="221978" y="2225163"/>
                  </a:lnTo>
                  <a:lnTo>
                    <a:pt x="221969" y="2230108"/>
                  </a:lnTo>
                  <a:lnTo>
                    <a:pt x="221959" y="2235053"/>
                  </a:lnTo>
                  <a:lnTo>
                    <a:pt x="221932" y="2239998"/>
                  </a:lnTo>
                  <a:lnTo>
                    <a:pt x="221905" y="2244943"/>
                  </a:lnTo>
                  <a:lnTo>
                    <a:pt x="221863" y="2249888"/>
                  </a:lnTo>
                  <a:lnTo>
                    <a:pt x="221818" y="2254832"/>
                  </a:lnTo>
                  <a:lnTo>
                    <a:pt x="221762" y="2259777"/>
                  </a:lnTo>
                  <a:lnTo>
                    <a:pt x="221698" y="2264722"/>
                  </a:lnTo>
                  <a:lnTo>
                    <a:pt x="221628" y="2269667"/>
                  </a:lnTo>
                  <a:lnTo>
                    <a:pt x="221545" y="2274612"/>
                  </a:lnTo>
                  <a:lnTo>
                    <a:pt x="221460" y="2279556"/>
                  </a:lnTo>
                  <a:lnTo>
                    <a:pt x="221357" y="2284501"/>
                  </a:lnTo>
                  <a:lnTo>
                    <a:pt x="221254" y="2289446"/>
                  </a:lnTo>
                  <a:lnTo>
                    <a:pt x="221135" y="2294391"/>
                  </a:lnTo>
                  <a:lnTo>
                    <a:pt x="221012" y="2299336"/>
                  </a:lnTo>
                  <a:lnTo>
                    <a:pt x="220877" y="2304280"/>
                  </a:lnTo>
                  <a:lnTo>
                    <a:pt x="220734" y="2309225"/>
                  </a:lnTo>
                  <a:lnTo>
                    <a:pt x="220584" y="2314170"/>
                  </a:lnTo>
                  <a:lnTo>
                    <a:pt x="220420" y="2319115"/>
                  </a:lnTo>
                  <a:lnTo>
                    <a:pt x="220254" y="2324060"/>
                  </a:lnTo>
                  <a:lnTo>
                    <a:pt x="220070" y="2329004"/>
                  </a:lnTo>
                  <a:lnTo>
                    <a:pt x="219885" y="2333949"/>
                  </a:lnTo>
                  <a:lnTo>
                    <a:pt x="219682" y="2338894"/>
                  </a:lnTo>
                  <a:lnTo>
                    <a:pt x="219477" y="2343839"/>
                  </a:lnTo>
                  <a:lnTo>
                    <a:pt x="219258" y="2348784"/>
                  </a:lnTo>
                  <a:lnTo>
                    <a:pt x="219032" y="2353729"/>
                  </a:lnTo>
                  <a:lnTo>
                    <a:pt x="218797" y="2358673"/>
                  </a:lnTo>
                  <a:lnTo>
                    <a:pt x="218549" y="2363618"/>
                  </a:lnTo>
                  <a:lnTo>
                    <a:pt x="218299" y="2368563"/>
                  </a:lnTo>
                  <a:lnTo>
                    <a:pt x="218029" y="2373508"/>
                  </a:lnTo>
                  <a:lnTo>
                    <a:pt x="217760" y="2378453"/>
                  </a:lnTo>
                  <a:lnTo>
                    <a:pt x="217472" y="2383397"/>
                  </a:lnTo>
                  <a:lnTo>
                    <a:pt x="217181" y="2388342"/>
                  </a:lnTo>
                  <a:lnTo>
                    <a:pt x="216878" y="2393287"/>
                  </a:lnTo>
                  <a:lnTo>
                    <a:pt x="216566" y="2398232"/>
                  </a:lnTo>
                  <a:lnTo>
                    <a:pt x="216246" y="2403177"/>
                  </a:lnTo>
                  <a:lnTo>
                    <a:pt x="215913" y="2408121"/>
                  </a:lnTo>
                  <a:lnTo>
                    <a:pt x="215577" y="2413066"/>
                  </a:lnTo>
                  <a:lnTo>
                    <a:pt x="215223" y="2418011"/>
                  </a:lnTo>
                  <a:lnTo>
                    <a:pt x="214869" y="2422956"/>
                  </a:lnTo>
                  <a:lnTo>
                    <a:pt x="214497" y="2427901"/>
                  </a:lnTo>
                  <a:lnTo>
                    <a:pt x="214122" y="2432845"/>
                  </a:lnTo>
                  <a:lnTo>
                    <a:pt x="213734" y="2437790"/>
                  </a:lnTo>
                  <a:lnTo>
                    <a:pt x="213339" y="2442735"/>
                  </a:lnTo>
                  <a:lnTo>
                    <a:pt x="212936" y="2447680"/>
                  </a:lnTo>
                  <a:lnTo>
                    <a:pt x="212521" y="2452625"/>
                  </a:lnTo>
                  <a:lnTo>
                    <a:pt x="212102" y="2457569"/>
                  </a:lnTo>
                  <a:lnTo>
                    <a:pt x="211667" y="2462514"/>
                  </a:lnTo>
                  <a:lnTo>
                    <a:pt x="211232" y="2467459"/>
                  </a:lnTo>
                  <a:lnTo>
                    <a:pt x="210779" y="2472404"/>
                  </a:lnTo>
                  <a:lnTo>
                    <a:pt x="210324" y="2477349"/>
                  </a:lnTo>
                  <a:lnTo>
                    <a:pt x="209856" y="2482294"/>
                  </a:lnTo>
                  <a:lnTo>
                    <a:pt x="209383" y="2487238"/>
                  </a:lnTo>
                  <a:lnTo>
                    <a:pt x="208901" y="2492183"/>
                  </a:lnTo>
                  <a:lnTo>
                    <a:pt x="208409" y="2497128"/>
                  </a:lnTo>
                  <a:lnTo>
                    <a:pt x="207913" y="2502073"/>
                  </a:lnTo>
                  <a:lnTo>
                    <a:pt x="207403" y="2507018"/>
                  </a:lnTo>
                  <a:lnTo>
                    <a:pt x="206892" y="2511962"/>
                  </a:lnTo>
                  <a:lnTo>
                    <a:pt x="206365" y="2516907"/>
                  </a:lnTo>
                  <a:lnTo>
                    <a:pt x="205837" y="2521852"/>
                  </a:lnTo>
                  <a:lnTo>
                    <a:pt x="205298" y="252679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l54">
              <a:extLst>
                <a:ext uri="{FF2B5EF4-FFF2-40B4-BE49-F238E27FC236}">
                  <a16:creationId xmlns:a16="http://schemas.microsoft.com/office/drawing/2014/main" id="{B7E4AB5E-D666-159C-D7C5-7EF0EBCCF430}"/>
                </a:ext>
              </a:extLst>
            </p:cNvPr>
            <p:cNvSpPr/>
            <p:nvPr/>
          </p:nvSpPr>
          <p:spPr>
            <a:xfrm>
              <a:off x="1342124" y="3706899"/>
              <a:ext cx="191236" cy="0"/>
            </a:xfrm>
            <a:custGeom>
              <a:avLst/>
              <a:gdLst/>
              <a:ahLst/>
              <a:cxnLst/>
              <a:rect l="0" t="0" r="0" b="0"/>
              <a:pathLst>
                <a:path w="191236">
                  <a:moveTo>
                    <a:pt x="0" y="0"/>
                  </a:moveTo>
                  <a:lnTo>
                    <a:pt x="19123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55">
              <a:extLst>
                <a:ext uri="{FF2B5EF4-FFF2-40B4-BE49-F238E27FC236}">
                  <a16:creationId xmlns:a16="http://schemas.microsoft.com/office/drawing/2014/main" id="{26DE0FD8-8C2F-1C9A-A81D-F8B55DC0F862}"/>
                </a:ext>
              </a:extLst>
            </p:cNvPr>
            <p:cNvSpPr/>
            <p:nvPr/>
          </p:nvSpPr>
          <p:spPr>
            <a:xfrm>
              <a:off x="1419692" y="4651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5" name="pt56">
              <a:extLst>
                <a:ext uri="{FF2B5EF4-FFF2-40B4-BE49-F238E27FC236}">
                  <a16:creationId xmlns:a16="http://schemas.microsoft.com/office/drawing/2014/main" id="{1D018743-6A12-682D-6B49-7DFC601DEA10}"/>
                </a:ext>
              </a:extLst>
            </p:cNvPr>
            <p:cNvSpPr/>
            <p:nvPr/>
          </p:nvSpPr>
          <p:spPr>
            <a:xfrm>
              <a:off x="1419692" y="44308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t57">
              <a:extLst>
                <a:ext uri="{FF2B5EF4-FFF2-40B4-BE49-F238E27FC236}">
                  <a16:creationId xmlns:a16="http://schemas.microsoft.com/office/drawing/2014/main" id="{AA650664-1C3E-E26F-3396-EDA5ECD1D69B}"/>
                </a:ext>
              </a:extLst>
            </p:cNvPr>
            <p:cNvSpPr/>
            <p:nvPr/>
          </p:nvSpPr>
          <p:spPr>
            <a:xfrm>
              <a:off x="1419692" y="4667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7" name="pt58">
              <a:extLst>
                <a:ext uri="{FF2B5EF4-FFF2-40B4-BE49-F238E27FC236}">
                  <a16:creationId xmlns:a16="http://schemas.microsoft.com/office/drawing/2014/main" id="{AC3DADD4-396B-A373-EAF2-A99607EE977C}"/>
                </a:ext>
              </a:extLst>
            </p:cNvPr>
            <p:cNvSpPr/>
            <p:nvPr/>
          </p:nvSpPr>
          <p:spPr>
            <a:xfrm>
              <a:off x="1419692" y="33122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8" name="pt59">
              <a:extLst>
                <a:ext uri="{FF2B5EF4-FFF2-40B4-BE49-F238E27FC236}">
                  <a16:creationId xmlns:a16="http://schemas.microsoft.com/office/drawing/2014/main" id="{BF2796FA-BAD9-0C6F-E6D0-19147D951D7A}"/>
                </a:ext>
              </a:extLst>
            </p:cNvPr>
            <p:cNvSpPr/>
            <p:nvPr/>
          </p:nvSpPr>
          <p:spPr>
            <a:xfrm>
              <a:off x="1419692" y="3884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9" name="pt60">
              <a:extLst>
                <a:ext uri="{FF2B5EF4-FFF2-40B4-BE49-F238E27FC236}">
                  <a16:creationId xmlns:a16="http://schemas.microsoft.com/office/drawing/2014/main" id="{4E26E99A-32B5-A3CA-3227-2F1E88F441F2}"/>
                </a:ext>
              </a:extLst>
            </p:cNvPr>
            <p:cNvSpPr/>
            <p:nvPr/>
          </p:nvSpPr>
          <p:spPr>
            <a:xfrm>
              <a:off x="1419692" y="42219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0" name="pt61">
              <a:extLst>
                <a:ext uri="{FF2B5EF4-FFF2-40B4-BE49-F238E27FC236}">
                  <a16:creationId xmlns:a16="http://schemas.microsoft.com/office/drawing/2014/main" id="{A61499DF-A294-3C8C-FF45-F9C578D390D1}"/>
                </a:ext>
              </a:extLst>
            </p:cNvPr>
            <p:cNvSpPr/>
            <p:nvPr/>
          </p:nvSpPr>
          <p:spPr>
            <a:xfrm>
              <a:off x="1419692" y="4272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1" name="pt62">
              <a:extLst>
                <a:ext uri="{FF2B5EF4-FFF2-40B4-BE49-F238E27FC236}">
                  <a16:creationId xmlns:a16="http://schemas.microsoft.com/office/drawing/2014/main" id="{D2BF72CA-2693-01B6-9BF8-E1B6DD856D58}"/>
                </a:ext>
              </a:extLst>
            </p:cNvPr>
            <p:cNvSpPr/>
            <p:nvPr/>
          </p:nvSpPr>
          <p:spPr>
            <a:xfrm>
              <a:off x="1419692" y="297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pt63">
              <a:extLst>
                <a:ext uri="{FF2B5EF4-FFF2-40B4-BE49-F238E27FC236}">
                  <a16:creationId xmlns:a16="http://schemas.microsoft.com/office/drawing/2014/main" id="{A617FFD9-9DC0-AA7B-D778-CEEDC5FB5798}"/>
                </a:ext>
              </a:extLst>
            </p:cNvPr>
            <p:cNvSpPr/>
            <p:nvPr/>
          </p:nvSpPr>
          <p:spPr>
            <a:xfrm>
              <a:off x="1419692" y="32431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3" name="pt64">
              <a:extLst>
                <a:ext uri="{FF2B5EF4-FFF2-40B4-BE49-F238E27FC236}">
                  <a16:creationId xmlns:a16="http://schemas.microsoft.com/office/drawing/2014/main" id="{EC3B3CC4-3A28-0916-44CB-F88AFA5FEEE5}"/>
                </a:ext>
              </a:extLst>
            </p:cNvPr>
            <p:cNvSpPr/>
            <p:nvPr/>
          </p:nvSpPr>
          <p:spPr>
            <a:xfrm>
              <a:off x="1419692" y="4427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4" name="pt65">
              <a:extLst>
                <a:ext uri="{FF2B5EF4-FFF2-40B4-BE49-F238E27FC236}">
                  <a16:creationId xmlns:a16="http://schemas.microsoft.com/office/drawing/2014/main" id="{D16767D7-7E98-2239-B2E9-9CE657560089}"/>
                </a:ext>
              </a:extLst>
            </p:cNvPr>
            <p:cNvSpPr/>
            <p:nvPr/>
          </p:nvSpPr>
          <p:spPr>
            <a:xfrm>
              <a:off x="1419692" y="2799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pt66">
              <a:extLst>
                <a:ext uri="{FF2B5EF4-FFF2-40B4-BE49-F238E27FC236}">
                  <a16:creationId xmlns:a16="http://schemas.microsoft.com/office/drawing/2014/main" id="{E8A009A5-4AF7-B0FA-DAB4-C8DE32174A05}"/>
                </a:ext>
              </a:extLst>
            </p:cNvPr>
            <p:cNvSpPr/>
            <p:nvPr/>
          </p:nvSpPr>
          <p:spPr>
            <a:xfrm>
              <a:off x="1419692" y="33451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6" name="pg67">
              <a:extLst>
                <a:ext uri="{FF2B5EF4-FFF2-40B4-BE49-F238E27FC236}">
                  <a16:creationId xmlns:a16="http://schemas.microsoft.com/office/drawing/2014/main" id="{2A814D67-9113-3FBE-FFA9-FC66415F9424}"/>
                </a:ext>
              </a:extLst>
            </p:cNvPr>
            <p:cNvSpPr/>
            <p:nvPr/>
          </p:nvSpPr>
          <p:spPr>
            <a:xfrm>
              <a:off x="1166789" y="173285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7" name="pg68">
              <a:extLst>
                <a:ext uri="{FF2B5EF4-FFF2-40B4-BE49-F238E27FC236}">
                  <a16:creationId xmlns:a16="http://schemas.microsoft.com/office/drawing/2014/main" id="{AB11E506-9493-7991-C3EF-F0FBCD208A2D}"/>
                </a:ext>
              </a:extLst>
            </p:cNvPr>
            <p:cNvSpPr/>
            <p:nvPr/>
          </p:nvSpPr>
          <p:spPr>
            <a:xfrm>
              <a:off x="1166789" y="252248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pg69">
              <a:extLst>
                <a:ext uri="{FF2B5EF4-FFF2-40B4-BE49-F238E27FC236}">
                  <a16:creationId xmlns:a16="http://schemas.microsoft.com/office/drawing/2014/main" id="{7F6B37DF-3056-052A-9D12-1D459E3C1F1C}"/>
                </a:ext>
              </a:extLst>
            </p:cNvPr>
            <p:cNvSpPr/>
            <p:nvPr/>
          </p:nvSpPr>
          <p:spPr>
            <a:xfrm>
              <a:off x="1166789" y="3200245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9" name="pg70">
              <a:extLst>
                <a:ext uri="{FF2B5EF4-FFF2-40B4-BE49-F238E27FC236}">
                  <a16:creationId xmlns:a16="http://schemas.microsoft.com/office/drawing/2014/main" id="{E52C2E02-18B4-2180-5776-65E981696D8F}"/>
                </a:ext>
              </a:extLst>
            </p:cNvPr>
            <p:cNvSpPr/>
            <p:nvPr/>
          </p:nvSpPr>
          <p:spPr>
            <a:xfrm>
              <a:off x="1166789" y="285807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0" name="pg71">
              <a:extLst>
                <a:ext uri="{FF2B5EF4-FFF2-40B4-BE49-F238E27FC236}">
                  <a16:creationId xmlns:a16="http://schemas.microsoft.com/office/drawing/2014/main" id="{208E20B3-46E6-952A-B91B-FE041F2BCE9B}"/>
                </a:ext>
              </a:extLst>
            </p:cNvPr>
            <p:cNvSpPr/>
            <p:nvPr/>
          </p:nvSpPr>
          <p:spPr>
            <a:xfrm>
              <a:off x="1166789" y="310154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1" name="pg72">
              <a:extLst>
                <a:ext uri="{FF2B5EF4-FFF2-40B4-BE49-F238E27FC236}">
                  <a16:creationId xmlns:a16="http://schemas.microsoft.com/office/drawing/2014/main" id="{A34FC3C8-4315-1FB8-6126-A081825AC960}"/>
                </a:ext>
              </a:extLst>
            </p:cNvPr>
            <p:cNvSpPr/>
            <p:nvPr/>
          </p:nvSpPr>
          <p:spPr>
            <a:xfrm>
              <a:off x="1166789" y="2588285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2" name="pg73">
              <a:extLst>
                <a:ext uri="{FF2B5EF4-FFF2-40B4-BE49-F238E27FC236}">
                  <a16:creationId xmlns:a16="http://schemas.microsoft.com/office/drawing/2014/main" id="{39A9B4A1-A1FB-7EF5-B12E-58BF34670667}"/>
                </a:ext>
              </a:extLst>
            </p:cNvPr>
            <p:cNvSpPr/>
            <p:nvPr/>
          </p:nvSpPr>
          <p:spPr>
            <a:xfrm>
              <a:off x="1166789" y="161441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3" name="pg74">
              <a:extLst>
                <a:ext uri="{FF2B5EF4-FFF2-40B4-BE49-F238E27FC236}">
                  <a16:creationId xmlns:a16="http://schemas.microsoft.com/office/drawing/2014/main" id="{BA6AFD8C-A849-F9F6-B8D7-F8968263728C}"/>
                </a:ext>
              </a:extLst>
            </p:cNvPr>
            <p:cNvSpPr/>
            <p:nvPr/>
          </p:nvSpPr>
          <p:spPr>
            <a:xfrm>
              <a:off x="1166789" y="311470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4" name="pg75">
              <a:extLst>
                <a:ext uri="{FF2B5EF4-FFF2-40B4-BE49-F238E27FC236}">
                  <a16:creationId xmlns:a16="http://schemas.microsoft.com/office/drawing/2014/main" id="{A13BB9EB-50BB-B28D-CAE4-4CE0B03DF813}"/>
                </a:ext>
              </a:extLst>
            </p:cNvPr>
            <p:cNvSpPr/>
            <p:nvPr/>
          </p:nvSpPr>
          <p:spPr>
            <a:xfrm>
              <a:off x="1166789" y="228559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5" name="pg76">
              <a:extLst>
                <a:ext uri="{FF2B5EF4-FFF2-40B4-BE49-F238E27FC236}">
                  <a16:creationId xmlns:a16="http://schemas.microsoft.com/office/drawing/2014/main" id="{743B241B-7ED9-B235-BF5E-B570C4DE3BA9}"/>
                </a:ext>
              </a:extLst>
            </p:cNvPr>
            <p:cNvSpPr/>
            <p:nvPr/>
          </p:nvSpPr>
          <p:spPr>
            <a:xfrm>
              <a:off x="1166789" y="125908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6" name="pg77">
              <a:extLst>
                <a:ext uri="{FF2B5EF4-FFF2-40B4-BE49-F238E27FC236}">
                  <a16:creationId xmlns:a16="http://schemas.microsoft.com/office/drawing/2014/main" id="{976CAB07-3687-87BF-F320-C5370F434A7E}"/>
                </a:ext>
              </a:extLst>
            </p:cNvPr>
            <p:cNvSpPr/>
            <p:nvPr/>
          </p:nvSpPr>
          <p:spPr>
            <a:xfrm>
              <a:off x="1166789" y="260802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7" name="pg78">
              <a:extLst>
                <a:ext uri="{FF2B5EF4-FFF2-40B4-BE49-F238E27FC236}">
                  <a16:creationId xmlns:a16="http://schemas.microsoft.com/office/drawing/2014/main" id="{E2A60188-513E-95AC-6F74-D2DA5B9C52B9}"/>
                </a:ext>
              </a:extLst>
            </p:cNvPr>
            <p:cNvSpPr/>
            <p:nvPr/>
          </p:nvSpPr>
          <p:spPr>
            <a:xfrm>
              <a:off x="1166789" y="345687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8" name="pg79">
              <a:extLst>
                <a:ext uri="{FF2B5EF4-FFF2-40B4-BE49-F238E27FC236}">
                  <a16:creationId xmlns:a16="http://schemas.microsoft.com/office/drawing/2014/main" id="{7BA62DB3-E76E-6EF1-559E-5F5334656C15}"/>
                </a:ext>
              </a:extLst>
            </p:cNvPr>
            <p:cNvSpPr/>
            <p:nvPr/>
          </p:nvSpPr>
          <p:spPr>
            <a:xfrm>
              <a:off x="1166789" y="2634347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9" name="pg80">
              <a:extLst>
                <a:ext uri="{FF2B5EF4-FFF2-40B4-BE49-F238E27FC236}">
                  <a16:creationId xmlns:a16="http://schemas.microsoft.com/office/drawing/2014/main" id="{B6DE028E-6A76-01B9-C1DD-1D29BBB0F8AC}"/>
                </a:ext>
              </a:extLst>
            </p:cNvPr>
            <p:cNvSpPr/>
            <p:nvPr/>
          </p:nvSpPr>
          <p:spPr>
            <a:xfrm>
              <a:off x="1166789" y="399645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0" name="pt81">
              <a:extLst>
                <a:ext uri="{FF2B5EF4-FFF2-40B4-BE49-F238E27FC236}">
                  <a16:creationId xmlns:a16="http://schemas.microsoft.com/office/drawing/2014/main" id="{091FD0E4-E031-DCAE-672F-10F333E5A93E}"/>
                </a:ext>
              </a:extLst>
            </p:cNvPr>
            <p:cNvSpPr/>
            <p:nvPr/>
          </p:nvSpPr>
          <p:spPr>
            <a:xfrm>
              <a:off x="1419692" y="35030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1" name="pt82">
              <a:extLst>
                <a:ext uri="{FF2B5EF4-FFF2-40B4-BE49-F238E27FC236}">
                  <a16:creationId xmlns:a16="http://schemas.microsoft.com/office/drawing/2014/main" id="{3385DF90-D954-5E77-91FC-6B4C574A3564}"/>
                </a:ext>
              </a:extLst>
            </p:cNvPr>
            <p:cNvSpPr/>
            <p:nvPr/>
          </p:nvSpPr>
          <p:spPr>
            <a:xfrm>
              <a:off x="1419692" y="4664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pt83">
              <a:extLst>
                <a:ext uri="{FF2B5EF4-FFF2-40B4-BE49-F238E27FC236}">
                  <a16:creationId xmlns:a16="http://schemas.microsoft.com/office/drawing/2014/main" id="{DDD93BE2-13DE-7BF5-6008-F62B28FF6218}"/>
                </a:ext>
              </a:extLst>
            </p:cNvPr>
            <p:cNvSpPr/>
            <p:nvPr/>
          </p:nvSpPr>
          <p:spPr>
            <a:xfrm>
              <a:off x="1419692" y="2140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3" name="pt84">
              <a:extLst>
                <a:ext uri="{FF2B5EF4-FFF2-40B4-BE49-F238E27FC236}">
                  <a16:creationId xmlns:a16="http://schemas.microsoft.com/office/drawing/2014/main" id="{8049CECE-9263-8718-59F9-9A55F9167540}"/>
                </a:ext>
              </a:extLst>
            </p:cNvPr>
            <p:cNvSpPr/>
            <p:nvPr/>
          </p:nvSpPr>
          <p:spPr>
            <a:xfrm>
              <a:off x="1419692" y="37465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rc85">
              <a:extLst>
                <a:ext uri="{FF2B5EF4-FFF2-40B4-BE49-F238E27FC236}">
                  <a16:creationId xmlns:a16="http://schemas.microsoft.com/office/drawing/2014/main" id="{78A0C52B-125E-15F6-80C1-3F53BCD84332}"/>
                </a:ext>
              </a:extLst>
            </p:cNvPr>
            <p:cNvSpPr/>
            <p:nvPr/>
          </p:nvSpPr>
          <p:spPr>
            <a:xfrm>
              <a:off x="1655317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5" name="pg86">
              <a:extLst>
                <a:ext uri="{FF2B5EF4-FFF2-40B4-BE49-F238E27FC236}">
                  <a16:creationId xmlns:a16="http://schemas.microsoft.com/office/drawing/2014/main" id="{BFDC00E1-BEE2-09CD-D85F-47DF22DD9D5C}"/>
                </a:ext>
              </a:extLst>
            </p:cNvPr>
            <p:cNvSpPr/>
            <p:nvPr/>
          </p:nvSpPr>
          <p:spPr>
            <a:xfrm>
              <a:off x="1692314" y="4383142"/>
              <a:ext cx="221978" cy="391522"/>
            </a:xfrm>
            <a:custGeom>
              <a:avLst/>
              <a:gdLst/>
              <a:ahLst/>
              <a:cxnLst/>
              <a:rect l="0" t="0" r="0" b="0"/>
              <a:pathLst>
                <a:path w="221978" h="391522">
                  <a:moveTo>
                    <a:pt x="50793" y="391522"/>
                  </a:moveTo>
                  <a:lnTo>
                    <a:pt x="50418" y="390756"/>
                  </a:lnTo>
                  <a:lnTo>
                    <a:pt x="50051" y="389990"/>
                  </a:lnTo>
                  <a:lnTo>
                    <a:pt x="49684" y="389223"/>
                  </a:lnTo>
                  <a:lnTo>
                    <a:pt x="49324" y="388457"/>
                  </a:lnTo>
                  <a:lnTo>
                    <a:pt x="48966" y="387691"/>
                  </a:lnTo>
                  <a:lnTo>
                    <a:pt x="48614" y="386925"/>
                  </a:lnTo>
                  <a:lnTo>
                    <a:pt x="48265" y="386159"/>
                  </a:lnTo>
                  <a:lnTo>
                    <a:pt x="47920" y="385392"/>
                  </a:lnTo>
                  <a:lnTo>
                    <a:pt x="47580" y="384626"/>
                  </a:lnTo>
                  <a:lnTo>
                    <a:pt x="47242" y="383860"/>
                  </a:lnTo>
                  <a:lnTo>
                    <a:pt x="46911" y="383094"/>
                  </a:lnTo>
                  <a:lnTo>
                    <a:pt x="46581" y="382328"/>
                  </a:lnTo>
                  <a:lnTo>
                    <a:pt x="46258" y="381562"/>
                  </a:lnTo>
                  <a:lnTo>
                    <a:pt x="45936" y="380795"/>
                  </a:lnTo>
                  <a:lnTo>
                    <a:pt x="45622" y="380029"/>
                  </a:lnTo>
                  <a:lnTo>
                    <a:pt x="45308" y="379263"/>
                  </a:lnTo>
                  <a:lnTo>
                    <a:pt x="45001" y="378497"/>
                  </a:lnTo>
                  <a:lnTo>
                    <a:pt x="44696" y="377731"/>
                  </a:lnTo>
                  <a:lnTo>
                    <a:pt x="44396" y="376964"/>
                  </a:lnTo>
                  <a:lnTo>
                    <a:pt x="44099" y="376198"/>
                  </a:lnTo>
                  <a:lnTo>
                    <a:pt x="43806" y="375432"/>
                  </a:lnTo>
                  <a:lnTo>
                    <a:pt x="43517" y="374666"/>
                  </a:lnTo>
                  <a:lnTo>
                    <a:pt x="43231" y="373900"/>
                  </a:lnTo>
                  <a:lnTo>
                    <a:pt x="42950" y="373133"/>
                  </a:lnTo>
                  <a:lnTo>
                    <a:pt x="42671" y="372367"/>
                  </a:lnTo>
                  <a:lnTo>
                    <a:pt x="42397" y="371601"/>
                  </a:lnTo>
                  <a:lnTo>
                    <a:pt x="42125" y="370835"/>
                  </a:lnTo>
                  <a:lnTo>
                    <a:pt x="41859" y="370069"/>
                  </a:lnTo>
                  <a:lnTo>
                    <a:pt x="41592" y="369303"/>
                  </a:lnTo>
                  <a:lnTo>
                    <a:pt x="41333" y="368536"/>
                  </a:lnTo>
                  <a:lnTo>
                    <a:pt x="41074" y="367770"/>
                  </a:lnTo>
                  <a:lnTo>
                    <a:pt x="40820" y="367004"/>
                  </a:lnTo>
                  <a:lnTo>
                    <a:pt x="40568" y="366238"/>
                  </a:lnTo>
                  <a:lnTo>
                    <a:pt x="40319" y="365472"/>
                  </a:lnTo>
                  <a:lnTo>
                    <a:pt x="40073" y="364705"/>
                  </a:lnTo>
                  <a:lnTo>
                    <a:pt x="39830" y="363939"/>
                  </a:lnTo>
                  <a:lnTo>
                    <a:pt x="39589" y="363173"/>
                  </a:lnTo>
                  <a:lnTo>
                    <a:pt x="39351" y="362407"/>
                  </a:lnTo>
                  <a:lnTo>
                    <a:pt x="39116" y="361641"/>
                  </a:lnTo>
                  <a:lnTo>
                    <a:pt x="38883" y="360874"/>
                  </a:lnTo>
                  <a:lnTo>
                    <a:pt x="38653" y="360108"/>
                  </a:lnTo>
                  <a:lnTo>
                    <a:pt x="38423" y="359342"/>
                  </a:lnTo>
                  <a:lnTo>
                    <a:pt x="38198" y="358576"/>
                  </a:lnTo>
                  <a:lnTo>
                    <a:pt x="37973" y="357810"/>
                  </a:lnTo>
                  <a:lnTo>
                    <a:pt x="37751" y="357043"/>
                  </a:lnTo>
                  <a:lnTo>
                    <a:pt x="37530" y="356277"/>
                  </a:lnTo>
                  <a:lnTo>
                    <a:pt x="37312" y="355511"/>
                  </a:lnTo>
                  <a:lnTo>
                    <a:pt x="37095" y="354745"/>
                  </a:lnTo>
                  <a:lnTo>
                    <a:pt x="36879" y="353979"/>
                  </a:lnTo>
                  <a:lnTo>
                    <a:pt x="36665" y="353213"/>
                  </a:lnTo>
                  <a:lnTo>
                    <a:pt x="36452" y="352446"/>
                  </a:lnTo>
                  <a:lnTo>
                    <a:pt x="36240" y="351680"/>
                  </a:lnTo>
                  <a:lnTo>
                    <a:pt x="36029" y="350914"/>
                  </a:lnTo>
                  <a:lnTo>
                    <a:pt x="35820" y="350148"/>
                  </a:lnTo>
                  <a:lnTo>
                    <a:pt x="35611" y="349382"/>
                  </a:lnTo>
                  <a:lnTo>
                    <a:pt x="35403" y="348615"/>
                  </a:lnTo>
                  <a:lnTo>
                    <a:pt x="35195" y="347849"/>
                  </a:lnTo>
                  <a:lnTo>
                    <a:pt x="34989" y="347083"/>
                  </a:lnTo>
                  <a:lnTo>
                    <a:pt x="34782" y="346317"/>
                  </a:lnTo>
                  <a:lnTo>
                    <a:pt x="34576" y="345551"/>
                  </a:lnTo>
                  <a:lnTo>
                    <a:pt x="34370" y="344784"/>
                  </a:lnTo>
                  <a:lnTo>
                    <a:pt x="34164" y="344018"/>
                  </a:lnTo>
                  <a:lnTo>
                    <a:pt x="33959" y="343252"/>
                  </a:lnTo>
                  <a:lnTo>
                    <a:pt x="33753" y="342486"/>
                  </a:lnTo>
                  <a:lnTo>
                    <a:pt x="33547" y="341720"/>
                  </a:lnTo>
                  <a:lnTo>
                    <a:pt x="33341" y="340954"/>
                  </a:lnTo>
                  <a:lnTo>
                    <a:pt x="33134" y="340187"/>
                  </a:lnTo>
                  <a:lnTo>
                    <a:pt x="32927" y="339421"/>
                  </a:lnTo>
                  <a:lnTo>
                    <a:pt x="32719" y="338655"/>
                  </a:lnTo>
                  <a:lnTo>
                    <a:pt x="32511" y="337889"/>
                  </a:lnTo>
                  <a:lnTo>
                    <a:pt x="32302" y="337123"/>
                  </a:lnTo>
                  <a:lnTo>
                    <a:pt x="32092" y="336356"/>
                  </a:lnTo>
                  <a:lnTo>
                    <a:pt x="31881" y="335590"/>
                  </a:lnTo>
                  <a:lnTo>
                    <a:pt x="31669" y="334824"/>
                  </a:lnTo>
                  <a:lnTo>
                    <a:pt x="31456" y="334058"/>
                  </a:lnTo>
                  <a:lnTo>
                    <a:pt x="31242" y="333292"/>
                  </a:lnTo>
                  <a:lnTo>
                    <a:pt x="31026" y="332525"/>
                  </a:lnTo>
                  <a:lnTo>
                    <a:pt x="30810" y="331759"/>
                  </a:lnTo>
                  <a:lnTo>
                    <a:pt x="30591" y="330993"/>
                  </a:lnTo>
                  <a:lnTo>
                    <a:pt x="30372" y="330227"/>
                  </a:lnTo>
                  <a:lnTo>
                    <a:pt x="30151" y="329461"/>
                  </a:lnTo>
                  <a:lnTo>
                    <a:pt x="29928" y="328695"/>
                  </a:lnTo>
                  <a:lnTo>
                    <a:pt x="29703" y="327928"/>
                  </a:lnTo>
                  <a:lnTo>
                    <a:pt x="29477" y="327162"/>
                  </a:lnTo>
                  <a:lnTo>
                    <a:pt x="29249" y="326396"/>
                  </a:lnTo>
                  <a:lnTo>
                    <a:pt x="29019" y="325630"/>
                  </a:lnTo>
                  <a:lnTo>
                    <a:pt x="28788" y="324864"/>
                  </a:lnTo>
                  <a:lnTo>
                    <a:pt x="28553" y="324097"/>
                  </a:lnTo>
                  <a:lnTo>
                    <a:pt x="28319" y="323331"/>
                  </a:lnTo>
                  <a:lnTo>
                    <a:pt x="28080" y="322565"/>
                  </a:lnTo>
                  <a:lnTo>
                    <a:pt x="27841" y="321799"/>
                  </a:lnTo>
                  <a:lnTo>
                    <a:pt x="27599" y="321033"/>
                  </a:lnTo>
                  <a:lnTo>
                    <a:pt x="27355" y="320266"/>
                  </a:lnTo>
                  <a:lnTo>
                    <a:pt x="27109" y="319500"/>
                  </a:lnTo>
                  <a:lnTo>
                    <a:pt x="26860" y="318734"/>
                  </a:lnTo>
                  <a:lnTo>
                    <a:pt x="26610" y="317968"/>
                  </a:lnTo>
                  <a:lnTo>
                    <a:pt x="26357" y="317202"/>
                  </a:lnTo>
                  <a:lnTo>
                    <a:pt x="26103" y="316435"/>
                  </a:lnTo>
                  <a:lnTo>
                    <a:pt x="25846" y="315669"/>
                  </a:lnTo>
                  <a:lnTo>
                    <a:pt x="25587" y="314903"/>
                  </a:lnTo>
                  <a:lnTo>
                    <a:pt x="25325" y="314137"/>
                  </a:lnTo>
                  <a:lnTo>
                    <a:pt x="25063" y="313371"/>
                  </a:lnTo>
                  <a:lnTo>
                    <a:pt x="24796" y="312605"/>
                  </a:lnTo>
                  <a:lnTo>
                    <a:pt x="24528" y="311838"/>
                  </a:lnTo>
                  <a:lnTo>
                    <a:pt x="24257" y="311072"/>
                  </a:lnTo>
                  <a:lnTo>
                    <a:pt x="23986" y="310306"/>
                  </a:lnTo>
                  <a:lnTo>
                    <a:pt x="23711" y="309540"/>
                  </a:lnTo>
                  <a:lnTo>
                    <a:pt x="23435" y="308774"/>
                  </a:lnTo>
                  <a:lnTo>
                    <a:pt x="23156" y="308007"/>
                  </a:lnTo>
                  <a:lnTo>
                    <a:pt x="22875" y="307241"/>
                  </a:lnTo>
                  <a:lnTo>
                    <a:pt x="22593" y="306475"/>
                  </a:lnTo>
                  <a:lnTo>
                    <a:pt x="22308" y="305709"/>
                  </a:lnTo>
                  <a:lnTo>
                    <a:pt x="22022" y="304943"/>
                  </a:lnTo>
                  <a:lnTo>
                    <a:pt x="21733" y="304176"/>
                  </a:lnTo>
                  <a:lnTo>
                    <a:pt x="21444" y="303410"/>
                  </a:lnTo>
                  <a:lnTo>
                    <a:pt x="21152" y="302644"/>
                  </a:lnTo>
                  <a:lnTo>
                    <a:pt x="20859" y="301878"/>
                  </a:lnTo>
                  <a:lnTo>
                    <a:pt x="20563" y="301112"/>
                  </a:lnTo>
                  <a:lnTo>
                    <a:pt x="20267" y="300346"/>
                  </a:lnTo>
                  <a:lnTo>
                    <a:pt x="19968" y="299579"/>
                  </a:lnTo>
                  <a:lnTo>
                    <a:pt x="19669" y="298813"/>
                  </a:lnTo>
                  <a:lnTo>
                    <a:pt x="19368" y="298047"/>
                  </a:lnTo>
                  <a:lnTo>
                    <a:pt x="19066" y="297281"/>
                  </a:lnTo>
                  <a:lnTo>
                    <a:pt x="18762" y="296515"/>
                  </a:lnTo>
                  <a:lnTo>
                    <a:pt x="18458" y="295748"/>
                  </a:lnTo>
                  <a:lnTo>
                    <a:pt x="18152" y="294982"/>
                  </a:lnTo>
                  <a:lnTo>
                    <a:pt x="17846" y="294216"/>
                  </a:lnTo>
                  <a:lnTo>
                    <a:pt x="17539" y="293450"/>
                  </a:lnTo>
                  <a:lnTo>
                    <a:pt x="17230" y="292684"/>
                  </a:lnTo>
                  <a:lnTo>
                    <a:pt x="16922" y="291917"/>
                  </a:lnTo>
                  <a:lnTo>
                    <a:pt x="16613" y="291151"/>
                  </a:lnTo>
                  <a:lnTo>
                    <a:pt x="16303" y="290385"/>
                  </a:lnTo>
                  <a:lnTo>
                    <a:pt x="15993" y="289619"/>
                  </a:lnTo>
                  <a:lnTo>
                    <a:pt x="15683" y="288853"/>
                  </a:lnTo>
                  <a:lnTo>
                    <a:pt x="15373" y="288086"/>
                  </a:lnTo>
                  <a:lnTo>
                    <a:pt x="15062" y="287320"/>
                  </a:lnTo>
                  <a:lnTo>
                    <a:pt x="14752" y="286554"/>
                  </a:lnTo>
                  <a:lnTo>
                    <a:pt x="14442" y="285788"/>
                  </a:lnTo>
                  <a:lnTo>
                    <a:pt x="14132" y="285022"/>
                  </a:lnTo>
                  <a:lnTo>
                    <a:pt x="13823" y="284256"/>
                  </a:lnTo>
                  <a:lnTo>
                    <a:pt x="13514" y="283489"/>
                  </a:lnTo>
                  <a:lnTo>
                    <a:pt x="13206" y="282723"/>
                  </a:lnTo>
                  <a:lnTo>
                    <a:pt x="12899" y="281957"/>
                  </a:lnTo>
                  <a:lnTo>
                    <a:pt x="12593" y="281191"/>
                  </a:lnTo>
                  <a:lnTo>
                    <a:pt x="12287" y="280425"/>
                  </a:lnTo>
                  <a:lnTo>
                    <a:pt x="11983" y="279658"/>
                  </a:lnTo>
                  <a:lnTo>
                    <a:pt x="11680" y="278892"/>
                  </a:lnTo>
                  <a:lnTo>
                    <a:pt x="11379" y="278126"/>
                  </a:lnTo>
                  <a:lnTo>
                    <a:pt x="11078" y="277360"/>
                  </a:lnTo>
                  <a:lnTo>
                    <a:pt x="10781" y="276594"/>
                  </a:lnTo>
                  <a:lnTo>
                    <a:pt x="10484" y="275827"/>
                  </a:lnTo>
                  <a:lnTo>
                    <a:pt x="10189" y="275061"/>
                  </a:lnTo>
                  <a:lnTo>
                    <a:pt x="9896" y="274295"/>
                  </a:lnTo>
                  <a:lnTo>
                    <a:pt x="9606" y="273529"/>
                  </a:lnTo>
                  <a:lnTo>
                    <a:pt x="9318" y="272763"/>
                  </a:lnTo>
                  <a:lnTo>
                    <a:pt x="9031" y="271997"/>
                  </a:lnTo>
                  <a:lnTo>
                    <a:pt x="8749" y="271230"/>
                  </a:lnTo>
                  <a:lnTo>
                    <a:pt x="8467" y="270464"/>
                  </a:lnTo>
                  <a:lnTo>
                    <a:pt x="8190" y="269698"/>
                  </a:lnTo>
                  <a:lnTo>
                    <a:pt x="7913" y="268932"/>
                  </a:lnTo>
                  <a:lnTo>
                    <a:pt x="7643" y="268166"/>
                  </a:lnTo>
                  <a:lnTo>
                    <a:pt x="7372" y="267399"/>
                  </a:lnTo>
                  <a:lnTo>
                    <a:pt x="7108" y="266633"/>
                  </a:lnTo>
                  <a:lnTo>
                    <a:pt x="6844" y="265867"/>
                  </a:lnTo>
                  <a:lnTo>
                    <a:pt x="6586" y="265101"/>
                  </a:lnTo>
                  <a:lnTo>
                    <a:pt x="6330" y="264335"/>
                  </a:lnTo>
                  <a:lnTo>
                    <a:pt x="6079" y="263568"/>
                  </a:lnTo>
                  <a:lnTo>
                    <a:pt x="5830" y="262802"/>
                  </a:lnTo>
                  <a:lnTo>
                    <a:pt x="5586" y="262036"/>
                  </a:lnTo>
                  <a:lnTo>
                    <a:pt x="5347" y="261270"/>
                  </a:lnTo>
                  <a:lnTo>
                    <a:pt x="5110" y="260504"/>
                  </a:lnTo>
                  <a:lnTo>
                    <a:pt x="4879" y="259738"/>
                  </a:lnTo>
                  <a:lnTo>
                    <a:pt x="4650" y="258971"/>
                  </a:lnTo>
                  <a:lnTo>
                    <a:pt x="4429" y="258205"/>
                  </a:lnTo>
                  <a:lnTo>
                    <a:pt x="4208" y="257439"/>
                  </a:lnTo>
                  <a:lnTo>
                    <a:pt x="3997" y="256673"/>
                  </a:lnTo>
                  <a:lnTo>
                    <a:pt x="3785" y="255907"/>
                  </a:lnTo>
                  <a:lnTo>
                    <a:pt x="3583" y="255140"/>
                  </a:lnTo>
                  <a:lnTo>
                    <a:pt x="3382" y="254374"/>
                  </a:lnTo>
                  <a:lnTo>
                    <a:pt x="3189" y="253608"/>
                  </a:lnTo>
                  <a:lnTo>
                    <a:pt x="2999" y="252842"/>
                  </a:lnTo>
                  <a:lnTo>
                    <a:pt x="2815" y="252076"/>
                  </a:lnTo>
                  <a:lnTo>
                    <a:pt x="2636" y="251309"/>
                  </a:lnTo>
                  <a:lnTo>
                    <a:pt x="2462" y="250543"/>
                  </a:lnTo>
                  <a:lnTo>
                    <a:pt x="2295" y="249777"/>
                  </a:lnTo>
                  <a:lnTo>
                    <a:pt x="2131" y="249011"/>
                  </a:lnTo>
                  <a:lnTo>
                    <a:pt x="1975" y="248245"/>
                  </a:lnTo>
                  <a:lnTo>
                    <a:pt x="1821" y="247478"/>
                  </a:lnTo>
                  <a:lnTo>
                    <a:pt x="1678" y="246712"/>
                  </a:lnTo>
                  <a:lnTo>
                    <a:pt x="1535" y="245946"/>
                  </a:lnTo>
                  <a:lnTo>
                    <a:pt x="1403" y="245180"/>
                  </a:lnTo>
                  <a:lnTo>
                    <a:pt x="1272" y="244414"/>
                  </a:lnTo>
                  <a:lnTo>
                    <a:pt x="1152" y="243648"/>
                  </a:lnTo>
                  <a:lnTo>
                    <a:pt x="1034" y="242881"/>
                  </a:lnTo>
                  <a:lnTo>
                    <a:pt x="925" y="242115"/>
                  </a:lnTo>
                  <a:lnTo>
                    <a:pt x="819" y="241349"/>
                  </a:lnTo>
                  <a:lnTo>
                    <a:pt x="721" y="240583"/>
                  </a:lnTo>
                  <a:lnTo>
                    <a:pt x="629" y="239817"/>
                  </a:lnTo>
                  <a:lnTo>
                    <a:pt x="542" y="239050"/>
                  </a:lnTo>
                  <a:lnTo>
                    <a:pt x="463" y="238284"/>
                  </a:lnTo>
                  <a:lnTo>
                    <a:pt x="388" y="237518"/>
                  </a:lnTo>
                  <a:lnTo>
                    <a:pt x="323" y="236752"/>
                  </a:lnTo>
                  <a:lnTo>
                    <a:pt x="259" y="235986"/>
                  </a:lnTo>
                  <a:lnTo>
                    <a:pt x="207" y="235219"/>
                  </a:lnTo>
                  <a:lnTo>
                    <a:pt x="155" y="234453"/>
                  </a:lnTo>
                  <a:lnTo>
                    <a:pt x="117" y="233687"/>
                  </a:lnTo>
                  <a:lnTo>
                    <a:pt x="79" y="232921"/>
                  </a:lnTo>
                  <a:lnTo>
                    <a:pt x="52" y="232155"/>
                  </a:lnTo>
                  <a:lnTo>
                    <a:pt x="28" y="231389"/>
                  </a:lnTo>
                  <a:lnTo>
                    <a:pt x="13" y="230622"/>
                  </a:lnTo>
                  <a:lnTo>
                    <a:pt x="3" y="229856"/>
                  </a:lnTo>
                  <a:lnTo>
                    <a:pt x="0" y="229090"/>
                  </a:lnTo>
                  <a:lnTo>
                    <a:pt x="3" y="228324"/>
                  </a:lnTo>
                  <a:lnTo>
                    <a:pt x="12" y="227558"/>
                  </a:lnTo>
                  <a:lnTo>
                    <a:pt x="29" y="226791"/>
                  </a:lnTo>
                  <a:lnTo>
                    <a:pt x="50" y="226025"/>
                  </a:lnTo>
                  <a:lnTo>
                    <a:pt x="81" y="225259"/>
                  </a:lnTo>
                  <a:lnTo>
                    <a:pt x="114" y="224493"/>
                  </a:lnTo>
                  <a:lnTo>
                    <a:pt x="159" y="223727"/>
                  </a:lnTo>
                  <a:lnTo>
                    <a:pt x="204" y="222960"/>
                  </a:lnTo>
                  <a:lnTo>
                    <a:pt x="262" y="222194"/>
                  </a:lnTo>
                  <a:lnTo>
                    <a:pt x="321" y="221428"/>
                  </a:lnTo>
                  <a:lnTo>
                    <a:pt x="391" y="220662"/>
                  </a:lnTo>
                  <a:lnTo>
                    <a:pt x="464" y="219896"/>
                  </a:lnTo>
                  <a:lnTo>
                    <a:pt x="545" y="219130"/>
                  </a:lnTo>
                  <a:lnTo>
                    <a:pt x="632" y="218363"/>
                  </a:lnTo>
                  <a:lnTo>
                    <a:pt x="725" y="217597"/>
                  </a:lnTo>
                  <a:lnTo>
                    <a:pt x="825" y="216831"/>
                  </a:lnTo>
                  <a:lnTo>
                    <a:pt x="929" y="216065"/>
                  </a:lnTo>
                  <a:lnTo>
                    <a:pt x="1043" y="215299"/>
                  </a:lnTo>
                  <a:lnTo>
                    <a:pt x="1159" y="214532"/>
                  </a:lnTo>
                  <a:lnTo>
                    <a:pt x="1285" y="213766"/>
                  </a:lnTo>
                  <a:lnTo>
                    <a:pt x="1413" y="213000"/>
                  </a:lnTo>
                  <a:lnTo>
                    <a:pt x="1553" y="212234"/>
                  </a:lnTo>
                  <a:lnTo>
                    <a:pt x="1692" y="211468"/>
                  </a:lnTo>
                  <a:lnTo>
                    <a:pt x="1844" y="210701"/>
                  </a:lnTo>
                  <a:lnTo>
                    <a:pt x="1997" y="209935"/>
                  </a:lnTo>
                  <a:lnTo>
                    <a:pt x="2159" y="209169"/>
                  </a:lnTo>
                  <a:lnTo>
                    <a:pt x="2325" y="208403"/>
                  </a:lnTo>
                  <a:lnTo>
                    <a:pt x="2498" y="207637"/>
                  </a:lnTo>
                  <a:lnTo>
                    <a:pt x="2677" y="206870"/>
                  </a:lnTo>
                  <a:lnTo>
                    <a:pt x="2861" y="206104"/>
                  </a:lnTo>
                  <a:lnTo>
                    <a:pt x="3052" y="205338"/>
                  </a:lnTo>
                  <a:lnTo>
                    <a:pt x="3246" y="204572"/>
                  </a:lnTo>
                  <a:lnTo>
                    <a:pt x="3449" y="203806"/>
                  </a:lnTo>
                  <a:lnTo>
                    <a:pt x="3654" y="203040"/>
                  </a:lnTo>
                  <a:lnTo>
                    <a:pt x="3870" y="202273"/>
                  </a:lnTo>
                  <a:lnTo>
                    <a:pt x="4085" y="201507"/>
                  </a:lnTo>
                  <a:lnTo>
                    <a:pt x="4312" y="200741"/>
                  </a:lnTo>
                  <a:lnTo>
                    <a:pt x="4539" y="199975"/>
                  </a:lnTo>
                  <a:lnTo>
                    <a:pt x="4776" y="199209"/>
                  </a:lnTo>
                  <a:lnTo>
                    <a:pt x="5015" y="198442"/>
                  </a:lnTo>
                  <a:lnTo>
                    <a:pt x="5262" y="197676"/>
                  </a:lnTo>
                  <a:lnTo>
                    <a:pt x="5512" y="196910"/>
                  </a:lnTo>
                  <a:lnTo>
                    <a:pt x="5769" y="196144"/>
                  </a:lnTo>
                  <a:lnTo>
                    <a:pt x="6030" y="195378"/>
                  </a:lnTo>
                  <a:lnTo>
                    <a:pt x="6296" y="194611"/>
                  </a:lnTo>
                  <a:lnTo>
                    <a:pt x="6569" y="193845"/>
                  </a:lnTo>
                  <a:lnTo>
                    <a:pt x="6845" y="193079"/>
                  </a:lnTo>
                  <a:lnTo>
                    <a:pt x="7128" y="192313"/>
                  </a:lnTo>
                  <a:lnTo>
                    <a:pt x="7413" y="191547"/>
                  </a:lnTo>
                  <a:lnTo>
                    <a:pt x="7707" y="190781"/>
                  </a:lnTo>
                  <a:lnTo>
                    <a:pt x="8000" y="190014"/>
                  </a:lnTo>
                  <a:lnTo>
                    <a:pt x="8305" y="189248"/>
                  </a:lnTo>
                  <a:lnTo>
                    <a:pt x="8609" y="188482"/>
                  </a:lnTo>
                  <a:lnTo>
                    <a:pt x="8922" y="187716"/>
                  </a:lnTo>
                  <a:lnTo>
                    <a:pt x="9236" y="186950"/>
                  </a:lnTo>
                  <a:lnTo>
                    <a:pt x="9558" y="186183"/>
                  </a:lnTo>
                  <a:lnTo>
                    <a:pt x="9882" y="185417"/>
                  </a:lnTo>
                  <a:lnTo>
                    <a:pt x="10212" y="184651"/>
                  </a:lnTo>
                  <a:lnTo>
                    <a:pt x="10546" y="183885"/>
                  </a:lnTo>
                  <a:lnTo>
                    <a:pt x="10884" y="183119"/>
                  </a:lnTo>
                  <a:lnTo>
                    <a:pt x="11228" y="182352"/>
                  </a:lnTo>
                  <a:lnTo>
                    <a:pt x="11574" y="181586"/>
                  </a:lnTo>
                  <a:lnTo>
                    <a:pt x="11927" y="180820"/>
                  </a:lnTo>
                  <a:lnTo>
                    <a:pt x="12281" y="180054"/>
                  </a:lnTo>
                  <a:lnTo>
                    <a:pt x="12643" y="179288"/>
                  </a:lnTo>
                  <a:lnTo>
                    <a:pt x="13005" y="178521"/>
                  </a:lnTo>
                  <a:lnTo>
                    <a:pt x="13375" y="177755"/>
                  </a:lnTo>
                  <a:lnTo>
                    <a:pt x="13746" y="176989"/>
                  </a:lnTo>
                  <a:lnTo>
                    <a:pt x="14124" y="176223"/>
                  </a:lnTo>
                  <a:lnTo>
                    <a:pt x="14503" y="175457"/>
                  </a:lnTo>
                  <a:lnTo>
                    <a:pt x="14888" y="174691"/>
                  </a:lnTo>
                  <a:lnTo>
                    <a:pt x="15276" y="173924"/>
                  </a:lnTo>
                  <a:lnTo>
                    <a:pt x="15668" y="173158"/>
                  </a:lnTo>
                  <a:lnTo>
                    <a:pt x="16064" y="172392"/>
                  </a:lnTo>
                  <a:lnTo>
                    <a:pt x="16463" y="171626"/>
                  </a:lnTo>
                  <a:lnTo>
                    <a:pt x="16867" y="170860"/>
                  </a:lnTo>
                  <a:lnTo>
                    <a:pt x="17273" y="170093"/>
                  </a:lnTo>
                  <a:lnTo>
                    <a:pt x="17685" y="169327"/>
                  </a:lnTo>
                  <a:lnTo>
                    <a:pt x="18097" y="168561"/>
                  </a:lnTo>
                  <a:lnTo>
                    <a:pt x="18516" y="167795"/>
                  </a:lnTo>
                  <a:lnTo>
                    <a:pt x="18936" y="167029"/>
                  </a:lnTo>
                  <a:lnTo>
                    <a:pt x="19362" y="166262"/>
                  </a:lnTo>
                  <a:lnTo>
                    <a:pt x="19788" y="165496"/>
                  </a:lnTo>
                  <a:lnTo>
                    <a:pt x="20220" y="164730"/>
                  </a:lnTo>
                  <a:lnTo>
                    <a:pt x="20654" y="163964"/>
                  </a:lnTo>
                  <a:lnTo>
                    <a:pt x="21091" y="163198"/>
                  </a:lnTo>
                  <a:lnTo>
                    <a:pt x="21532" y="162432"/>
                  </a:lnTo>
                  <a:lnTo>
                    <a:pt x="21975" y="161665"/>
                  </a:lnTo>
                  <a:lnTo>
                    <a:pt x="22422" y="160899"/>
                  </a:lnTo>
                  <a:lnTo>
                    <a:pt x="22871" y="160133"/>
                  </a:lnTo>
                  <a:lnTo>
                    <a:pt x="23324" y="159367"/>
                  </a:lnTo>
                  <a:lnTo>
                    <a:pt x="23778" y="158601"/>
                  </a:lnTo>
                  <a:lnTo>
                    <a:pt x="24237" y="157834"/>
                  </a:lnTo>
                  <a:lnTo>
                    <a:pt x="24696" y="157068"/>
                  </a:lnTo>
                  <a:lnTo>
                    <a:pt x="25161" y="156302"/>
                  </a:lnTo>
                  <a:lnTo>
                    <a:pt x="25626" y="155536"/>
                  </a:lnTo>
                  <a:lnTo>
                    <a:pt x="26095" y="154770"/>
                  </a:lnTo>
                  <a:lnTo>
                    <a:pt x="26565" y="154003"/>
                  </a:lnTo>
                  <a:lnTo>
                    <a:pt x="27039" y="153237"/>
                  </a:lnTo>
                  <a:lnTo>
                    <a:pt x="27515" y="152471"/>
                  </a:lnTo>
                  <a:lnTo>
                    <a:pt x="27993" y="151705"/>
                  </a:lnTo>
                  <a:lnTo>
                    <a:pt x="28473" y="150939"/>
                  </a:lnTo>
                  <a:lnTo>
                    <a:pt x="28956" y="150173"/>
                  </a:lnTo>
                  <a:lnTo>
                    <a:pt x="29440" y="149406"/>
                  </a:lnTo>
                  <a:lnTo>
                    <a:pt x="29926" y="148640"/>
                  </a:lnTo>
                  <a:lnTo>
                    <a:pt x="30415" y="147874"/>
                  </a:lnTo>
                  <a:lnTo>
                    <a:pt x="30905" y="147108"/>
                  </a:lnTo>
                  <a:lnTo>
                    <a:pt x="31398" y="146342"/>
                  </a:lnTo>
                  <a:lnTo>
                    <a:pt x="31891" y="145575"/>
                  </a:lnTo>
                  <a:lnTo>
                    <a:pt x="32388" y="144809"/>
                  </a:lnTo>
                  <a:lnTo>
                    <a:pt x="32884" y="144043"/>
                  </a:lnTo>
                  <a:lnTo>
                    <a:pt x="33384" y="143277"/>
                  </a:lnTo>
                  <a:lnTo>
                    <a:pt x="33883" y="142511"/>
                  </a:lnTo>
                  <a:lnTo>
                    <a:pt x="34385" y="141744"/>
                  </a:lnTo>
                  <a:lnTo>
                    <a:pt x="34888" y="140978"/>
                  </a:lnTo>
                  <a:lnTo>
                    <a:pt x="35392" y="140212"/>
                  </a:lnTo>
                  <a:lnTo>
                    <a:pt x="35897" y="139446"/>
                  </a:lnTo>
                  <a:lnTo>
                    <a:pt x="36404" y="138680"/>
                  </a:lnTo>
                  <a:lnTo>
                    <a:pt x="36911" y="137913"/>
                  </a:lnTo>
                  <a:lnTo>
                    <a:pt x="37419" y="137147"/>
                  </a:lnTo>
                  <a:lnTo>
                    <a:pt x="37928" y="136381"/>
                  </a:lnTo>
                  <a:lnTo>
                    <a:pt x="38438" y="135615"/>
                  </a:lnTo>
                  <a:lnTo>
                    <a:pt x="38948" y="134849"/>
                  </a:lnTo>
                  <a:lnTo>
                    <a:pt x="39459" y="134083"/>
                  </a:lnTo>
                  <a:lnTo>
                    <a:pt x="39970" y="133316"/>
                  </a:lnTo>
                  <a:lnTo>
                    <a:pt x="40482" y="132550"/>
                  </a:lnTo>
                  <a:lnTo>
                    <a:pt x="40994" y="131784"/>
                  </a:lnTo>
                  <a:lnTo>
                    <a:pt x="41506" y="131018"/>
                  </a:lnTo>
                  <a:lnTo>
                    <a:pt x="42019" y="130252"/>
                  </a:lnTo>
                  <a:lnTo>
                    <a:pt x="42531" y="129485"/>
                  </a:lnTo>
                  <a:lnTo>
                    <a:pt x="43043" y="128719"/>
                  </a:lnTo>
                  <a:lnTo>
                    <a:pt x="43555" y="127953"/>
                  </a:lnTo>
                  <a:lnTo>
                    <a:pt x="44067" y="127187"/>
                  </a:lnTo>
                  <a:lnTo>
                    <a:pt x="44579" y="126421"/>
                  </a:lnTo>
                  <a:lnTo>
                    <a:pt x="45090" y="125654"/>
                  </a:lnTo>
                  <a:lnTo>
                    <a:pt x="45600" y="124888"/>
                  </a:lnTo>
                  <a:lnTo>
                    <a:pt x="46110" y="124122"/>
                  </a:lnTo>
                  <a:lnTo>
                    <a:pt x="46619" y="123356"/>
                  </a:lnTo>
                  <a:lnTo>
                    <a:pt x="47128" y="122590"/>
                  </a:lnTo>
                  <a:lnTo>
                    <a:pt x="47634" y="121824"/>
                  </a:lnTo>
                  <a:lnTo>
                    <a:pt x="48141" y="121057"/>
                  </a:lnTo>
                  <a:lnTo>
                    <a:pt x="48646" y="120291"/>
                  </a:lnTo>
                  <a:lnTo>
                    <a:pt x="49150" y="119525"/>
                  </a:lnTo>
                  <a:lnTo>
                    <a:pt x="49652" y="118759"/>
                  </a:lnTo>
                  <a:lnTo>
                    <a:pt x="50153" y="117993"/>
                  </a:lnTo>
                  <a:lnTo>
                    <a:pt x="50653" y="117226"/>
                  </a:lnTo>
                  <a:lnTo>
                    <a:pt x="51150" y="116460"/>
                  </a:lnTo>
                  <a:lnTo>
                    <a:pt x="51647" y="115694"/>
                  </a:lnTo>
                  <a:lnTo>
                    <a:pt x="52141" y="114928"/>
                  </a:lnTo>
                  <a:lnTo>
                    <a:pt x="52634" y="114162"/>
                  </a:lnTo>
                  <a:lnTo>
                    <a:pt x="53123" y="113395"/>
                  </a:lnTo>
                  <a:lnTo>
                    <a:pt x="53612" y="112629"/>
                  </a:lnTo>
                  <a:lnTo>
                    <a:pt x="54097" y="111863"/>
                  </a:lnTo>
                  <a:lnTo>
                    <a:pt x="54582" y="111097"/>
                  </a:lnTo>
                  <a:lnTo>
                    <a:pt x="55062" y="110331"/>
                  </a:lnTo>
                  <a:lnTo>
                    <a:pt x="55542" y="109565"/>
                  </a:lnTo>
                  <a:lnTo>
                    <a:pt x="56017" y="108798"/>
                  </a:lnTo>
                  <a:lnTo>
                    <a:pt x="56491" y="108032"/>
                  </a:lnTo>
                  <a:lnTo>
                    <a:pt x="56961" y="107266"/>
                  </a:lnTo>
                  <a:lnTo>
                    <a:pt x="57428" y="106500"/>
                  </a:lnTo>
                  <a:lnTo>
                    <a:pt x="57893" y="105734"/>
                  </a:lnTo>
                  <a:lnTo>
                    <a:pt x="58354" y="104967"/>
                  </a:lnTo>
                  <a:lnTo>
                    <a:pt x="58813" y="104201"/>
                  </a:lnTo>
                  <a:lnTo>
                    <a:pt x="59267" y="103435"/>
                  </a:lnTo>
                  <a:lnTo>
                    <a:pt x="59720" y="102669"/>
                  </a:lnTo>
                  <a:lnTo>
                    <a:pt x="60167" y="101903"/>
                  </a:lnTo>
                  <a:lnTo>
                    <a:pt x="60613" y="101136"/>
                  </a:lnTo>
                  <a:lnTo>
                    <a:pt x="61052" y="100370"/>
                  </a:lnTo>
                  <a:lnTo>
                    <a:pt x="61491" y="99604"/>
                  </a:lnTo>
                  <a:lnTo>
                    <a:pt x="61922" y="98838"/>
                  </a:lnTo>
                  <a:lnTo>
                    <a:pt x="62353" y="98072"/>
                  </a:lnTo>
                  <a:lnTo>
                    <a:pt x="62777" y="97305"/>
                  </a:lnTo>
                  <a:lnTo>
                    <a:pt x="63200" y="96539"/>
                  </a:lnTo>
                  <a:lnTo>
                    <a:pt x="63616" y="95773"/>
                  </a:lnTo>
                  <a:lnTo>
                    <a:pt x="64030" y="95007"/>
                  </a:lnTo>
                  <a:lnTo>
                    <a:pt x="64438" y="94241"/>
                  </a:lnTo>
                  <a:lnTo>
                    <a:pt x="64842" y="93475"/>
                  </a:lnTo>
                  <a:lnTo>
                    <a:pt x="65243" y="92708"/>
                  </a:lnTo>
                  <a:lnTo>
                    <a:pt x="65638" y="91942"/>
                  </a:lnTo>
                  <a:lnTo>
                    <a:pt x="66030" y="91176"/>
                  </a:lnTo>
                  <a:lnTo>
                    <a:pt x="66415" y="90410"/>
                  </a:lnTo>
                  <a:lnTo>
                    <a:pt x="66799" y="89644"/>
                  </a:lnTo>
                  <a:lnTo>
                    <a:pt x="67173" y="88877"/>
                  </a:lnTo>
                  <a:lnTo>
                    <a:pt x="67548" y="88111"/>
                  </a:lnTo>
                  <a:lnTo>
                    <a:pt x="67913" y="87345"/>
                  </a:lnTo>
                  <a:lnTo>
                    <a:pt x="68277" y="86579"/>
                  </a:lnTo>
                  <a:lnTo>
                    <a:pt x="68633" y="85813"/>
                  </a:lnTo>
                  <a:lnTo>
                    <a:pt x="68986" y="85046"/>
                  </a:lnTo>
                  <a:lnTo>
                    <a:pt x="69333" y="84280"/>
                  </a:lnTo>
                  <a:lnTo>
                    <a:pt x="69675" y="83514"/>
                  </a:lnTo>
                  <a:lnTo>
                    <a:pt x="70013" y="82748"/>
                  </a:lnTo>
                  <a:lnTo>
                    <a:pt x="70344" y="81982"/>
                  </a:lnTo>
                  <a:lnTo>
                    <a:pt x="70672" y="81216"/>
                  </a:lnTo>
                  <a:lnTo>
                    <a:pt x="70992" y="80449"/>
                  </a:lnTo>
                  <a:lnTo>
                    <a:pt x="71311" y="79683"/>
                  </a:lnTo>
                  <a:lnTo>
                    <a:pt x="71619" y="78917"/>
                  </a:lnTo>
                  <a:lnTo>
                    <a:pt x="71928" y="78151"/>
                  </a:lnTo>
                  <a:lnTo>
                    <a:pt x="72226" y="77385"/>
                  </a:lnTo>
                  <a:lnTo>
                    <a:pt x="72523" y="76618"/>
                  </a:lnTo>
                  <a:lnTo>
                    <a:pt x="72811" y="75852"/>
                  </a:lnTo>
                  <a:lnTo>
                    <a:pt x="73097" y="75086"/>
                  </a:lnTo>
                  <a:lnTo>
                    <a:pt x="73375" y="74320"/>
                  </a:lnTo>
                  <a:lnTo>
                    <a:pt x="73649" y="73554"/>
                  </a:lnTo>
                  <a:lnTo>
                    <a:pt x="73917" y="72787"/>
                  </a:lnTo>
                  <a:lnTo>
                    <a:pt x="74180" y="72021"/>
                  </a:lnTo>
                  <a:lnTo>
                    <a:pt x="74438" y="71255"/>
                  </a:lnTo>
                  <a:lnTo>
                    <a:pt x="74690" y="70489"/>
                  </a:lnTo>
                  <a:lnTo>
                    <a:pt x="74938" y="69723"/>
                  </a:lnTo>
                  <a:lnTo>
                    <a:pt x="75179" y="68956"/>
                  </a:lnTo>
                  <a:lnTo>
                    <a:pt x="75417" y="68190"/>
                  </a:lnTo>
                  <a:lnTo>
                    <a:pt x="75646" y="67424"/>
                  </a:lnTo>
                  <a:lnTo>
                    <a:pt x="75875" y="66658"/>
                  </a:lnTo>
                  <a:lnTo>
                    <a:pt x="76093" y="65892"/>
                  </a:lnTo>
                  <a:lnTo>
                    <a:pt x="76311" y="65126"/>
                  </a:lnTo>
                  <a:lnTo>
                    <a:pt x="76519" y="64359"/>
                  </a:lnTo>
                  <a:lnTo>
                    <a:pt x="76726" y="63593"/>
                  </a:lnTo>
                  <a:lnTo>
                    <a:pt x="76925" y="62827"/>
                  </a:lnTo>
                  <a:lnTo>
                    <a:pt x="77121" y="62061"/>
                  </a:lnTo>
                  <a:lnTo>
                    <a:pt x="77311" y="61295"/>
                  </a:lnTo>
                  <a:lnTo>
                    <a:pt x="77496" y="60528"/>
                  </a:lnTo>
                  <a:lnTo>
                    <a:pt x="77677" y="59762"/>
                  </a:lnTo>
                  <a:lnTo>
                    <a:pt x="77852" y="58996"/>
                  </a:lnTo>
                  <a:lnTo>
                    <a:pt x="78024" y="58230"/>
                  </a:lnTo>
                  <a:lnTo>
                    <a:pt x="78189" y="57464"/>
                  </a:lnTo>
                  <a:lnTo>
                    <a:pt x="78352" y="56697"/>
                  </a:lnTo>
                  <a:lnTo>
                    <a:pt x="78507" y="55931"/>
                  </a:lnTo>
                  <a:lnTo>
                    <a:pt x="78662" y="55165"/>
                  </a:lnTo>
                  <a:lnTo>
                    <a:pt x="78807" y="54399"/>
                  </a:lnTo>
                  <a:lnTo>
                    <a:pt x="78953" y="53633"/>
                  </a:lnTo>
                  <a:lnTo>
                    <a:pt x="79091" y="52867"/>
                  </a:lnTo>
                  <a:lnTo>
                    <a:pt x="79227" y="52100"/>
                  </a:lnTo>
                  <a:lnTo>
                    <a:pt x="79357" y="51334"/>
                  </a:lnTo>
                  <a:lnTo>
                    <a:pt x="79484" y="50568"/>
                  </a:lnTo>
                  <a:lnTo>
                    <a:pt x="79607" y="49802"/>
                  </a:lnTo>
                  <a:lnTo>
                    <a:pt x="79726" y="49036"/>
                  </a:lnTo>
                  <a:lnTo>
                    <a:pt x="79842" y="48269"/>
                  </a:lnTo>
                  <a:lnTo>
                    <a:pt x="79953" y="47503"/>
                  </a:lnTo>
                  <a:lnTo>
                    <a:pt x="80062" y="46737"/>
                  </a:lnTo>
                  <a:lnTo>
                    <a:pt x="80166" y="45971"/>
                  </a:lnTo>
                  <a:lnTo>
                    <a:pt x="80269" y="45205"/>
                  </a:lnTo>
                  <a:lnTo>
                    <a:pt x="80365" y="44438"/>
                  </a:lnTo>
                  <a:lnTo>
                    <a:pt x="80461" y="43672"/>
                  </a:lnTo>
                  <a:lnTo>
                    <a:pt x="80551" y="42906"/>
                  </a:lnTo>
                  <a:lnTo>
                    <a:pt x="80641" y="42140"/>
                  </a:lnTo>
                  <a:lnTo>
                    <a:pt x="80726" y="41374"/>
                  </a:lnTo>
                  <a:lnTo>
                    <a:pt x="80809" y="40608"/>
                  </a:lnTo>
                  <a:lnTo>
                    <a:pt x="80889" y="39841"/>
                  </a:lnTo>
                  <a:lnTo>
                    <a:pt x="80967" y="39075"/>
                  </a:lnTo>
                  <a:lnTo>
                    <a:pt x="81042" y="38309"/>
                  </a:lnTo>
                  <a:lnTo>
                    <a:pt x="81115" y="37543"/>
                  </a:lnTo>
                  <a:lnTo>
                    <a:pt x="81186" y="36777"/>
                  </a:lnTo>
                  <a:lnTo>
                    <a:pt x="81254" y="36010"/>
                  </a:lnTo>
                  <a:lnTo>
                    <a:pt x="81321" y="35244"/>
                  </a:lnTo>
                  <a:lnTo>
                    <a:pt x="81385" y="34478"/>
                  </a:lnTo>
                  <a:lnTo>
                    <a:pt x="81448" y="33712"/>
                  </a:lnTo>
                  <a:lnTo>
                    <a:pt x="81508" y="32946"/>
                  </a:lnTo>
                  <a:lnTo>
                    <a:pt x="81569" y="32179"/>
                  </a:lnTo>
                  <a:lnTo>
                    <a:pt x="81626" y="31413"/>
                  </a:lnTo>
                  <a:lnTo>
                    <a:pt x="81683" y="30647"/>
                  </a:lnTo>
                  <a:lnTo>
                    <a:pt x="81738" y="29881"/>
                  </a:lnTo>
                  <a:lnTo>
                    <a:pt x="81793" y="29115"/>
                  </a:lnTo>
                  <a:lnTo>
                    <a:pt x="81846" y="28348"/>
                  </a:lnTo>
                  <a:lnTo>
                    <a:pt x="81899" y="27582"/>
                  </a:lnTo>
                  <a:lnTo>
                    <a:pt x="81950" y="26816"/>
                  </a:lnTo>
                  <a:lnTo>
                    <a:pt x="82001" y="26050"/>
                  </a:lnTo>
                  <a:lnTo>
                    <a:pt x="82052" y="25284"/>
                  </a:lnTo>
                  <a:lnTo>
                    <a:pt x="82102" y="24518"/>
                  </a:lnTo>
                  <a:lnTo>
                    <a:pt x="82152" y="23751"/>
                  </a:lnTo>
                  <a:lnTo>
                    <a:pt x="82201" y="22985"/>
                  </a:lnTo>
                  <a:lnTo>
                    <a:pt x="82250" y="22219"/>
                  </a:lnTo>
                  <a:lnTo>
                    <a:pt x="82300" y="21453"/>
                  </a:lnTo>
                  <a:lnTo>
                    <a:pt x="82349" y="20687"/>
                  </a:lnTo>
                  <a:lnTo>
                    <a:pt x="82399" y="19920"/>
                  </a:lnTo>
                  <a:lnTo>
                    <a:pt x="82449" y="19154"/>
                  </a:lnTo>
                  <a:lnTo>
                    <a:pt x="82499" y="18388"/>
                  </a:lnTo>
                  <a:lnTo>
                    <a:pt x="82550" y="17622"/>
                  </a:lnTo>
                  <a:lnTo>
                    <a:pt x="82601" y="16856"/>
                  </a:lnTo>
                  <a:lnTo>
                    <a:pt x="82653" y="16089"/>
                  </a:lnTo>
                  <a:lnTo>
                    <a:pt x="82706" y="15323"/>
                  </a:lnTo>
                  <a:lnTo>
                    <a:pt x="82760" y="14557"/>
                  </a:lnTo>
                  <a:lnTo>
                    <a:pt x="82814" y="13791"/>
                  </a:lnTo>
                  <a:lnTo>
                    <a:pt x="82871" y="13025"/>
                  </a:lnTo>
                  <a:lnTo>
                    <a:pt x="82927" y="12259"/>
                  </a:lnTo>
                  <a:lnTo>
                    <a:pt x="82986" y="11492"/>
                  </a:lnTo>
                  <a:lnTo>
                    <a:pt x="83044" y="10726"/>
                  </a:lnTo>
                  <a:lnTo>
                    <a:pt x="83106" y="9960"/>
                  </a:lnTo>
                  <a:lnTo>
                    <a:pt x="83168" y="9194"/>
                  </a:lnTo>
                  <a:lnTo>
                    <a:pt x="83232" y="8428"/>
                  </a:lnTo>
                  <a:lnTo>
                    <a:pt x="83297" y="7661"/>
                  </a:lnTo>
                  <a:lnTo>
                    <a:pt x="83365" y="6895"/>
                  </a:lnTo>
                  <a:lnTo>
                    <a:pt x="83433" y="6129"/>
                  </a:lnTo>
                  <a:lnTo>
                    <a:pt x="83504" y="5363"/>
                  </a:lnTo>
                  <a:lnTo>
                    <a:pt x="83577" y="4597"/>
                  </a:lnTo>
                  <a:lnTo>
                    <a:pt x="83651" y="3830"/>
                  </a:lnTo>
                  <a:lnTo>
                    <a:pt x="83728" y="3064"/>
                  </a:lnTo>
                  <a:lnTo>
                    <a:pt x="83806" y="2298"/>
                  </a:lnTo>
                  <a:lnTo>
                    <a:pt x="83887" y="1532"/>
                  </a:lnTo>
                  <a:lnTo>
                    <a:pt x="83969" y="766"/>
                  </a:lnTo>
                  <a:lnTo>
                    <a:pt x="84055" y="0"/>
                  </a:lnTo>
                  <a:lnTo>
                    <a:pt x="137922" y="0"/>
                  </a:lnTo>
                  <a:lnTo>
                    <a:pt x="138008" y="766"/>
                  </a:lnTo>
                  <a:lnTo>
                    <a:pt x="138090" y="1532"/>
                  </a:lnTo>
                  <a:lnTo>
                    <a:pt x="138172" y="2298"/>
                  </a:lnTo>
                  <a:lnTo>
                    <a:pt x="138250" y="3064"/>
                  </a:lnTo>
                  <a:lnTo>
                    <a:pt x="138326" y="3830"/>
                  </a:lnTo>
                  <a:lnTo>
                    <a:pt x="138401" y="4597"/>
                  </a:lnTo>
                  <a:lnTo>
                    <a:pt x="138473" y="5363"/>
                  </a:lnTo>
                  <a:lnTo>
                    <a:pt x="138544" y="6129"/>
                  </a:lnTo>
                  <a:lnTo>
                    <a:pt x="138613" y="6895"/>
                  </a:lnTo>
                  <a:lnTo>
                    <a:pt x="138681" y="7661"/>
                  </a:lnTo>
                  <a:lnTo>
                    <a:pt x="138746" y="8428"/>
                  </a:lnTo>
                  <a:lnTo>
                    <a:pt x="138810" y="9194"/>
                  </a:lnTo>
                  <a:lnTo>
                    <a:pt x="138872" y="9960"/>
                  </a:lnTo>
                  <a:lnTo>
                    <a:pt x="138933" y="10726"/>
                  </a:lnTo>
                  <a:lnTo>
                    <a:pt x="138992" y="11492"/>
                  </a:lnTo>
                  <a:lnTo>
                    <a:pt x="139051" y="12259"/>
                  </a:lnTo>
                  <a:lnTo>
                    <a:pt x="139107" y="13025"/>
                  </a:lnTo>
                  <a:lnTo>
                    <a:pt x="139163" y="13791"/>
                  </a:lnTo>
                  <a:lnTo>
                    <a:pt x="139218" y="14557"/>
                  </a:lnTo>
                  <a:lnTo>
                    <a:pt x="139272" y="15323"/>
                  </a:lnTo>
                  <a:lnTo>
                    <a:pt x="139324" y="16089"/>
                  </a:lnTo>
                  <a:lnTo>
                    <a:pt x="139376" y="16856"/>
                  </a:lnTo>
                  <a:lnTo>
                    <a:pt x="139428" y="17622"/>
                  </a:lnTo>
                  <a:lnTo>
                    <a:pt x="139479" y="18388"/>
                  </a:lnTo>
                  <a:lnTo>
                    <a:pt x="139529" y="19154"/>
                  </a:lnTo>
                  <a:lnTo>
                    <a:pt x="139579" y="19920"/>
                  </a:lnTo>
                  <a:lnTo>
                    <a:pt x="139629" y="20687"/>
                  </a:lnTo>
                  <a:lnTo>
                    <a:pt x="139678" y="21453"/>
                  </a:lnTo>
                  <a:lnTo>
                    <a:pt x="139727" y="22219"/>
                  </a:lnTo>
                  <a:lnTo>
                    <a:pt x="139777" y="22985"/>
                  </a:lnTo>
                  <a:lnTo>
                    <a:pt x="139826" y="23751"/>
                  </a:lnTo>
                  <a:lnTo>
                    <a:pt x="139876" y="24518"/>
                  </a:lnTo>
                  <a:lnTo>
                    <a:pt x="139926" y="25284"/>
                  </a:lnTo>
                  <a:lnTo>
                    <a:pt x="139976" y="26050"/>
                  </a:lnTo>
                  <a:lnTo>
                    <a:pt x="140027" y="26816"/>
                  </a:lnTo>
                  <a:lnTo>
                    <a:pt x="140079" y="27582"/>
                  </a:lnTo>
                  <a:lnTo>
                    <a:pt x="140132" y="28348"/>
                  </a:lnTo>
                  <a:lnTo>
                    <a:pt x="140185" y="29115"/>
                  </a:lnTo>
                  <a:lnTo>
                    <a:pt x="140239" y="29881"/>
                  </a:lnTo>
                  <a:lnTo>
                    <a:pt x="140295" y="30647"/>
                  </a:lnTo>
                  <a:lnTo>
                    <a:pt x="140352" y="31413"/>
                  </a:lnTo>
                  <a:lnTo>
                    <a:pt x="140409" y="32179"/>
                  </a:lnTo>
                  <a:lnTo>
                    <a:pt x="140469" y="32946"/>
                  </a:lnTo>
                  <a:lnTo>
                    <a:pt x="140530" y="33712"/>
                  </a:lnTo>
                  <a:lnTo>
                    <a:pt x="140593" y="34478"/>
                  </a:lnTo>
                  <a:lnTo>
                    <a:pt x="140657" y="35244"/>
                  </a:lnTo>
                  <a:lnTo>
                    <a:pt x="140724" y="36010"/>
                  </a:lnTo>
                  <a:lnTo>
                    <a:pt x="140792" y="36777"/>
                  </a:lnTo>
                  <a:lnTo>
                    <a:pt x="140863" y="37543"/>
                  </a:lnTo>
                  <a:lnTo>
                    <a:pt x="140936" y="38309"/>
                  </a:lnTo>
                  <a:lnTo>
                    <a:pt x="141011" y="39075"/>
                  </a:lnTo>
                  <a:lnTo>
                    <a:pt x="141089" y="39841"/>
                  </a:lnTo>
                  <a:lnTo>
                    <a:pt x="141169" y="40608"/>
                  </a:lnTo>
                  <a:lnTo>
                    <a:pt x="141252" y="41374"/>
                  </a:lnTo>
                  <a:lnTo>
                    <a:pt x="141337" y="42140"/>
                  </a:lnTo>
                  <a:lnTo>
                    <a:pt x="141427" y="42906"/>
                  </a:lnTo>
                  <a:lnTo>
                    <a:pt x="141517" y="43672"/>
                  </a:lnTo>
                  <a:lnTo>
                    <a:pt x="141613" y="44438"/>
                  </a:lnTo>
                  <a:lnTo>
                    <a:pt x="141709" y="45205"/>
                  </a:lnTo>
                  <a:lnTo>
                    <a:pt x="141812" y="45971"/>
                  </a:lnTo>
                  <a:lnTo>
                    <a:pt x="141915" y="46737"/>
                  </a:lnTo>
                  <a:lnTo>
                    <a:pt x="142025" y="47503"/>
                  </a:lnTo>
                  <a:lnTo>
                    <a:pt x="142135" y="48269"/>
                  </a:lnTo>
                  <a:lnTo>
                    <a:pt x="142251" y="49036"/>
                  </a:lnTo>
                  <a:lnTo>
                    <a:pt x="142370" y="49802"/>
                  </a:lnTo>
                  <a:lnTo>
                    <a:pt x="142493" y="50568"/>
                  </a:lnTo>
                  <a:lnTo>
                    <a:pt x="142621" y="51334"/>
                  </a:lnTo>
                  <a:lnTo>
                    <a:pt x="142751" y="52100"/>
                  </a:lnTo>
                  <a:lnTo>
                    <a:pt x="142887" y="52867"/>
                  </a:lnTo>
                  <a:lnTo>
                    <a:pt x="143025" y="53633"/>
                  </a:lnTo>
                  <a:lnTo>
                    <a:pt x="143170" y="54399"/>
                  </a:lnTo>
                  <a:lnTo>
                    <a:pt x="143316" y="55165"/>
                  </a:lnTo>
                  <a:lnTo>
                    <a:pt x="143471" y="55931"/>
                  </a:lnTo>
                  <a:lnTo>
                    <a:pt x="143625" y="56697"/>
                  </a:lnTo>
                  <a:lnTo>
                    <a:pt x="143789" y="57464"/>
                  </a:lnTo>
                  <a:lnTo>
                    <a:pt x="143954" y="58230"/>
                  </a:lnTo>
                  <a:lnTo>
                    <a:pt x="144126" y="58996"/>
                  </a:lnTo>
                  <a:lnTo>
                    <a:pt x="144301" y="59762"/>
                  </a:lnTo>
                  <a:lnTo>
                    <a:pt x="144482" y="60528"/>
                  </a:lnTo>
                  <a:lnTo>
                    <a:pt x="144667" y="61295"/>
                  </a:lnTo>
                  <a:lnTo>
                    <a:pt x="144857" y="62061"/>
                  </a:lnTo>
                  <a:lnTo>
                    <a:pt x="145053" y="62827"/>
                  </a:lnTo>
                  <a:lnTo>
                    <a:pt x="145252" y="63593"/>
                  </a:lnTo>
                  <a:lnTo>
                    <a:pt x="145459" y="64359"/>
                  </a:lnTo>
                  <a:lnTo>
                    <a:pt x="145667" y="65126"/>
                  </a:lnTo>
                  <a:lnTo>
                    <a:pt x="145885" y="65892"/>
                  </a:lnTo>
                  <a:lnTo>
                    <a:pt x="146103" y="66658"/>
                  </a:lnTo>
                  <a:lnTo>
                    <a:pt x="146331" y="67424"/>
                  </a:lnTo>
                  <a:lnTo>
                    <a:pt x="146560" y="68190"/>
                  </a:lnTo>
                  <a:lnTo>
                    <a:pt x="146799" y="68956"/>
                  </a:lnTo>
                  <a:lnTo>
                    <a:pt x="147039" y="69723"/>
                  </a:lnTo>
                  <a:lnTo>
                    <a:pt x="147288" y="70489"/>
                  </a:lnTo>
                  <a:lnTo>
                    <a:pt x="147539" y="71255"/>
                  </a:lnTo>
                  <a:lnTo>
                    <a:pt x="147797" y="72021"/>
                  </a:lnTo>
                  <a:lnTo>
                    <a:pt x="148060" y="72787"/>
                  </a:lnTo>
                  <a:lnTo>
                    <a:pt x="148328" y="73554"/>
                  </a:lnTo>
                  <a:lnTo>
                    <a:pt x="148603" y="74320"/>
                  </a:lnTo>
                  <a:lnTo>
                    <a:pt x="148881" y="75086"/>
                  </a:lnTo>
                  <a:lnTo>
                    <a:pt x="149167" y="75852"/>
                  </a:lnTo>
                  <a:lnTo>
                    <a:pt x="149454" y="76618"/>
                  </a:lnTo>
                  <a:lnTo>
                    <a:pt x="149752" y="77385"/>
                  </a:lnTo>
                  <a:lnTo>
                    <a:pt x="150049" y="78151"/>
                  </a:lnTo>
                  <a:lnTo>
                    <a:pt x="150358" y="78917"/>
                  </a:lnTo>
                  <a:lnTo>
                    <a:pt x="150667" y="79683"/>
                  </a:lnTo>
                  <a:lnTo>
                    <a:pt x="150986" y="80449"/>
                  </a:lnTo>
                  <a:lnTo>
                    <a:pt x="151306" y="81216"/>
                  </a:lnTo>
                  <a:lnTo>
                    <a:pt x="151634" y="81982"/>
                  </a:lnTo>
                  <a:lnTo>
                    <a:pt x="151965" y="82748"/>
                  </a:lnTo>
                  <a:lnTo>
                    <a:pt x="152303" y="83514"/>
                  </a:lnTo>
                  <a:lnTo>
                    <a:pt x="152645" y="84280"/>
                  </a:lnTo>
                  <a:lnTo>
                    <a:pt x="152992" y="85046"/>
                  </a:lnTo>
                  <a:lnTo>
                    <a:pt x="153345" y="85813"/>
                  </a:lnTo>
                  <a:lnTo>
                    <a:pt x="153701" y="86579"/>
                  </a:lnTo>
                  <a:lnTo>
                    <a:pt x="154065" y="87345"/>
                  </a:lnTo>
                  <a:lnTo>
                    <a:pt x="154430" y="88111"/>
                  </a:lnTo>
                  <a:lnTo>
                    <a:pt x="154804" y="88877"/>
                  </a:lnTo>
                  <a:lnTo>
                    <a:pt x="155179" y="89644"/>
                  </a:lnTo>
                  <a:lnTo>
                    <a:pt x="155563" y="90410"/>
                  </a:lnTo>
                  <a:lnTo>
                    <a:pt x="155947" y="91176"/>
                  </a:lnTo>
                  <a:lnTo>
                    <a:pt x="156340" y="91942"/>
                  </a:lnTo>
                  <a:lnTo>
                    <a:pt x="156734" y="92708"/>
                  </a:lnTo>
                  <a:lnTo>
                    <a:pt x="157135" y="93475"/>
                  </a:lnTo>
                  <a:lnTo>
                    <a:pt x="157539" y="94241"/>
                  </a:lnTo>
                  <a:lnTo>
                    <a:pt x="157948" y="95007"/>
                  </a:lnTo>
                  <a:lnTo>
                    <a:pt x="158361" y="95773"/>
                  </a:lnTo>
                  <a:lnTo>
                    <a:pt x="158778" y="96539"/>
                  </a:lnTo>
                  <a:lnTo>
                    <a:pt x="159200" y="97305"/>
                  </a:lnTo>
                  <a:lnTo>
                    <a:pt x="159624" y="98072"/>
                  </a:lnTo>
                  <a:lnTo>
                    <a:pt x="160055" y="98838"/>
                  </a:lnTo>
                  <a:lnTo>
                    <a:pt x="160487" y="99604"/>
                  </a:lnTo>
                  <a:lnTo>
                    <a:pt x="160926" y="100370"/>
                  </a:lnTo>
                  <a:lnTo>
                    <a:pt x="161365" y="101136"/>
                  </a:lnTo>
                  <a:lnTo>
                    <a:pt x="161811" y="101903"/>
                  </a:lnTo>
                  <a:lnTo>
                    <a:pt x="162258" y="102669"/>
                  </a:lnTo>
                  <a:lnTo>
                    <a:pt x="162711" y="103435"/>
                  </a:lnTo>
                  <a:lnTo>
                    <a:pt x="163165" y="104201"/>
                  </a:lnTo>
                  <a:lnTo>
                    <a:pt x="163624" y="104967"/>
                  </a:lnTo>
                  <a:lnTo>
                    <a:pt x="164085" y="105734"/>
                  </a:lnTo>
                  <a:lnTo>
                    <a:pt x="164549" y="106500"/>
                  </a:lnTo>
                  <a:lnTo>
                    <a:pt x="165017" y="107266"/>
                  </a:lnTo>
                  <a:lnTo>
                    <a:pt x="165487" y="108032"/>
                  </a:lnTo>
                  <a:lnTo>
                    <a:pt x="165961" y="108798"/>
                  </a:lnTo>
                  <a:lnTo>
                    <a:pt x="166436" y="109565"/>
                  </a:lnTo>
                  <a:lnTo>
                    <a:pt x="166916" y="110331"/>
                  </a:lnTo>
                  <a:lnTo>
                    <a:pt x="167395" y="111097"/>
                  </a:lnTo>
                  <a:lnTo>
                    <a:pt x="167880" y="111863"/>
                  </a:lnTo>
                  <a:lnTo>
                    <a:pt x="168365" y="112629"/>
                  </a:lnTo>
                  <a:lnTo>
                    <a:pt x="168854" y="113395"/>
                  </a:lnTo>
                  <a:lnTo>
                    <a:pt x="169344" y="114162"/>
                  </a:lnTo>
                  <a:lnTo>
                    <a:pt x="169837" y="114928"/>
                  </a:lnTo>
                  <a:lnTo>
                    <a:pt x="170331" y="115694"/>
                  </a:lnTo>
                  <a:lnTo>
                    <a:pt x="170827" y="116460"/>
                  </a:lnTo>
                  <a:lnTo>
                    <a:pt x="171325" y="117226"/>
                  </a:lnTo>
                  <a:lnTo>
                    <a:pt x="171825" y="117993"/>
                  </a:lnTo>
                  <a:lnTo>
                    <a:pt x="172326" y="118759"/>
                  </a:lnTo>
                  <a:lnTo>
                    <a:pt x="172828" y="119525"/>
                  </a:lnTo>
                  <a:lnTo>
                    <a:pt x="173332" y="120291"/>
                  </a:lnTo>
                  <a:lnTo>
                    <a:pt x="173837" y="121057"/>
                  </a:lnTo>
                  <a:lnTo>
                    <a:pt x="174343" y="121824"/>
                  </a:lnTo>
                  <a:lnTo>
                    <a:pt x="174850" y="122590"/>
                  </a:lnTo>
                  <a:lnTo>
                    <a:pt x="175359" y="123356"/>
                  </a:lnTo>
                  <a:lnTo>
                    <a:pt x="175868" y="124122"/>
                  </a:lnTo>
                  <a:lnTo>
                    <a:pt x="176378" y="124888"/>
                  </a:lnTo>
                  <a:lnTo>
                    <a:pt x="176888" y="125654"/>
                  </a:lnTo>
                  <a:lnTo>
                    <a:pt x="177399" y="126421"/>
                  </a:lnTo>
                  <a:lnTo>
                    <a:pt x="177910" y="127187"/>
                  </a:lnTo>
                  <a:lnTo>
                    <a:pt x="178422" y="127953"/>
                  </a:lnTo>
                  <a:lnTo>
                    <a:pt x="178934" y="128719"/>
                  </a:lnTo>
                  <a:lnTo>
                    <a:pt x="179447" y="129485"/>
                  </a:lnTo>
                  <a:lnTo>
                    <a:pt x="179959" y="130252"/>
                  </a:lnTo>
                  <a:lnTo>
                    <a:pt x="180471" y="131018"/>
                  </a:lnTo>
                  <a:lnTo>
                    <a:pt x="180983" y="131784"/>
                  </a:lnTo>
                  <a:lnTo>
                    <a:pt x="181496" y="132550"/>
                  </a:lnTo>
                  <a:lnTo>
                    <a:pt x="182007" y="133316"/>
                  </a:lnTo>
                  <a:lnTo>
                    <a:pt x="182519" y="134083"/>
                  </a:lnTo>
                  <a:lnTo>
                    <a:pt x="183029" y="134849"/>
                  </a:lnTo>
                  <a:lnTo>
                    <a:pt x="183540" y="135615"/>
                  </a:lnTo>
                  <a:lnTo>
                    <a:pt x="184049" y="136381"/>
                  </a:lnTo>
                  <a:lnTo>
                    <a:pt x="184559" y="137147"/>
                  </a:lnTo>
                  <a:lnTo>
                    <a:pt x="185067" y="137913"/>
                  </a:lnTo>
                  <a:lnTo>
                    <a:pt x="185574" y="138680"/>
                  </a:lnTo>
                  <a:lnTo>
                    <a:pt x="186080" y="139446"/>
                  </a:lnTo>
                  <a:lnTo>
                    <a:pt x="186585" y="140212"/>
                  </a:lnTo>
                  <a:lnTo>
                    <a:pt x="187090" y="140978"/>
                  </a:lnTo>
                  <a:lnTo>
                    <a:pt x="187592" y="141744"/>
                  </a:lnTo>
                  <a:lnTo>
                    <a:pt x="188094" y="142511"/>
                  </a:lnTo>
                  <a:lnTo>
                    <a:pt x="188594" y="143277"/>
                  </a:lnTo>
                  <a:lnTo>
                    <a:pt x="189093" y="144043"/>
                  </a:lnTo>
                  <a:lnTo>
                    <a:pt x="189590" y="144809"/>
                  </a:lnTo>
                  <a:lnTo>
                    <a:pt x="190087" y="145575"/>
                  </a:lnTo>
                  <a:lnTo>
                    <a:pt x="190580" y="146342"/>
                  </a:lnTo>
                  <a:lnTo>
                    <a:pt x="191073" y="147108"/>
                  </a:lnTo>
                  <a:lnTo>
                    <a:pt x="191562" y="147874"/>
                  </a:lnTo>
                  <a:lnTo>
                    <a:pt x="192051" y="148640"/>
                  </a:lnTo>
                  <a:lnTo>
                    <a:pt x="192537" y="149406"/>
                  </a:lnTo>
                  <a:lnTo>
                    <a:pt x="193022" y="150173"/>
                  </a:lnTo>
                  <a:lnTo>
                    <a:pt x="193504" y="150939"/>
                  </a:lnTo>
                  <a:lnTo>
                    <a:pt x="193985" y="151705"/>
                  </a:lnTo>
                  <a:lnTo>
                    <a:pt x="194463" y="152471"/>
                  </a:lnTo>
                  <a:lnTo>
                    <a:pt x="194938" y="153237"/>
                  </a:lnTo>
                  <a:lnTo>
                    <a:pt x="195412" y="154003"/>
                  </a:lnTo>
                  <a:lnTo>
                    <a:pt x="195882" y="154770"/>
                  </a:lnTo>
                  <a:lnTo>
                    <a:pt x="196352" y="155536"/>
                  </a:lnTo>
                  <a:lnTo>
                    <a:pt x="196817" y="156302"/>
                  </a:lnTo>
                  <a:lnTo>
                    <a:pt x="197282" y="157068"/>
                  </a:lnTo>
                  <a:lnTo>
                    <a:pt x="197741" y="157834"/>
                  </a:lnTo>
                  <a:lnTo>
                    <a:pt x="198200" y="158601"/>
                  </a:lnTo>
                  <a:lnTo>
                    <a:pt x="198654" y="159367"/>
                  </a:lnTo>
                  <a:lnTo>
                    <a:pt x="199107" y="160133"/>
                  </a:lnTo>
                  <a:lnTo>
                    <a:pt x="199556" y="160899"/>
                  </a:lnTo>
                  <a:lnTo>
                    <a:pt x="200003" y="161665"/>
                  </a:lnTo>
                  <a:lnTo>
                    <a:pt x="200446" y="162432"/>
                  </a:lnTo>
                  <a:lnTo>
                    <a:pt x="200886" y="163198"/>
                  </a:lnTo>
                  <a:lnTo>
                    <a:pt x="201324" y="163964"/>
                  </a:lnTo>
                  <a:lnTo>
                    <a:pt x="201758" y="164730"/>
                  </a:lnTo>
                  <a:lnTo>
                    <a:pt x="202190" y="165496"/>
                  </a:lnTo>
                  <a:lnTo>
                    <a:pt x="202616" y="166262"/>
                  </a:lnTo>
                  <a:lnTo>
                    <a:pt x="203042" y="167029"/>
                  </a:lnTo>
                  <a:lnTo>
                    <a:pt x="203461" y="167795"/>
                  </a:lnTo>
                  <a:lnTo>
                    <a:pt x="203880" y="168561"/>
                  </a:lnTo>
                  <a:lnTo>
                    <a:pt x="204293" y="169327"/>
                  </a:lnTo>
                  <a:lnTo>
                    <a:pt x="204704" y="170093"/>
                  </a:lnTo>
                  <a:lnTo>
                    <a:pt x="205110" y="170860"/>
                  </a:lnTo>
                  <a:lnTo>
                    <a:pt x="205514" y="171626"/>
                  </a:lnTo>
                  <a:lnTo>
                    <a:pt x="205913" y="172392"/>
                  </a:lnTo>
                  <a:lnTo>
                    <a:pt x="206309" y="173158"/>
                  </a:lnTo>
                  <a:lnTo>
                    <a:pt x="206701" y="173924"/>
                  </a:lnTo>
                  <a:lnTo>
                    <a:pt x="207089" y="174691"/>
                  </a:lnTo>
                  <a:lnTo>
                    <a:pt x="207474" y="175457"/>
                  </a:lnTo>
                  <a:lnTo>
                    <a:pt x="207854" y="176223"/>
                  </a:lnTo>
                  <a:lnTo>
                    <a:pt x="208232" y="176989"/>
                  </a:lnTo>
                  <a:lnTo>
                    <a:pt x="208603" y="177755"/>
                  </a:lnTo>
                  <a:lnTo>
                    <a:pt x="208973" y="178521"/>
                  </a:lnTo>
                  <a:lnTo>
                    <a:pt x="209335" y="179288"/>
                  </a:lnTo>
                  <a:lnTo>
                    <a:pt x="209697" y="180054"/>
                  </a:lnTo>
                  <a:lnTo>
                    <a:pt x="210051" y="180820"/>
                  </a:lnTo>
                  <a:lnTo>
                    <a:pt x="210404" y="181586"/>
                  </a:lnTo>
                  <a:lnTo>
                    <a:pt x="210750" y="182352"/>
                  </a:lnTo>
                  <a:lnTo>
                    <a:pt x="211094" y="183119"/>
                  </a:lnTo>
                  <a:lnTo>
                    <a:pt x="211432" y="183885"/>
                  </a:lnTo>
                  <a:lnTo>
                    <a:pt x="211766" y="184651"/>
                  </a:lnTo>
                  <a:lnTo>
                    <a:pt x="212096" y="185417"/>
                  </a:lnTo>
                  <a:lnTo>
                    <a:pt x="212420" y="186183"/>
                  </a:lnTo>
                  <a:lnTo>
                    <a:pt x="212741" y="186950"/>
                  </a:lnTo>
                  <a:lnTo>
                    <a:pt x="213056" y="187716"/>
                  </a:lnTo>
                  <a:lnTo>
                    <a:pt x="213369" y="188482"/>
                  </a:lnTo>
                  <a:lnTo>
                    <a:pt x="213673" y="189248"/>
                  </a:lnTo>
                  <a:lnTo>
                    <a:pt x="213977" y="190014"/>
                  </a:lnTo>
                  <a:lnTo>
                    <a:pt x="214271" y="190781"/>
                  </a:lnTo>
                  <a:lnTo>
                    <a:pt x="214565" y="191547"/>
                  </a:lnTo>
                  <a:lnTo>
                    <a:pt x="214850" y="192313"/>
                  </a:lnTo>
                  <a:lnTo>
                    <a:pt x="215133" y="193079"/>
                  </a:lnTo>
                  <a:lnTo>
                    <a:pt x="215409" y="193845"/>
                  </a:lnTo>
                  <a:lnTo>
                    <a:pt x="215681" y="194611"/>
                  </a:lnTo>
                  <a:lnTo>
                    <a:pt x="215947" y="195378"/>
                  </a:lnTo>
                  <a:lnTo>
                    <a:pt x="216209" y="196144"/>
                  </a:lnTo>
                  <a:lnTo>
                    <a:pt x="216465" y="196910"/>
                  </a:lnTo>
                  <a:lnTo>
                    <a:pt x="216716" y="197676"/>
                  </a:lnTo>
                  <a:lnTo>
                    <a:pt x="216963" y="198442"/>
                  </a:lnTo>
                  <a:lnTo>
                    <a:pt x="217201" y="199209"/>
                  </a:lnTo>
                  <a:lnTo>
                    <a:pt x="217439" y="199975"/>
                  </a:lnTo>
                  <a:lnTo>
                    <a:pt x="217666" y="200741"/>
                  </a:lnTo>
                  <a:lnTo>
                    <a:pt x="217893" y="201507"/>
                  </a:lnTo>
                  <a:lnTo>
                    <a:pt x="218108" y="202273"/>
                  </a:lnTo>
                  <a:lnTo>
                    <a:pt x="218323" y="203040"/>
                  </a:lnTo>
                  <a:lnTo>
                    <a:pt x="218528" y="203806"/>
                  </a:lnTo>
                  <a:lnTo>
                    <a:pt x="218731" y="204572"/>
                  </a:lnTo>
                  <a:lnTo>
                    <a:pt x="218926" y="205338"/>
                  </a:lnTo>
                  <a:lnTo>
                    <a:pt x="219117" y="206104"/>
                  </a:lnTo>
                  <a:lnTo>
                    <a:pt x="219301" y="206870"/>
                  </a:lnTo>
                  <a:lnTo>
                    <a:pt x="219479" y="207637"/>
                  </a:lnTo>
                  <a:lnTo>
                    <a:pt x="219653" y="208403"/>
                  </a:lnTo>
                  <a:lnTo>
                    <a:pt x="219818" y="209169"/>
                  </a:lnTo>
                  <a:lnTo>
                    <a:pt x="219981" y="209935"/>
                  </a:lnTo>
                  <a:lnTo>
                    <a:pt x="220134" y="210701"/>
                  </a:lnTo>
                  <a:lnTo>
                    <a:pt x="220285" y="211468"/>
                  </a:lnTo>
                  <a:lnTo>
                    <a:pt x="220425" y="212234"/>
                  </a:lnTo>
                  <a:lnTo>
                    <a:pt x="220565" y="213000"/>
                  </a:lnTo>
                  <a:lnTo>
                    <a:pt x="220692" y="213766"/>
                  </a:lnTo>
                  <a:lnTo>
                    <a:pt x="220819" y="214532"/>
                  </a:lnTo>
                  <a:lnTo>
                    <a:pt x="220935" y="215299"/>
                  </a:lnTo>
                  <a:lnTo>
                    <a:pt x="221048" y="216065"/>
                  </a:lnTo>
                  <a:lnTo>
                    <a:pt x="221153" y="216831"/>
                  </a:lnTo>
                  <a:lnTo>
                    <a:pt x="221253" y="217597"/>
                  </a:lnTo>
                  <a:lnTo>
                    <a:pt x="221346" y="218363"/>
                  </a:lnTo>
                  <a:lnTo>
                    <a:pt x="221432" y="219130"/>
                  </a:lnTo>
                  <a:lnTo>
                    <a:pt x="221514" y="219896"/>
                  </a:lnTo>
                  <a:lnTo>
                    <a:pt x="221587" y="220662"/>
                  </a:lnTo>
                  <a:lnTo>
                    <a:pt x="221656" y="221428"/>
                  </a:lnTo>
                  <a:lnTo>
                    <a:pt x="221715" y="222194"/>
                  </a:lnTo>
                  <a:lnTo>
                    <a:pt x="221773" y="222960"/>
                  </a:lnTo>
                  <a:lnTo>
                    <a:pt x="221819" y="223727"/>
                  </a:lnTo>
                  <a:lnTo>
                    <a:pt x="221864" y="224493"/>
                  </a:lnTo>
                  <a:lnTo>
                    <a:pt x="221896" y="225259"/>
                  </a:lnTo>
                  <a:lnTo>
                    <a:pt x="221928" y="226025"/>
                  </a:lnTo>
                  <a:lnTo>
                    <a:pt x="221948" y="226791"/>
                  </a:lnTo>
                  <a:lnTo>
                    <a:pt x="221966" y="227558"/>
                  </a:lnTo>
                  <a:lnTo>
                    <a:pt x="221975" y="228324"/>
                  </a:lnTo>
                  <a:lnTo>
                    <a:pt x="221978" y="229090"/>
                  </a:lnTo>
                  <a:lnTo>
                    <a:pt x="221975" y="229856"/>
                  </a:lnTo>
                  <a:lnTo>
                    <a:pt x="221965" y="230622"/>
                  </a:lnTo>
                  <a:lnTo>
                    <a:pt x="221950" y="231389"/>
                  </a:lnTo>
                  <a:lnTo>
                    <a:pt x="221926" y="232155"/>
                  </a:lnTo>
                  <a:lnTo>
                    <a:pt x="221899" y="232921"/>
                  </a:lnTo>
                  <a:lnTo>
                    <a:pt x="221861" y="233687"/>
                  </a:lnTo>
                  <a:lnTo>
                    <a:pt x="221822" y="234453"/>
                  </a:lnTo>
                  <a:lnTo>
                    <a:pt x="221771" y="235219"/>
                  </a:lnTo>
                  <a:lnTo>
                    <a:pt x="221719" y="235986"/>
                  </a:lnTo>
                  <a:lnTo>
                    <a:pt x="221655" y="236752"/>
                  </a:lnTo>
                  <a:lnTo>
                    <a:pt x="221590" y="237518"/>
                  </a:lnTo>
                  <a:lnTo>
                    <a:pt x="221514" y="238284"/>
                  </a:lnTo>
                  <a:lnTo>
                    <a:pt x="221435" y="239050"/>
                  </a:lnTo>
                  <a:lnTo>
                    <a:pt x="221349" y="239817"/>
                  </a:lnTo>
                  <a:lnTo>
                    <a:pt x="221257" y="240583"/>
                  </a:lnTo>
                  <a:lnTo>
                    <a:pt x="221158" y="241349"/>
                  </a:lnTo>
                  <a:lnTo>
                    <a:pt x="221053" y="242115"/>
                  </a:lnTo>
                  <a:lnTo>
                    <a:pt x="220944" y="242881"/>
                  </a:lnTo>
                  <a:lnTo>
                    <a:pt x="220826" y="243648"/>
                  </a:lnTo>
                  <a:lnTo>
                    <a:pt x="220705" y="244414"/>
                  </a:lnTo>
                  <a:lnTo>
                    <a:pt x="220574" y="245180"/>
                  </a:lnTo>
                  <a:lnTo>
                    <a:pt x="220443" y="245946"/>
                  </a:lnTo>
                  <a:lnTo>
                    <a:pt x="220300" y="246712"/>
                  </a:lnTo>
                  <a:lnTo>
                    <a:pt x="220156" y="247478"/>
                  </a:lnTo>
                  <a:lnTo>
                    <a:pt x="220002" y="248245"/>
                  </a:lnTo>
                  <a:lnTo>
                    <a:pt x="219847" y="249011"/>
                  </a:lnTo>
                  <a:lnTo>
                    <a:pt x="219683" y="249777"/>
                  </a:lnTo>
                  <a:lnTo>
                    <a:pt x="219515" y="250543"/>
                  </a:lnTo>
                  <a:lnTo>
                    <a:pt x="219341" y="251309"/>
                  </a:lnTo>
                  <a:lnTo>
                    <a:pt x="219162" y="252076"/>
                  </a:lnTo>
                  <a:lnTo>
                    <a:pt x="218979" y="252842"/>
                  </a:lnTo>
                  <a:lnTo>
                    <a:pt x="218789" y="253608"/>
                  </a:lnTo>
                  <a:lnTo>
                    <a:pt x="218595" y="254374"/>
                  </a:lnTo>
                  <a:lnTo>
                    <a:pt x="218395" y="255140"/>
                  </a:lnTo>
                  <a:lnTo>
                    <a:pt x="218192" y="255907"/>
                  </a:lnTo>
                  <a:lnTo>
                    <a:pt x="217981" y="256673"/>
                  </a:lnTo>
                  <a:lnTo>
                    <a:pt x="217770" y="257439"/>
                  </a:lnTo>
                  <a:lnTo>
                    <a:pt x="217549" y="258205"/>
                  </a:lnTo>
                  <a:lnTo>
                    <a:pt x="217328" y="258971"/>
                  </a:lnTo>
                  <a:lnTo>
                    <a:pt x="217099" y="259738"/>
                  </a:lnTo>
                  <a:lnTo>
                    <a:pt x="216868" y="260504"/>
                  </a:lnTo>
                  <a:lnTo>
                    <a:pt x="216631" y="261270"/>
                  </a:lnTo>
                  <a:lnTo>
                    <a:pt x="216392" y="262036"/>
                  </a:lnTo>
                  <a:lnTo>
                    <a:pt x="216147" y="262802"/>
                  </a:lnTo>
                  <a:lnTo>
                    <a:pt x="215899" y="263568"/>
                  </a:lnTo>
                  <a:lnTo>
                    <a:pt x="215648" y="264335"/>
                  </a:lnTo>
                  <a:lnTo>
                    <a:pt x="215392" y="265101"/>
                  </a:lnTo>
                  <a:lnTo>
                    <a:pt x="215134" y="265867"/>
                  </a:lnTo>
                  <a:lnTo>
                    <a:pt x="214870" y="266633"/>
                  </a:lnTo>
                  <a:lnTo>
                    <a:pt x="214606" y="267399"/>
                  </a:lnTo>
                  <a:lnTo>
                    <a:pt x="214335" y="268166"/>
                  </a:lnTo>
                  <a:lnTo>
                    <a:pt x="214065" y="268932"/>
                  </a:lnTo>
                  <a:lnTo>
                    <a:pt x="213788" y="269698"/>
                  </a:lnTo>
                  <a:lnTo>
                    <a:pt x="213511" y="270464"/>
                  </a:lnTo>
                  <a:lnTo>
                    <a:pt x="213229" y="271230"/>
                  </a:lnTo>
                  <a:lnTo>
                    <a:pt x="212946" y="271997"/>
                  </a:lnTo>
                  <a:lnTo>
                    <a:pt x="212660" y="272763"/>
                  </a:lnTo>
                  <a:lnTo>
                    <a:pt x="212372" y="273529"/>
                  </a:lnTo>
                  <a:lnTo>
                    <a:pt x="212081" y="274295"/>
                  </a:lnTo>
                  <a:lnTo>
                    <a:pt x="211788" y="275061"/>
                  </a:lnTo>
                  <a:lnTo>
                    <a:pt x="211494" y="275827"/>
                  </a:lnTo>
                  <a:lnTo>
                    <a:pt x="211197" y="276594"/>
                  </a:lnTo>
                  <a:lnTo>
                    <a:pt x="210899" y="277360"/>
                  </a:lnTo>
                  <a:lnTo>
                    <a:pt x="210599" y="278126"/>
                  </a:lnTo>
                  <a:lnTo>
                    <a:pt x="210298" y="278892"/>
                  </a:lnTo>
                  <a:lnTo>
                    <a:pt x="209994" y="279658"/>
                  </a:lnTo>
                  <a:lnTo>
                    <a:pt x="209691" y="280425"/>
                  </a:lnTo>
                  <a:lnTo>
                    <a:pt x="209385" y="281191"/>
                  </a:lnTo>
                  <a:lnTo>
                    <a:pt x="209079" y="281957"/>
                  </a:lnTo>
                  <a:lnTo>
                    <a:pt x="208771" y="282723"/>
                  </a:lnTo>
                  <a:lnTo>
                    <a:pt x="208463" y="283489"/>
                  </a:lnTo>
                  <a:lnTo>
                    <a:pt x="208155" y="284256"/>
                  </a:lnTo>
                  <a:lnTo>
                    <a:pt x="207845" y="285022"/>
                  </a:lnTo>
                  <a:lnTo>
                    <a:pt x="207536" y="285788"/>
                  </a:lnTo>
                  <a:lnTo>
                    <a:pt x="207226" y="286554"/>
                  </a:lnTo>
                  <a:lnTo>
                    <a:pt x="206915" y="287320"/>
                  </a:lnTo>
                  <a:lnTo>
                    <a:pt x="206605" y="288086"/>
                  </a:lnTo>
                  <a:lnTo>
                    <a:pt x="206295" y="288853"/>
                  </a:lnTo>
                  <a:lnTo>
                    <a:pt x="205985" y="289619"/>
                  </a:lnTo>
                  <a:lnTo>
                    <a:pt x="205674" y="290385"/>
                  </a:lnTo>
                  <a:lnTo>
                    <a:pt x="205365" y="291151"/>
                  </a:lnTo>
                  <a:lnTo>
                    <a:pt x="205056" y="291917"/>
                  </a:lnTo>
                  <a:lnTo>
                    <a:pt x="204747" y="292684"/>
                  </a:lnTo>
                  <a:lnTo>
                    <a:pt x="204439" y="293450"/>
                  </a:lnTo>
                  <a:lnTo>
                    <a:pt x="204132" y="294216"/>
                  </a:lnTo>
                  <a:lnTo>
                    <a:pt x="203825" y="294982"/>
                  </a:lnTo>
                  <a:lnTo>
                    <a:pt x="203520" y="295748"/>
                  </a:lnTo>
                  <a:lnTo>
                    <a:pt x="203215" y="296515"/>
                  </a:lnTo>
                  <a:lnTo>
                    <a:pt x="202912" y="297281"/>
                  </a:lnTo>
                  <a:lnTo>
                    <a:pt x="202610" y="298047"/>
                  </a:lnTo>
                  <a:lnTo>
                    <a:pt x="202309" y="298813"/>
                  </a:lnTo>
                  <a:lnTo>
                    <a:pt x="202010" y="299579"/>
                  </a:lnTo>
                  <a:lnTo>
                    <a:pt x="201711" y="300346"/>
                  </a:lnTo>
                  <a:lnTo>
                    <a:pt x="201415" y="301112"/>
                  </a:lnTo>
                  <a:lnTo>
                    <a:pt x="201119" y="301878"/>
                  </a:lnTo>
                  <a:lnTo>
                    <a:pt x="200826" y="302644"/>
                  </a:lnTo>
                  <a:lnTo>
                    <a:pt x="200534" y="303410"/>
                  </a:lnTo>
                  <a:lnTo>
                    <a:pt x="200244" y="304176"/>
                  </a:lnTo>
                  <a:lnTo>
                    <a:pt x="199955" y="304943"/>
                  </a:lnTo>
                  <a:lnTo>
                    <a:pt x="199670" y="305709"/>
                  </a:lnTo>
                  <a:lnTo>
                    <a:pt x="199385" y="306475"/>
                  </a:lnTo>
                  <a:lnTo>
                    <a:pt x="199102" y="307241"/>
                  </a:lnTo>
                  <a:lnTo>
                    <a:pt x="198822" y="308007"/>
                  </a:lnTo>
                  <a:lnTo>
                    <a:pt x="198543" y="308774"/>
                  </a:lnTo>
                  <a:lnTo>
                    <a:pt x="198267" y="309540"/>
                  </a:lnTo>
                  <a:lnTo>
                    <a:pt x="197992" y="310306"/>
                  </a:lnTo>
                  <a:lnTo>
                    <a:pt x="197720" y="311072"/>
                  </a:lnTo>
                  <a:lnTo>
                    <a:pt x="197449" y="311838"/>
                  </a:lnTo>
                  <a:lnTo>
                    <a:pt x="197182" y="312605"/>
                  </a:lnTo>
                  <a:lnTo>
                    <a:pt x="196915" y="313371"/>
                  </a:lnTo>
                  <a:lnTo>
                    <a:pt x="196653" y="314137"/>
                  </a:lnTo>
                  <a:lnTo>
                    <a:pt x="196390" y="314903"/>
                  </a:lnTo>
                  <a:lnTo>
                    <a:pt x="196132" y="315669"/>
                  </a:lnTo>
                  <a:lnTo>
                    <a:pt x="195875" y="316435"/>
                  </a:lnTo>
                  <a:lnTo>
                    <a:pt x="195620" y="317202"/>
                  </a:lnTo>
                  <a:lnTo>
                    <a:pt x="195367" y="317968"/>
                  </a:lnTo>
                  <a:lnTo>
                    <a:pt x="195117" y="318734"/>
                  </a:lnTo>
                  <a:lnTo>
                    <a:pt x="194869" y="319500"/>
                  </a:lnTo>
                  <a:lnTo>
                    <a:pt x="194623" y="320266"/>
                  </a:lnTo>
                  <a:lnTo>
                    <a:pt x="194379" y="321033"/>
                  </a:lnTo>
                  <a:lnTo>
                    <a:pt x="194137" y="321799"/>
                  </a:lnTo>
                  <a:lnTo>
                    <a:pt x="193898" y="322565"/>
                  </a:lnTo>
                  <a:lnTo>
                    <a:pt x="193659" y="323331"/>
                  </a:lnTo>
                  <a:lnTo>
                    <a:pt x="193424" y="324097"/>
                  </a:lnTo>
                  <a:lnTo>
                    <a:pt x="193190" y="324864"/>
                  </a:lnTo>
                  <a:lnTo>
                    <a:pt x="192959" y="325630"/>
                  </a:lnTo>
                  <a:lnTo>
                    <a:pt x="192728" y="326396"/>
                  </a:lnTo>
                  <a:lnTo>
                    <a:pt x="192501" y="327162"/>
                  </a:lnTo>
                  <a:lnTo>
                    <a:pt x="192274" y="327928"/>
                  </a:lnTo>
                  <a:lnTo>
                    <a:pt x="192050" y="328695"/>
                  </a:lnTo>
                  <a:lnTo>
                    <a:pt x="191827" y="329461"/>
                  </a:lnTo>
                  <a:lnTo>
                    <a:pt x="191606" y="330227"/>
                  </a:lnTo>
                  <a:lnTo>
                    <a:pt x="191386" y="330993"/>
                  </a:lnTo>
                  <a:lnTo>
                    <a:pt x="191168" y="331759"/>
                  </a:lnTo>
                  <a:lnTo>
                    <a:pt x="190951" y="332525"/>
                  </a:lnTo>
                  <a:lnTo>
                    <a:pt x="190736" y="333292"/>
                  </a:lnTo>
                  <a:lnTo>
                    <a:pt x="190522" y="334058"/>
                  </a:lnTo>
                  <a:lnTo>
                    <a:pt x="190308" y="334824"/>
                  </a:lnTo>
                  <a:lnTo>
                    <a:pt x="190097" y="335590"/>
                  </a:lnTo>
                  <a:lnTo>
                    <a:pt x="189886" y="336356"/>
                  </a:lnTo>
                  <a:lnTo>
                    <a:pt x="189676" y="337123"/>
                  </a:lnTo>
                  <a:lnTo>
                    <a:pt x="189467" y="337889"/>
                  </a:lnTo>
                  <a:lnTo>
                    <a:pt x="189259" y="338655"/>
                  </a:lnTo>
                  <a:lnTo>
                    <a:pt x="189051" y="339421"/>
                  </a:lnTo>
                  <a:lnTo>
                    <a:pt x="188844" y="340187"/>
                  </a:lnTo>
                  <a:lnTo>
                    <a:pt x="188637" y="340954"/>
                  </a:lnTo>
                  <a:lnTo>
                    <a:pt x="188431" y="341720"/>
                  </a:lnTo>
                  <a:lnTo>
                    <a:pt x="188225" y="342486"/>
                  </a:lnTo>
                  <a:lnTo>
                    <a:pt x="188019" y="343252"/>
                  </a:lnTo>
                  <a:lnTo>
                    <a:pt x="187813" y="344018"/>
                  </a:lnTo>
                  <a:lnTo>
                    <a:pt x="187608" y="344784"/>
                  </a:lnTo>
                  <a:lnTo>
                    <a:pt x="187402" y="345551"/>
                  </a:lnTo>
                  <a:lnTo>
                    <a:pt x="187196" y="346317"/>
                  </a:lnTo>
                  <a:lnTo>
                    <a:pt x="186989" y="347083"/>
                  </a:lnTo>
                  <a:lnTo>
                    <a:pt x="186782" y="347849"/>
                  </a:lnTo>
                  <a:lnTo>
                    <a:pt x="186575" y="348615"/>
                  </a:lnTo>
                  <a:lnTo>
                    <a:pt x="186367" y="349382"/>
                  </a:lnTo>
                  <a:lnTo>
                    <a:pt x="186158" y="350148"/>
                  </a:lnTo>
                  <a:lnTo>
                    <a:pt x="185948" y="350914"/>
                  </a:lnTo>
                  <a:lnTo>
                    <a:pt x="185737" y="351680"/>
                  </a:lnTo>
                  <a:lnTo>
                    <a:pt x="185526" y="352446"/>
                  </a:lnTo>
                  <a:lnTo>
                    <a:pt x="185313" y="353213"/>
                  </a:lnTo>
                  <a:lnTo>
                    <a:pt x="185098" y="353979"/>
                  </a:lnTo>
                  <a:lnTo>
                    <a:pt x="184883" y="354745"/>
                  </a:lnTo>
                  <a:lnTo>
                    <a:pt x="184666" y="355511"/>
                  </a:lnTo>
                  <a:lnTo>
                    <a:pt x="184447" y="356277"/>
                  </a:lnTo>
                  <a:lnTo>
                    <a:pt x="184226" y="357043"/>
                  </a:lnTo>
                  <a:lnTo>
                    <a:pt x="184005" y="357810"/>
                  </a:lnTo>
                  <a:lnTo>
                    <a:pt x="183780" y="358576"/>
                  </a:lnTo>
                  <a:lnTo>
                    <a:pt x="183554" y="359342"/>
                  </a:lnTo>
                  <a:lnTo>
                    <a:pt x="183325" y="360108"/>
                  </a:lnTo>
                  <a:lnTo>
                    <a:pt x="183095" y="360874"/>
                  </a:lnTo>
                  <a:lnTo>
                    <a:pt x="182861" y="361641"/>
                  </a:lnTo>
                  <a:lnTo>
                    <a:pt x="182626" y="362407"/>
                  </a:lnTo>
                  <a:lnTo>
                    <a:pt x="182388" y="363173"/>
                  </a:lnTo>
                  <a:lnTo>
                    <a:pt x="182148" y="363939"/>
                  </a:lnTo>
                  <a:lnTo>
                    <a:pt x="181905" y="364705"/>
                  </a:lnTo>
                  <a:lnTo>
                    <a:pt x="181658" y="365472"/>
                  </a:lnTo>
                  <a:lnTo>
                    <a:pt x="181410" y="366238"/>
                  </a:lnTo>
                  <a:lnTo>
                    <a:pt x="181158" y="367004"/>
                  </a:lnTo>
                  <a:lnTo>
                    <a:pt x="180904" y="367770"/>
                  </a:lnTo>
                  <a:lnTo>
                    <a:pt x="180645" y="368536"/>
                  </a:lnTo>
                  <a:lnTo>
                    <a:pt x="180385" y="369303"/>
                  </a:lnTo>
                  <a:lnTo>
                    <a:pt x="180119" y="370069"/>
                  </a:lnTo>
                  <a:lnTo>
                    <a:pt x="179853" y="370835"/>
                  </a:lnTo>
                  <a:lnTo>
                    <a:pt x="179580" y="371601"/>
                  </a:lnTo>
                  <a:lnTo>
                    <a:pt x="179307" y="372367"/>
                  </a:lnTo>
                  <a:lnTo>
                    <a:pt x="179028" y="373133"/>
                  </a:lnTo>
                  <a:lnTo>
                    <a:pt x="178746" y="373900"/>
                  </a:lnTo>
                  <a:lnTo>
                    <a:pt x="178461" y="374666"/>
                  </a:lnTo>
                  <a:lnTo>
                    <a:pt x="178171" y="375432"/>
                  </a:lnTo>
                  <a:lnTo>
                    <a:pt x="177879" y="376198"/>
                  </a:lnTo>
                  <a:lnTo>
                    <a:pt x="177582" y="376964"/>
                  </a:lnTo>
                  <a:lnTo>
                    <a:pt x="177282" y="377731"/>
                  </a:lnTo>
                  <a:lnTo>
                    <a:pt x="176977" y="378497"/>
                  </a:lnTo>
                  <a:lnTo>
                    <a:pt x="176670" y="379263"/>
                  </a:lnTo>
                  <a:lnTo>
                    <a:pt x="176356" y="380029"/>
                  </a:lnTo>
                  <a:lnTo>
                    <a:pt x="176042" y="380795"/>
                  </a:lnTo>
                  <a:lnTo>
                    <a:pt x="175719" y="381562"/>
                  </a:lnTo>
                  <a:lnTo>
                    <a:pt x="175397" y="382328"/>
                  </a:lnTo>
                  <a:lnTo>
                    <a:pt x="175067" y="383094"/>
                  </a:lnTo>
                  <a:lnTo>
                    <a:pt x="174735" y="383860"/>
                  </a:lnTo>
                  <a:lnTo>
                    <a:pt x="174398" y="384626"/>
                  </a:lnTo>
                  <a:lnTo>
                    <a:pt x="174058" y="385392"/>
                  </a:lnTo>
                  <a:lnTo>
                    <a:pt x="173713" y="386159"/>
                  </a:lnTo>
                  <a:lnTo>
                    <a:pt x="173364" y="386925"/>
                  </a:lnTo>
                  <a:lnTo>
                    <a:pt x="173011" y="387691"/>
                  </a:lnTo>
                  <a:lnTo>
                    <a:pt x="172654" y="388457"/>
                  </a:lnTo>
                  <a:lnTo>
                    <a:pt x="172293" y="389223"/>
                  </a:lnTo>
                  <a:lnTo>
                    <a:pt x="171927" y="389990"/>
                  </a:lnTo>
                  <a:lnTo>
                    <a:pt x="171560" y="390756"/>
                  </a:lnTo>
                  <a:lnTo>
                    <a:pt x="171184" y="391522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l87">
              <a:extLst>
                <a:ext uri="{FF2B5EF4-FFF2-40B4-BE49-F238E27FC236}">
                  <a16:creationId xmlns:a16="http://schemas.microsoft.com/office/drawing/2014/main" id="{BAD1180E-F309-771E-B104-B527CD48AB32}"/>
                </a:ext>
              </a:extLst>
            </p:cNvPr>
            <p:cNvSpPr/>
            <p:nvPr/>
          </p:nvSpPr>
          <p:spPr>
            <a:xfrm>
              <a:off x="1692321" y="4611160"/>
              <a:ext cx="221964" cy="0"/>
            </a:xfrm>
            <a:custGeom>
              <a:avLst/>
              <a:gdLst/>
              <a:ahLst/>
              <a:cxnLst/>
              <a:rect l="0" t="0" r="0" b="0"/>
              <a:pathLst>
                <a:path w="221964">
                  <a:moveTo>
                    <a:pt x="0" y="0"/>
                  </a:moveTo>
                  <a:lnTo>
                    <a:pt x="22196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g88">
              <a:extLst>
                <a:ext uri="{FF2B5EF4-FFF2-40B4-BE49-F238E27FC236}">
                  <a16:creationId xmlns:a16="http://schemas.microsoft.com/office/drawing/2014/main" id="{AF00E896-6ED2-2399-F364-C11CC7C748D3}"/>
                </a:ext>
              </a:extLst>
            </p:cNvPr>
            <p:cNvSpPr/>
            <p:nvPr/>
          </p:nvSpPr>
          <p:spPr>
            <a:xfrm>
              <a:off x="1938957" y="2326827"/>
              <a:ext cx="221978" cy="2441257"/>
            </a:xfrm>
            <a:custGeom>
              <a:avLst/>
              <a:gdLst/>
              <a:ahLst/>
              <a:cxnLst/>
              <a:rect l="0" t="0" r="0" b="0"/>
              <a:pathLst>
                <a:path w="221978" h="2441257">
                  <a:moveTo>
                    <a:pt x="28727" y="2441257"/>
                  </a:moveTo>
                  <a:lnTo>
                    <a:pt x="28341" y="2436480"/>
                  </a:lnTo>
                  <a:lnTo>
                    <a:pt x="27968" y="2431703"/>
                  </a:lnTo>
                  <a:lnTo>
                    <a:pt x="27599" y="2426925"/>
                  </a:lnTo>
                  <a:lnTo>
                    <a:pt x="27248" y="2422148"/>
                  </a:lnTo>
                  <a:lnTo>
                    <a:pt x="26896" y="2417370"/>
                  </a:lnTo>
                  <a:lnTo>
                    <a:pt x="26567" y="2412593"/>
                  </a:lnTo>
                  <a:lnTo>
                    <a:pt x="26238" y="2407815"/>
                  </a:lnTo>
                  <a:lnTo>
                    <a:pt x="25927" y="2403038"/>
                  </a:lnTo>
                  <a:lnTo>
                    <a:pt x="25620" y="2398261"/>
                  </a:lnTo>
                  <a:lnTo>
                    <a:pt x="25328" y="2393483"/>
                  </a:lnTo>
                  <a:lnTo>
                    <a:pt x="25044" y="2388706"/>
                  </a:lnTo>
                  <a:lnTo>
                    <a:pt x="24770" y="2383928"/>
                  </a:lnTo>
                  <a:lnTo>
                    <a:pt x="24509" y="2379151"/>
                  </a:lnTo>
                  <a:lnTo>
                    <a:pt x="24254" y="2374374"/>
                  </a:lnTo>
                  <a:lnTo>
                    <a:pt x="24017" y="2369596"/>
                  </a:lnTo>
                  <a:lnTo>
                    <a:pt x="23780" y="2364819"/>
                  </a:lnTo>
                  <a:lnTo>
                    <a:pt x="23566" y="2360041"/>
                  </a:lnTo>
                  <a:lnTo>
                    <a:pt x="23351" y="2355264"/>
                  </a:lnTo>
                  <a:lnTo>
                    <a:pt x="23157" y="2350487"/>
                  </a:lnTo>
                  <a:lnTo>
                    <a:pt x="22966" y="2345709"/>
                  </a:lnTo>
                  <a:lnTo>
                    <a:pt x="22791" y="2340932"/>
                  </a:lnTo>
                  <a:lnTo>
                    <a:pt x="22623" y="2336154"/>
                  </a:lnTo>
                  <a:lnTo>
                    <a:pt x="22467" y="2331377"/>
                  </a:lnTo>
                  <a:lnTo>
                    <a:pt x="22322" y="2326599"/>
                  </a:lnTo>
                  <a:lnTo>
                    <a:pt x="22185" y="2321822"/>
                  </a:lnTo>
                  <a:lnTo>
                    <a:pt x="22063" y="2317045"/>
                  </a:lnTo>
                  <a:lnTo>
                    <a:pt x="21944" y="2312267"/>
                  </a:lnTo>
                  <a:lnTo>
                    <a:pt x="21845" y="2307490"/>
                  </a:lnTo>
                  <a:lnTo>
                    <a:pt x="21746" y="2302712"/>
                  </a:lnTo>
                  <a:lnTo>
                    <a:pt x="21669" y="2297935"/>
                  </a:lnTo>
                  <a:lnTo>
                    <a:pt x="21592" y="2293158"/>
                  </a:lnTo>
                  <a:lnTo>
                    <a:pt x="21533" y="2288380"/>
                  </a:lnTo>
                  <a:lnTo>
                    <a:pt x="21479" y="2283603"/>
                  </a:lnTo>
                  <a:lnTo>
                    <a:pt x="21437" y="2278825"/>
                  </a:lnTo>
                  <a:lnTo>
                    <a:pt x="21405" y="2274048"/>
                  </a:lnTo>
                  <a:lnTo>
                    <a:pt x="21380" y="2269271"/>
                  </a:lnTo>
                  <a:lnTo>
                    <a:pt x="21369" y="2264493"/>
                  </a:lnTo>
                  <a:lnTo>
                    <a:pt x="21362" y="2259716"/>
                  </a:lnTo>
                  <a:lnTo>
                    <a:pt x="21372" y="2254938"/>
                  </a:lnTo>
                  <a:lnTo>
                    <a:pt x="21382" y="2250161"/>
                  </a:lnTo>
                  <a:lnTo>
                    <a:pt x="21412" y="2245383"/>
                  </a:lnTo>
                  <a:lnTo>
                    <a:pt x="21442" y="2240606"/>
                  </a:lnTo>
                  <a:lnTo>
                    <a:pt x="21488" y="2235829"/>
                  </a:lnTo>
                  <a:lnTo>
                    <a:pt x="21538" y="2231051"/>
                  </a:lnTo>
                  <a:lnTo>
                    <a:pt x="21600" y="2226274"/>
                  </a:lnTo>
                  <a:lnTo>
                    <a:pt x="21668" y="2221496"/>
                  </a:lnTo>
                  <a:lnTo>
                    <a:pt x="21745" y="2216719"/>
                  </a:lnTo>
                  <a:lnTo>
                    <a:pt x="21832" y="2211942"/>
                  </a:lnTo>
                  <a:lnTo>
                    <a:pt x="21923" y="2207164"/>
                  </a:lnTo>
                  <a:lnTo>
                    <a:pt x="22028" y="2202387"/>
                  </a:lnTo>
                  <a:lnTo>
                    <a:pt x="22133" y="2197609"/>
                  </a:lnTo>
                  <a:lnTo>
                    <a:pt x="22254" y="2192832"/>
                  </a:lnTo>
                  <a:lnTo>
                    <a:pt x="22375" y="2188055"/>
                  </a:lnTo>
                  <a:lnTo>
                    <a:pt x="22510" y="2183277"/>
                  </a:lnTo>
                  <a:lnTo>
                    <a:pt x="22647" y="2178500"/>
                  </a:lnTo>
                  <a:lnTo>
                    <a:pt x="22794" y="2173722"/>
                  </a:lnTo>
                  <a:lnTo>
                    <a:pt x="22946" y="2168945"/>
                  </a:lnTo>
                  <a:lnTo>
                    <a:pt x="23105" y="2164167"/>
                  </a:lnTo>
                  <a:lnTo>
                    <a:pt x="23270" y="2159390"/>
                  </a:lnTo>
                  <a:lnTo>
                    <a:pt x="23440" y="2154613"/>
                  </a:lnTo>
                  <a:lnTo>
                    <a:pt x="23619" y="2149835"/>
                  </a:lnTo>
                  <a:lnTo>
                    <a:pt x="23800" y="2145058"/>
                  </a:lnTo>
                  <a:lnTo>
                    <a:pt x="23991" y="2140280"/>
                  </a:lnTo>
                  <a:lnTo>
                    <a:pt x="24182" y="2135503"/>
                  </a:lnTo>
                  <a:lnTo>
                    <a:pt x="24384" y="2130726"/>
                  </a:lnTo>
                  <a:lnTo>
                    <a:pt x="24586" y="2125948"/>
                  </a:lnTo>
                  <a:lnTo>
                    <a:pt x="24796" y="2121171"/>
                  </a:lnTo>
                  <a:lnTo>
                    <a:pt x="25008" y="2116393"/>
                  </a:lnTo>
                  <a:lnTo>
                    <a:pt x="25226" y="2111616"/>
                  </a:lnTo>
                  <a:lnTo>
                    <a:pt x="25447" y="2106838"/>
                  </a:lnTo>
                  <a:lnTo>
                    <a:pt x="25672" y="2102061"/>
                  </a:lnTo>
                  <a:lnTo>
                    <a:pt x="25902" y="2097284"/>
                  </a:lnTo>
                  <a:lnTo>
                    <a:pt x="26133" y="2092506"/>
                  </a:lnTo>
                  <a:lnTo>
                    <a:pt x="26370" y="2087729"/>
                  </a:lnTo>
                  <a:lnTo>
                    <a:pt x="26607" y="2082951"/>
                  </a:lnTo>
                  <a:lnTo>
                    <a:pt x="26850" y="2078174"/>
                  </a:lnTo>
                  <a:lnTo>
                    <a:pt x="27093" y="2073397"/>
                  </a:lnTo>
                  <a:lnTo>
                    <a:pt x="27341" y="2068619"/>
                  </a:lnTo>
                  <a:lnTo>
                    <a:pt x="27589" y="2063842"/>
                  </a:lnTo>
                  <a:lnTo>
                    <a:pt x="27840" y="2059064"/>
                  </a:lnTo>
                  <a:lnTo>
                    <a:pt x="28093" y="2054287"/>
                  </a:lnTo>
                  <a:lnTo>
                    <a:pt x="28347" y="2049510"/>
                  </a:lnTo>
                  <a:lnTo>
                    <a:pt x="28602" y="2044732"/>
                  </a:lnTo>
                  <a:lnTo>
                    <a:pt x="28859" y="2039955"/>
                  </a:lnTo>
                  <a:lnTo>
                    <a:pt x="29117" y="2035177"/>
                  </a:lnTo>
                  <a:lnTo>
                    <a:pt x="29375" y="2030400"/>
                  </a:lnTo>
                  <a:lnTo>
                    <a:pt x="29634" y="2025622"/>
                  </a:lnTo>
                  <a:lnTo>
                    <a:pt x="29893" y="2020845"/>
                  </a:lnTo>
                  <a:lnTo>
                    <a:pt x="30153" y="2016068"/>
                  </a:lnTo>
                  <a:lnTo>
                    <a:pt x="30412" y="2011290"/>
                  </a:lnTo>
                  <a:lnTo>
                    <a:pt x="30672" y="2006513"/>
                  </a:lnTo>
                  <a:lnTo>
                    <a:pt x="30931" y="2001735"/>
                  </a:lnTo>
                  <a:lnTo>
                    <a:pt x="31189" y="1996958"/>
                  </a:lnTo>
                  <a:lnTo>
                    <a:pt x="31447" y="1992181"/>
                  </a:lnTo>
                  <a:lnTo>
                    <a:pt x="31704" y="1987403"/>
                  </a:lnTo>
                  <a:lnTo>
                    <a:pt x="31959" y="1982626"/>
                  </a:lnTo>
                  <a:lnTo>
                    <a:pt x="32214" y="1977848"/>
                  </a:lnTo>
                  <a:lnTo>
                    <a:pt x="32467" y="1973071"/>
                  </a:lnTo>
                  <a:lnTo>
                    <a:pt x="32719" y="1968294"/>
                  </a:lnTo>
                  <a:lnTo>
                    <a:pt x="32968" y="1963516"/>
                  </a:lnTo>
                  <a:lnTo>
                    <a:pt x="33216" y="1958739"/>
                  </a:lnTo>
                  <a:lnTo>
                    <a:pt x="33462" y="1953961"/>
                  </a:lnTo>
                  <a:lnTo>
                    <a:pt x="33706" y="1949184"/>
                  </a:lnTo>
                  <a:lnTo>
                    <a:pt x="33947" y="1944406"/>
                  </a:lnTo>
                  <a:lnTo>
                    <a:pt x="34185" y="1939629"/>
                  </a:lnTo>
                  <a:lnTo>
                    <a:pt x="34422" y="1934852"/>
                  </a:lnTo>
                  <a:lnTo>
                    <a:pt x="34655" y="1930074"/>
                  </a:lnTo>
                  <a:lnTo>
                    <a:pt x="34887" y="1925297"/>
                  </a:lnTo>
                  <a:lnTo>
                    <a:pt x="35113" y="1920519"/>
                  </a:lnTo>
                  <a:lnTo>
                    <a:pt x="35340" y="1915742"/>
                  </a:lnTo>
                  <a:lnTo>
                    <a:pt x="35559" y="1910965"/>
                  </a:lnTo>
                  <a:lnTo>
                    <a:pt x="35779" y="1906187"/>
                  </a:lnTo>
                  <a:lnTo>
                    <a:pt x="35992" y="1901410"/>
                  </a:lnTo>
                  <a:lnTo>
                    <a:pt x="36204" y="1896632"/>
                  </a:lnTo>
                  <a:lnTo>
                    <a:pt x="36411" y="1891855"/>
                  </a:lnTo>
                  <a:lnTo>
                    <a:pt x="36615" y="1887078"/>
                  </a:lnTo>
                  <a:lnTo>
                    <a:pt x="36815" y="1882300"/>
                  </a:lnTo>
                  <a:lnTo>
                    <a:pt x="37010" y="1877523"/>
                  </a:lnTo>
                  <a:lnTo>
                    <a:pt x="37203" y="1872745"/>
                  </a:lnTo>
                  <a:lnTo>
                    <a:pt x="37390" y="1867968"/>
                  </a:lnTo>
                  <a:lnTo>
                    <a:pt x="37576" y="1863190"/>
                  </a:lnTo>
                  <a:lnTo>
                    <a:pt x="37754" y="1858413"/>
                  </a:lnTo>
                  <a:lnTo>
                    <a:pt x="37931" y="1853636"/>
                  </a:lnTo>
                  <a:lnTo>
                    <a:pt x="38100" y="1848858"/>
                  </a:lnTo>
                  <a:lnTo>
                    <a:pt x="38268" y="1844081"/>
                  </a:lnTo>
                  <a:lnTo>
                    <a:pt x="38430" y="1839303"/>
                  </a:lnTo>
                  <a:lnTo>
                    <a:pt x="38588" y="1834526"/>
                  </a:lnTo>
                  <a:lnTo>
                    <a:pt x="38741" y="1829749"/>
                  </a:lnTo>
                  <a:lnTo>
                    <a:pt x="38890" y="1824971"/>
                  </a:lnTo>
                  <a:lnTo>
                    <a:pt x="39035" y="1820194"/>
                  </a:lnTo>
                  <a:lnTo>
                    <a:pt x="39174" y="1815416"/>
                  </a:lnTo>
                  <a:lnTo>
                    <a:pt x="39311" y="1810639"/>
                  </a:lnTo>
                  <a:lnTo>
                    <a:pt x="39439" y="1805861"/>
                  </a:lnTo>
                  <a:lnTo>
                    <a:pt x="39567" y="1801084"/>
                  </a:lnTo>
                  <a:lnTo>
                    <a:pt x="39686" y="1796307"/>
                  </a:lnTo>
                  <a:lnTo>
                    <a:pt x="39804" y="1791529"/>
                  </a:lnTo>
                  <a:lnTo>
                    <a:pt x="39915" y="1786752"/>
                  </a:lnTo>
                  <a:lnTo>
                    <a:pt x="40023" y="1781974"/>
                  </a:lnTo>
                  <a:lnTo>
                    <a:pt x="40125" y="1777197"/>
                  </a:lnTo>
                  <a:lnTo>
                    <a:pt x="40223" y="1772420"/>
                  </a:lnTo>
                  <a:lnTo>
                    <a:pt x="40317" y="1767642"/>
                  </a:lnTo>
                  <a:lnTo>
                    <a:pt x="40404" y="1762865"/>
                  </a:lnTo>
                  <a:lnTo>
                    <a:pt x="40490" y="1758087"/>
                  </a:lnTo>
                  <a:lnTo>
                    <a:pt x="40567" y="1753310"/>
                  </a:lnTo>
                  <a:lnTo>
                    <a:pt x="40644" y="1748533"/>
                  </a:lnTo>
                  <a:lnTo>
                    <a:pt x="40712" y="1743755"/>
                  </a:lnTo>
                  <a:lnTo>
                    <a:pt x="40779" y="1738978"/>
                  </a:lnTo>
                  <a:lnTo>
                    <a:pt x="40839" y="1734200"/>
                  </a:lnTo>
                  <a:lnTo>
                    <a:pt x="40896" y="1729423"/>
                  </a:lnTo>
                  <a:lnTo>
                    <a:pt x="40948" y="1724645"/>
                  </a:lnTo>
                  <a:lnTo>
                    <a:pt x="40995" y="1719868"/>
                  </a:lnTo>
                  <a:lnTo>
                    <a:pt x="41039" y="1715091"/>
                  </a:lnTo>
                  <a:lnTo>
                    <a:pt x="41077" y="1710313"/>
                  </a:lnTo>
                  <a:lnTo>
                    <a:pt x="41113" y="1705536"/>
                  </a:lnTo>
                  <a:lnTo>
                    <a:pt x="41142" y="1700758"/>
                  </a:lnTo>
                  <a:lnTo>
                    <a:pt x="41171" y="1695981"/>
                  </a:lnTo>
                  <a:lnTo>
                    <a:pt x="41191" y="1691204"/>
                  </a:lnTo>
                  <a:lnTo>
                    <a:pt x="41210" y="1686426"/>
                  </a:lnTo>
                  <a:lnTo>
                    <a:pt x="41223" y="1681649"/>
                  </a:lnTo>
                  <a:lnTo>
                    <a:pt x="41234" y="1676871"/>
                  </a:lnTo>
                  <a:lnTo>
                    <a:pt x="41239" y="1672094"/>
                  </a:lnTo>
                  <a:lnTo>
                    <a:pt x="41241" y="1667317"/>
                  </a:lnTo>
                  <a:lnTo>
                    <a:pt x="41240" y="1662539"/>
                  </a:lnTo>
                  <a:lnTo>
                    <a:pt x="41234" y="1657762"/>
                  </a:lnTo>
                  <a:lnTo>
                    <a:pt x="41225" y="1652984"/>
                  </a:lnTo>
                  <a:lnTo>
                    <a:pt x="41211" y="1648207"/>
                  </a:lnTo>
                  <a:lnTo>
                    <a:pt x="41196" y="1643429"/>
                  </a:lnTo>
                  <a:lnTo>
                    <a:pt x="41175" y="1638652"/>
                  </a:lnTo>
                  <a:lnTo>
                    <a:pt x="41153" y="1633875"/>
                  </a:lnTo>
                  <a:lnTo>
                    <a:pt x="41124" y="1629097"/>
                  </a:lnTo>
                  <a:lnTo>
                    <a:pt x="41095" y="1624320"/>
                  </a:lnTo>
                  <a:lnTo>
                    <a:pt x="41060" y="1619542"/>
                  </a:lnTo>
                  <a:lnTo>
                    <a:pt x="41024" y="1614765"/>
                  </a:lnTo>
                  <a:lnTo>
                    <a:pt x="40983" y="1609988"/>
                  </a:lnTo>
                  <a:lnTo>
                    <a:pt x="40940" y="1605210"/>
                  </a:lnTo>
                  <a:lnTo>
                    <a:pt x="40894" y="1600433"/>
                  </a:lnTo>
                  <a:lnTo>
                    <a:pt x="40844" y="1595655"/>
                  </a:lnTo>
                  <a:lnTo>
                    <a:pt x="40793" y="1590878"/>
                  </a:lnTo>
                  <a:lnTo>
                    <a:pt x="40736" y="1586101"/>
                  </a:lnTo>
                  <a:lnTo>
                    <a:pt x="40679" y="1581323"/>
                  </a:lnTo>
                  <a:lnTo>
                    <a:pt x="40617" y="1576546"/>
                  </a:lnTo>
                  <a:lnTo>
                    <a:pt x="40554" y="1571768"/>
                  </a:lnTo>
                  <a:lnTo>
                    <a:pt x="40487" y="1566991"/>
                  </a:lnTo>
                  <a:lnTo>
                    <a:pt x="40418" y="1562213"/>
                  </a:lnTo>
                  <a:lnTo>
                    <a:pt x="40346" y="1557436"/>
                  </a:lnTo>
                  <a:lnTo>
                    <a:pt x="40272" y="1552659"/>
                  </a:lnTo>
                  <a:lnTo>
                    <a:pt x="40195" y="1547881"/>
                  </a:lnTo>
                  <a:lnTo>
                    <a:pt x="40115" y="1543104"/>
                  </a:lnTo>
                  <a:lnTo>
                    <a:pt x="40034" y="1538326"/>
                  </a:lnTo>
                  <a:lnTo>
                    <a:pt x="39949" y="1533549"/>
                  </a:lnTo>
                  <a:lnTo>
                    <a:pt x="39864" y="1528772"/>
                  </a:lnTo>
                  <a:lnTo>
                    <a:pt x="39774" y="1523994"/>
                  </a:lnTo>
                  <a:lnTo>
                    <a:pt x="39684" y="1519217"/>
                  </a:lnTo>
                  <a:lnTo>
                    <a:pt x="39590" y="1514439"/>
                  </a:lnTo>
                  <a:lnTo>
                    <a:pt x="39495" y="1509662"/>
                  </a:lnTo>
                  <a:lnTo>
                    <a:pt x="39397" y="1504884"/>
                  </a:lnTo>
                  <a:lnTo>
                    <a:pt x="39297" y="1500107"/>
                  </a:lnTo>
                  <a:lnTo>
                    <a:pt x="39195" y="1495330"/>
                  </a:lnTo>
                  <a:lnTo>
                    <a:pt x="39091" y="1490552"/>
                  </a:lnTo>
                  <a:lnTo>
                    <a:pt x="38985" y="1485775"/>
                  </a:lnTo>
                  <a:lnTo>
                    <a:pt x="38877" y="1480997"/>
                  </a:lnTo>
                  <a:lnTo>
                    <a:pt x="38767" y="1476220"/>
                  </a:lnTo>
                  <a:lnTo>
                    <a:pt x="38654" y="1471443"/>
                  </a:lnTo>
                  <a:lnTo>
                    <a:pt x="38541" y="1466665"/>
                  </a:lnTo>
                  <a:lnTo>
                    <a:pt x="38424" y="1461888"/>
                  </a:lnTo>
                  <a:lnTo>
                    <a:pt x="38307" y="1457110"/>
                  </a:lnTo>
                  <a:lnTo>
                    <a:pt x="38186" y="1452333"/>
                  </a:lnTo>
                  <a:lnTo>
                    <a:pt x="38065" y="1447556"/>
                  </a:lnTo>
                  <a:lnTo>
                    <a:pt x="37941" y="1442778"/>
                  </a:lnTo>
                  <a:lnTo>
                    <a:pt x="37815" y="1438001"/>
                  </a:lnTo>
                  <a:lnTo>
                    <a:pt x="37688" y="1433223"/>
                  </a:lnTo>
                  <a:lnTo>
                    <a:pt x="37558" y="1428446"/>
                  </a:lnTo>
                  <a:lnTo>
                    <a:pt x="37427" y="1423668"/>
                  </a:lnTo>
                  <a:lnTo>
                    <a:pt x="37293" y="1418891"/>
                  </a:lnTo>
                  <a:lnTo>
                    <a:pt x="37158" y="1414114"/>
                  </a:lnTo>
                  <a:lnTo>
                    <a:pt x="37020" y="1409336"/>
                  </a:lnTo>
                  <a:lnTo>
                    <a:pt x="36882" y="1404559"/>
                  </a:lnTo>
                  <a:lnTo>
                    <a:pt x="36740" y="1399781"/>
                  </a:lnTo>
                  <a:lnTo>
                    <a:pt x="36597" y="1395004"/>
                  </a:lnTo>
                  <a:lnTo>
                    <a:pt x="36452" y="1390227"/>
                  </a:lnTo>
                  <a:lnTo>
                    <a:pt x="36305" y="1385449"/>
                  </a:lnTo>
                  <a:lnTo>
                    <a:pt x="36156" y="1380672"/>
                  </a:lnTo>
                  <a:lnTo>
                    <a:pt x="36005" y="1375894"/>
                  </a:lnTo>
                  <a:lnTo>
                    <a:pt x="35853" y="1371117"/>
                  </a:lnTo>
                  <a:lnTo>
                    <a:pt x="35697" y="1366340"/>
                  </a:lnTo>
                  <a:lnTo>
                    <a:pt x="35541" y="1361562"/>
                  </a:lnTo>
                  <a:lnTo>
                    <a:pt x="35381" y="1356785"/>
                  </a:lnTo>
                  <a:lnTo>
                    <a:pt x="35221" y="1352007"/>
                  </a:lnTo>
                  <a:lnTo>
                    <a:pt x="35057" y="1347230"/>
                  </a:lnTo>
                  <a:lnTo>
                    <a:pt x="34892" y="1342452"/>
                  </a:lnTo>
                  <a:lnTo>
                    <a:pt x="34724" y="1337675"/>
                  </a:lnTo>
                  <a:lnTo>
                    <a:pt x="34554" y="1332898"/>
                  </a:lnTo>
                  <a:lnTo>
                    <a:pt x="34383" y="1328120"/>
                  </a:lnTo>
                  <a:lnTo>
                    <a:pt x="34208" y="1323343"/>
                  </a:lnTo>
                  <a:lnTo>
                    <a:pt x="34033" y="1318565"/>
                  </a:lnTo>
                  <a:lnTo>
                    <a:pt x="33853" y="1313788"/>
                  </a:lnTo>
                  <a:lnTo>
                    <a:pt x="33674" y="1309011"/>
                  </a:lnTo>
                  <a:lnTo>
                    <a:pt x="33489" y="1304233"/>
                  </a:lnTo>
                  <a:lnTo>
                    <a:pt x="33305" y="1299456"/>
                  </a:lnTo>
                  <a:lnTo>
                    <a:pt x="33116" y="1294678"/>
                  </a:lnTo>
                  <a:lnTo>
                    <a:pt x="32927" y="1289901"/>
                  </a:lnTo>
                  <a:lnTo>
                    <a:pt x="32733" y="1285124"/>
                  </a:lnTo>
                  <a:lnTo>
                    <a:pt x="32539" y="1280346"/>
                  </a:lnTo>
                  <a:lnTo>
                    <a:pt x="32341" y="1275569"/>
                  </a:lnTo>
                  <a:lnTo>
                    <a:pt x="32141" y="1270791"/>
                  </a:lnTo>
                  <a:lnTo>
                    <a:pt x="31939" y="1266014"/>
                  </a:lnTo>
                  <a:lnTo>
                    <a:pt x="31733" y="1261236"/>
                  </a:lnTo>
                  <a:lnTo>
                    <a:pt x="31527" y="1256459"/>
                  </a:lnTo>
                  <a:lnTo>
                    <a:pt x="31316" y="1251682"/>
                  </a:lnTo>
                  <a:lnTo>
                    <a:pt x="31105" y="1246904"/>
                  </a:lnTo>
                  <a:lnTo>
                    <a:pt x="30888" y="1242127"/>
                  </a:lnTo>
                  <a:lnTo>
                    <a:pt x="30671" y="1237349"/>
                  </a:lnTo>
                  <a:lnTo>
                    <a:pt x="30450" y="1232572"/>
                  </a:lnTo>
                  <a:lnTo>
                    <a:pt x="30227" y="1227795"/>
                  </a:lnTo>
                  <a:lnTo>
                    <a:pt x="30001" y="1223017"/>
                  </a:lnTo>
                  <a:lnTo>
                    <a:pt x="29773" y="1218240"/>
                  </a:lnTo>
                  <a:lnTo>
                    <a:pt x="29542" y="1213462"/>
                  </a:lnTo>
                  <a:lnTo>
                    <a:pt x="29308" y="1208685"/>
                  </a:lnTo>
                  <a:lnTo>
                    <a:pt x="29073" y="1203907"/>
                  </a:lnTo>
                  <a:lnTo>
                    <a:pt x="28833" y="1199130"/>
                  </a:lnTo>
                  <a:lnTo>
                    <a:pt x="28593" y="1194353"/>
                  </a:lnTo>
                  <a:lnTo>
                    <a:pt x="28347" y="1189575"/>
                  </a:lnTo>
                  <a:lnTo>
                    <a:pt x="28101" y="1184798"/>
                  </a:lnTo>
                  <a:lnTo>
                    <a:pt x="27850" y="1180020"/>
                  </a:lnTo>
                  <a:lnTo>
                    <a:pt x="27599" y="1175243"/>
                  </a:lnTo>
                  <a:lnTo>
                    <a:pt x="27343" y="1170466"/>
                  </a:lnTo>
                  <a:lnTo>
                    <a:pt x="27086" y="1165688"/>
                  </a:lnTo>
                  <a:lnTo>
                    <a:pt x="26825" y="1160911"/>
                  </a:lnTo>
                  <a:lnTo>
                    <a:pt x="26562" y="1156133"/>
                  </a:lnTo>
                  <a:lnTo>
                    <a:pt x="26298" y="1151356"/>
                  </a:lnTo>
                  <a:lnTo>
                    <a:pt x="26029" y="1146579"/>
                  </a:lnTo>
                  <a:lnTo>
                    <a:pt x="25759" y="1141801"/>
                  </a:lnTo>
                  <a:lnTo>
                    <a:pt x="25485" y="1137024"/>
                  </a:lnTo>
                  <a:lnTo>
                    <a:pt x="25211" y="1132246"/>
                  </a:lnTo>
                  <a:lnTo>
                    <a:pt x="24932" y="1127469"/>
                  </a:lnTo>
                  <a:lnTo>
                    <a:pt x="24652" y="1122691"/>
                  </a:lnTo>
                  <a:lnTo>
                    <a:pt x="24368" y="1117914"/>
                  </a:lnTo>
                  <a:lnTo>
                    <a:pt x="24084" y="1113137"/>
                  </a:lnTo>
                  <a:lnTo>
                    <a:pt x="23796" y="1108359"/>
                  </a:lnTo>
                  <a:lnTo>
                    <a:pt x="23506" y="1103582"/>
                  </a:lnTo>
                  <a:lnTo>
                    <a:pt x="23215" y="1098804"/>
                  </a:lnTo>
                  <a:lnTo>
                    <a:pt x="22920" y="1094027"/>
                  </a:lnTo>
                  <a:lnTo>
                    <a:pt x="22625" y="1089250"/>
                  </a:lnTo>
                  <a:lnTo>
                    <a:pt x="22325" y="1084472"/>
                  </a:lnTo>
                  <a:lnTo>
                    <a:pt x="22026" y="1079695"/>
                  </a:lnTo>
                  <a:lnTo>
                    <a:pt x="21723" y="1074917"/>
                  </a:lnTo>
                  <a:lnTo>
                    <a:pt x="21420" y="1070140"/>
                  </a:lnTo>
                  <a:lnTo>
                    <a:pt x="21113" y="1065363"/>
                  </a:lnTo>
                  <a:lnTo>
                    <a:pt x="20806" y="1060585"/>
                  </a:lnTo>
                  <a:lnTo>
                    <a:pt x="20497" y="1055808"/>
                  </a:lnTo>
                  <a:lnTo>
                    <a:pt x="20186" y="1051030"/>
                  </a:lnTo>
                  <a:lnTo>
                    <a:pt x="19874" y="1046253"/>
                  </a:lnTo>
                  <a:lnTo>
                    <a:pt x="19560" y="1041475"/>
                  </a:lnTo>
                  <a:lnTo>
                    <a:pt x="19245" y="1036698"/>
                  </a:lnTo>
                  <a:lnTo>
                    <a:pt x="18928" y="1031921"/>
                  </a:lnTo>
                  <a:lnTo>
                    <a:pt x="18611" y="1027143"/>
                  </a:lnTo>
                  <a:lnTo>
                    <a:pt x="18292" y="1022366"/>
                  </a:lnTo>
                  <a:lnTo>
                    <a:pt x="17973" y="1017588"/>
                  </a:lnTo>
                  <a:lnTo>
                    <a:pt x="17653" y="1012811"/>
                  </a:lnTo>
                  <a:lnTo>
                    <a:pt x="17332" y="1008034"/>
                  </a:lnTo>
                  <a:lnTo>
                    <a:pt x="17010" y="1003256"/>
                  </a:lnTo>
                  <a:lnTo>
                    <a:pt x="16687" y="998479"/>
                  </a:lnTo>
                  <a:lnTo>
                    <a:pt x="16364" y="993701"/>
                  </a:lnTo>
                  <a:lnTo>
                    <a:pt x="16041" y="988924"/>
                  </a:lnTo>
                  <a:lnTo>
                    <a:pt x="15718" y="984147"/>
                  </a:lnTo>
                  <a:lnTo>
                    <a:pt x="15394" y="979369"/>
                  </a:lnTo>
                  <a:lnTo>
                    <a:pt x="15071" y="974592"/>
                  </a:lnTo>
                  <a:lnTo>
                    <a:pt x="14747" y="969814"/>
                  </a:lnTo>
                  <a:lnTo>
                    <a:pt x="14424" y="965037"/>
                  </a:lnTo>
                  <a:lnTo>
                    <a:pt x="14101" y="960259"/>
                  </a:lnTo>
                  <a:lnTo>
                    <a:pt x="13778" y="955482"/>
                  </a:lnTo>
                  <a:lnTo>
                    <a:pt x="13456" y="950705"/>
                  </a:lnTo>
                  <a:lnTo>
                    <a:pt x="13135" y="945927"/>
                  </a:lnTo>
                  <a:lnTo>
                    <a:pt x="12815" y="941150"/>
                  </a:lnTo>
                  <a:lnTo>
                    <a:pt x="12495" y="936372"/>
                  </a:lnTo>
                  <a:lnTo>
                    <a:pt x="12177" y="931595"/>
                  </a:lnTo>
                  <a:lnTo>
                    <a:pt x="11860" y="926818"/>
                  </a:lnTo>
                  <a:lnTo>
                    <a:pt x="11544" y="922040"/>
                  </a:lnTo>
                  <a:lnTo>
                    <a:pt x="11230" y="917263"/>
                  </a:lnTo>
                  <a:lnTo>
                    <a:pt x="10916" y="912485"/>
                  </a:lnTo>
                  <a:lnTo>
                    <a:pt x="10606" y="907708"/>
                  </a:lnTo>
                  <a:lnTo>
                    <a:pt x="10297" y="902930"/>
                  </a:lnTo>
                  <a:lnTo>
                    <a:pt x="9990" y="898153"/>
                  </a:lnTo>
                  <a:lnTo>
                    <a:pt x="9685" y="893376"/>
                  </a:lnTo>
                  <a:lnTo>
                    <a:pt x="9383" y="888598"/>
                  </a:lnTo>
                  <a:lnTo>
                    <a:pt x="9083" y="883821"/>
                  </a:lnTo>
                  <a:lnTo>
                    <a:pt x="8785" y="879043"/>
                  </a:lnTo>
                  <a:lnTo>
                    <a:pt x="8490" y="874266"/>
                  </a:lnTo>
                  <a:lnTo>
                    <a:pt x="8197" y="869489"/>
                  </a:lnTo>
                  <a:lnTo>
                    <a:pt x="7909" y="864711"/>
                  </a:lnTo>
                  <a:lnTo>
                    <a:pt x="7622" y="859934"/>
                  </a:lnTo>
                  <a:lnTo>
                    <a:pt x="7341" y="855156"/>
                  </a:lnTo>
                  <a:lnTo>
                    <a:pt x="7060" y="850379"/>
                  </a:lnTo>
                  <a:lnTo>
                    <a:pt x="6786" y="845602"/>
                  </a:lnTo>
                  <a:lnTo>
                    <a:pt x="6513" y="840824"/>
                  </a:lnTo>
                  <a:lnTo>
                    <a:pt x="6245" y="836047"/>
                  </a:lnTo>
                  <a:lnTo>
                    <a:pt x="5980" y="831269"/>
                  </a:lnTo>
                  <a:lnTo>
                    <a:pt x="5720" y="826492"/>
                  </a:lnTo>
                  <a:lnTo>
                    <a:pt x="5464" y="821714"/>
                  </a:lnTo>
                  <a:lnTo>
                    <a:pt x="5211" y="816937"/>
                  </a:lnTo>
                  <a:lnTo>
                    <a:pt x="4966" y="812160"/>
                  </a:lnTo>
                  <a:lnTo>
                    <a:pt x="4721" y="807382"/>
                  </a:lnTo>
                  <a:lnTo>
                    <a:pt x="4485" y="802605"/>
                  </a:lnTo>
                  <a:lnTo>
                    <a:pt x="4249" y="797827"/>
                  </a:lnTo>
                  <a:lnTo>
                    <a:pt x="4024" y="793050"/>
                  </a:lnTo>
                  <a:lnTo>
                    <a:pt x="3799" y="788273"/>
                  </a:lnTo>
                  <a:lnTo>
                    <a:pt x="3582" y="783495"/>
                  </a:lnTo>
                  <a:lnTo>
                    <a:pt x="3369" y="778718"/>
                  </a:lnTo>
                  <a:lnTo>
                    <a:pt x="3163" y="773940"/>
                  </a:lnTo>
                  <a:lnTo>
                    <a:pt x="2961" y="769163"/>
                  </a:lnTo>
                  <a:lnTo>
                    <a:pt x="2765" y="764386"/>
                  </a:lnTo>
                  <a:lnTo>
                    <a:pt x="2576" y="759608"/>
                  </a:lnTo>
                  <a:lnTo>
                    <a:pt x="2390" y="754831"/>
                  </a:lnTo>
                  <a:lnTo>
                    <a:pt x="2215" y="750053"/>
                  </a:lnTo>
                  <a:lnTo>
                    <a:pt x="2039" y="745276"/>
                  </a:lnTo>
                  <a:lnTo>
                    <a:pt x="1877" y="740498"/>
                  </a:lnTo>
                  <a:lnTo>
                    <a:pt x="1716" y="735721"/>
                  </a:lnTo>
                  <a:lnTo>
                    <a:pt x="1565" y="730944"/>
                  </a:lnTo>
                  <a:lnTo>
                    <a:pt x="1418" y="726166"/>
                  </a:lnTo>
                  <a:lnTo>
                    <a:pt x="1279" y="721389"/>
                  </a:lnTo>
                  <a:lnTo>
                    <a:pt x="1146" y="716611"/>
                  </a:lnTo>
                  <a:lnTo>
                    <a:pt x="1019" y="711834"/>
                  </a:lnTo>
                  <a:lnTo>
                    <a:pt x="902" y="707057"/>
                  </a:lnTo>
                  <a:lnTo>
                    <a:pt x="787" y="702279"/>
                  </a:lnTo>
                  <a:lnTo>
                    <a:pt x="685" y="697502"/>
                  </a:lnTo>
                  <a:lnTo>
                    <a:pt x="583" y="692724"/>
                  </a:lnTo>
                  <a:lnTo>
                    <a:pt x="497" y="687947"/>
                  </a:lnTo>
                  <a:lnTo>
                    <a:pt x="411" y="683170"/>
                  </a:lnTo>
                  <a:lnTo>
                    <a:pt x="338" y="678392"/>
                  </a:lnTo>
                  <a:lnTo>
                    <a:pt x="268" y="673615"/>
                  </a:lnTo>
                  <a:lnTo>
                    <a:pt x="209" y="668837"/>
                  </a:lnTo>
                  <a:lnTo>
                    <a:pt x="156" y="664060"/>
                  </a:lnTo>
                  <a:lnTo>
                    <a:pt x="110" y="659282"/>
                  </a:lnTo>
                  <a:lnTo>
                    <a:pt x="73" y="654505"/>
                  </a:lnTo>
                  <a:lnTo>
                    <a:pt x="41" y="649728"/>
                  </a:lnTo>
                  <a:lnTo>
                    <a:pt x="22" y="644950"/>
                  </a:lnTo>
                  <a:lnTo>
                    <a:pt x="4" y="640173"/>
                  </a:lnTo>
                  <a:lnTo>
                    <a:pt x="2" y="635395"/>
                  </a:lnTo>
                  <a:lnTo>
                    <a:pt x="0" y="630618"/>
                  </a:lnTo>
                  <a:lnTo>
                    <a:pt x="13" y="625841"/>
                  </a:lnTo>
                  <a:lnTo>
                    <a:pt x="29" y="621063"/>
                  </a:lnTo>
                  <a:lnTo>
                    <a:pt x="56" y="616286"/>
                  </a:lnTo>
                  <a:lnTo>
                    <a:pt x="90" y="611508"/>
                  </a:lnTo>
                  <a:lnTo>
                    <a:pt x="132" y="606731"/>
                  </a:lnTo>
                  <a:lnTo>
                    <a:pt x="183" y="601953"/>
                  </a:lnTo>
                  <a:lnTo>
                    <a:pt x="240" y="597176"/>
                  </a:lnTo>
                  <a:lnTo>
                    <a:pt x="309" y="592399"/>
                  </a:lnTo>
                  <a:lnTo>
                    <a:pt x="380" y="587621"/>
                  </a:lnTo>
                  <a:lnTo>
                    <a:pt x="468" y="582844"/>
                  </a:lnTo>
                  <a:lnTo>
                    <a:pt x="555" y="578066"/>
                  </a:lnTo>
                  <a:lnTo>
                    <a:pt x="659" y="573289"/>
                  </a:lnTo>
                  <a:lnTo>
                    <a:pt x="764" y="568512"/>
                  </a:lnTo>
                  <a:lnTo>
                    <a:pt x="883" y="563734"/>
                  </a:lnTo>
                  <a:lnTo>
                    <a:pt x="1006" y="558957"/>
                  </a:lnTo>
                  <a:lnTo>
                    <a:pt x="1140" y="554179"/>
                  </a:lnTo>
                  <a:lnTo>
                    <a:pt x="1281" y="549402"/>
                  </a:lnTo>
                  <a:lnTo>
                    <a:pt x="1430" y="544625"/>
                  </a:lnTo>
                  <a:lnTo>
                    <a:pt x="1589" y="539847"/>
                  </a:lnTo>
                  <a:lnTo>
                    <a:pt x="1752" y="535070"/>
                  </a:lnTo>
                  <a:lnTo>
                    <a:pt x="1929" y="530292"/>
                  </a:lnTo>
                  <a:lnTo>
                    <a:pt x="2107" y="525515"/>
                  </a:lnTo>
                  <a:lnTo>
                    <a:pt x="2302" y="520737"/>
                  </a:lnTo>
                  <a:lnTo>
                    <a:pt x="2497" y="515960"/>
                  </a:lnTo>
                  <a:lnTo>
                    <a:pt x="2707" y="511183"/>
                  </a:lnTo>
                  <a:lnTo>
                    <a:pt x="2920" y="506405"/>
                  </a:lnTo>
                  <a:lnTo>
                    <a:pt x="3144" y="501628"/>
                  </a:lnTo>
                  <a:lnTo>
                    <a:pt x="3375" y="496850"/>
                  </a:lnTo>
                  <a:lnTo>
                    <a:pt x="3613" y="492073"/>
                  </a:lnTo>
                  <a:lnTo>
                    <a:pt x="3861" y="487296"/>
                  </a:lnTo>
                  <a:lnTo>
                    <a:pt x="4113" y="482518"/>
                  </a:lnTo>
                  <a:lnTo>
                    <a:pt x="4378" y="477741"/>
                  </a:lnTo>
                  <a:lnTo>
                    <a:pt x="4644" y="472963"/>
                  </a:lnTo>
                  <a:lnTo>
                    <a:pt x="4926" y="468186"/>
                  </a:lnTo>
                  <a:lnTo>
                    <a:pt x="5209" y="463409"/>
                  </a:lnTo>
                  <a:lnTo>
                    <a:pt x="5505" y="458631"/>
                  </a:lnTo>
                  <a:lnTo>
                    <a:pt x="5804" y="453854"/>
                  </a:lnTo>
                  <a:lnTo>
                    <a:pt x="6114" y="449076"/>
                  </a:lnTo>
                  <a:lnTo>
                    <a:pt x="6429" y="444299"/>
                  </a:lnTo>
                  <a:lnTo>
                    <a:pt x="6753" y="439521"/>
                  </a:lnTo>
                  <a:lnTo>
                    <a:pt x="7084" y="434744"/>
                  </a:lnTo>
                  <a:lnTo>
                    <a:pt x="7420" y="429967"/>
                  </a:lnTo>
                  <a:lnTo>
                    <a:pt x="7767" y="425189"/>
                  </a:lnTo>
                  <a:lnTo>
                    <a:pt x="8117" y="420412"/>
                  </a:lnTo>
                  <a:lnTo>
                    <a:pt x="8479" y="415634"/>
                  </a:lnTo>
                  <a:lnTo>
                    <a:pt x="8842" y="410857"/>
                  </a:lnTo>
                  <a:lnTo>
                    <a:pt x="9219" y="406080"/>
                  </a:lnTo>
                  <a:lnTo>
                    <a:pt x="9596" y="401302"/>
                  </a:lnTo>
                  <a:lnTo>
                    <a:pt x="9985" y="396525"/>
                  </a:lnTo>
                  <a:lnTo>
                    <a:pt x="10378" y="391747"/>
                  </a:lnTo>
                  <a:lnTo>
                    <a:pt x="10778" y="386970"/>
                  </a:lnTo>
                  <a:lnTo>
                    <a:pt x="11185" y="382193"/>
                  </a:lnTo>
                  <a:lnTo>
                    <a:pt x="11597" y="377415"/>
                  </a:lnTo>
                  <a:lnTo>
                    <a:pt x="12018" y="372638"/>
                  </a:lnTo>
                  <a:lnTo>
                    <a:pt x="12441" y="367860"/>
                  </a:lnTo>
                  <a:lnTo>
                    <a:pt x="12876" y="363083"/>
                  </a:lnTo>
                  <a:lnTo>
                    <a:pt x="13310" y="358305"/>
                  </a:lnTo>
                  <a:lnTo>
                    <a:pt x="13757" y="353528"/>
                  </a:lnTo>
                  <a:lnTo>
                    <a:pt x="14205" y="348751"/>
                  </a:lnTo>
                  <a:lnTo>
                    <a:pt x="14663" y="343973"/>
                  </a:lnTo>
                  <a:lnTo>
                    <a:pt x="15123" y="339196"/>
                  </a:lnTo>
                  <a:lnTo>
                    <a:pt x="15591" y="334418"/>
                  </a:lnTo>
                  <a:lnTo>
                    <a:pt x="16063" y="329641"/>
                  </a:lnTo>
                  <a:lnTo>
                    <a:pt x="16541" y="324864"/>
                  </a:lnTo>
                  <a:lnTo>
                    <a:pt x="17025" y="320086"/>
                  </a:lnTo>
                  <a:lnTo>
                    <a:pt x="17512" y="315309"/>
                  </a:lnTo>
                  <a:lnTo>
                    <a:pt x="18008" y="310531"/>
                  </a:lnTo>
                  <a:lnTo>
                    <a:pt x="18504" y="305754"/>
                  </a:lnTo>
                  <a:lnTo>
                    <a:pt x="19010" y="300976"/>
                  </a:lnTo>
                  <a:lnTo>
                    <a:pt x="19517" y="296199"/>
                  </a:lnTo>
                  <a:lnTo>
                    <a:pt x="20032" y="291422"/>
                  </a:lnTo>
                  <a:lnTo>
                    <a:pt x="20549" y="286644"/>
                  </a:lnTo>
                  <a:lnTo>
                    <a:pt x="21072" y="281867"/>
                  </a:lnTo>
                  <a:lnTo>
                    <a:pt x="21599" y="277089"/>
                  </a:lnTo>
                  <a:lnTo>
                    <a:pt x="22130" y="272312"/>
                  </a:lnTo>
                  <a:lnTo>
                    <a:pt x="22667" y="267535"/>
                  </a:lnTo>
                  <a:lnTo>
                    <a:pt x="23205" y="262757"/>
                  </a:lnTo>
                  <a:lnTo>
                    <a:pt x="23750" y="257980"/>
                  </a:lnTo>
                  <a:lnTo>
                    <a:pt x="24296" y="253202"/>
                  </a:lnTo>
                  <a:lnTo>
                    <a:pt x="24850" y="248425"/>
                  </a:lnTo>
                  <a:lnTo>
                    <a:pt x="25403" y="243648"/>
                  </a:lnTo>
                  <a:lnTo>
                    <a:pt x="25964" y="238870"/>
                  </a:lnTo>
                  <a:lnTo>
                    <a:pt x="26525" y="234093"/>
                  </a:lnTo>
                  <a:lnTo>
                    <a:pt x="27092" y="229315"/>
                  </a:lnTo>
                  <a:lnTo>
                    <a:pt x="27661" y="224538"/>
                  </a:lnTo>
                  <a:lnTo>
                    <a:pt x="28233" y="219760"/>
                  </a:lnTo>
                  <a:lnTo>
                    <a:pt x="28809" y="214983"/>
                  </a:lnTo>
                  <a:lnTo>
                    <a:pt x="29387" y="210206"/>
                  </a:lnTo>
                  <a:lnTo>
                    <a:pt x="29969" y="205428"/>
                  </a:lnTo>
                  <a:lnTo>
                    <a:pt x="30552" y="200651"/>
                  </a:lnTo>
                  <a:lnTo>
                    <a:pt x="31140" y="195873"/>
                  </a:lnTo>
                  <a:lnTo>
                    <a:pt x="31727" y="191096"/>
                  </a:lnTo>
                  <a:lnTo>
                    <a:pt x="32321" y="186319"/>
                  </a:lnTo>
                  <a:lnTo>
                    <a:pt x="32914" y="181541"/>
                  </a:lnTo>
                  <a:lnTo>
                    <a:pt x="33511" y="176764"/>
                  </a:lnTo>
                  <a:lnTo>
                    <a:pt x="34109" y="171986"/>
                  </a:lnTo>
                  <a:lnTo>
                    <a:pt x="34710" y="167209"/>
                  </a:lnTo>
                  <a:lnTo>
                    <a:pt x="35312" y="162432"/>
                  </a:lnTo>
                  <a:lnTo>
                    <a:pt x="35916" y="157654"/>
                  </a:lnTo>
                  <a:lnTo>
                    <a:pt x="36523" y="152877"/>
                  </a:lnTo>
                  <a:lnTo>
                    <a:pt x="37130" y="148099"/>
                  </a:lnTo>
                  <a:lnTo>
                    <a:pt x="37740" y="143322"/>
                  </a:lnTo>
                  <a:lnTo>
                    <a:pt x="38349" y="138544"/>
                  </a:lnTo>
                  <a:lnTo>
                    <a:pt x="38962" y="133767"/>
                  </a:lnTo>
                  <a:lnTo>
                    <a:pt x="39575" y="128990"/>
                  </a:lnTo>
                  <a:lnTo>
                    <a:pt x="40189" y="124212"/>
                  </a:lnTo>
                  <a:lnTo>
                    <a:pt x="40804" y="119435"/>
                  </a:lnTo>
                  <a:lnTo>
                    <a:pt x="41420" y="114657"/>
                  </a:lnTo>
                  <a:lnTo>
                    <a:pt x="42037" y="109880"/>
                  </a:lnTo>
                  <a:lnTo>
                    <a:pt x="42655" y="105103"/>
                  </a:lnTo>
                  <a:lnTo>
                    <a:pt x="43273" y="100325"/>
                  </a:lnTo>
                  <a:lnTo>
                    <a:pt x="43892" y="95548"/>
                  </a:lnTo>
                  <a:lnTo>
                    <a:pt x="44511" y="90770"/>
                  </a:lnTo>
                  <a:lnTo>
                    <a:pt x="45130" y="85993"/>
                  </a:lnTo>
                  <a:lnTo>
                    <a:pt x="45750" y="81216"/>
                  </a:lnTo>
                  <a:lnTo>
                    <a:pt x="46369" y="76438"/>
                  </a:lnTo>
                  <a:lnTo>
                    <a:pt x="46989" y="71661"/>
                  </a:lnTo>
                  <a:lnTo>
                    <a:pt x="47609" y="66883"/>
                  </a:lnTo>
                  <a:lnTo>
                    <a:pt x="48228" y="62106"/>
                  </a:lnTo>
                  <a:lnTo>
                    <a:pt x="48847" y="57328"/>
                  </a:lnTo>
                  <a:lnTo>
                    <a:pt x="49466" y="52551"/>
                  </a:lnTo>
                  <a:lnTo>
                    <a:pt x="50084" y="47774"/>
                  </a:lnTo>
                  <a:lnTo>
                    <a:pt x="50702" y="42996"/>
                  </a:lnTo>
                  <a:lnTo>
                    <a:pt x="51319" y="38219"/>
                  </a:lnTo>
                  <a:lnTo>
                    <a:pt x="51935" y="33441"/>
                  </a:lnTo>
                  <a:lnTo>
                    <a:pt x="52550" y="28664"/>
                  </a:lnTo>
                  <a:lnTo>
                    <a:pt x="53166" y="23887"/>
                  </a:lnTo>
                  <a:lnTo>
                    <a:pt x="53778" y="19109"/>
                  </a:lnTo>
                  <a:lnTo>
                    <a:pt x="54391" y="14332"/>
                  </a:lnTo>
                  <a:lnTo>
                    <a:pt x="55002" y="9554"/>
                  </a:lnTo>
                  <a:lnTo>
                    <a:pt x="55612" y="4777"/>
                  </a:lnTo>
                  <a:lnTo>
                    <a:pt x="56221" y="0"/>
                  </a:lnTo>
                  <a:lnTo>
                    <a:pt x="165757" y="0"/>
                  </a:lnTo>
                  <a:lnTo>
                    <a:pt x="166365" y="4777"/>
                  </a:lnTo>
                  <a:lnTo>
                    <a:pt x="166976" y="9554"/>
                  </a:lnTo>
                  <a:lnTo>
                    <a:pt x="167586" y="14332"/>
                  </a:lnTo>
                  <a:lnTo>
                    <a:pt x="168199" y="19109"/>
                  </a:lnTo>
                  <a:lnTo>
                    <a:pt x="168812" y="23887"/>
                  </a:lnTo>
                  <a:lnTo>
                    <a:pt x="169427" y="28664"/>
                  </a:lnTo>
                  <a:lnTo>
                    <a:pt x="170042" y="33441"/>
                  </a:lnTo>
                  <a:lnTo>
                    <a:pt x="170659" y="38219"/>
                  </a:lnTo>
                  <a:lnTo>
                    <a:pt x="171276" y="42996"/>
                  </a:lnTo>
                  <a:lnTo>
                    <a:pt x="171894" y="47774"/>
                  </a:lnTo>
                  <a:lnTo>
                    <a:pt x="172512" y="52551"/>
                  </a:lnTo>
                  <a:lnTo>
                    <a:pt x="173131" y="57328"/>
                  </a:lnTo>
                  <a:lnTo>
                    <a:pt x="173750" y="62106"/>
                  </a:lnTo>
                  <a:lnTo>
                    <a:pt x="174369" y="66883"/>
                  </a:lnTo>
                  <a:lnTo>
                    <a:pt x="174989" y="71661"/>
                  </a:lnTo>
                  <a:lnTo>
                    <a:pt x="175608" y="76438"/>
                  </a:lnTo>
                  <a:lnTo>
                    <a:pt x="176228" y="81216"/>
                  </a:lnTo>
                  <a:lnTo>
                    <a:pt x="176848" y="85993"/>
                  </a:lnTo>
                  <a:lnTo>
                    <a:pt x="177467" y="90770"/>
                  </a:lnTo>
                  <a:lnTo>
                    <a:pt x="178086" y="95548"/>
                  </a:lnTo>
                  <a:lnTo>
                    <a:pt x="178705" y="100325"/>
                  </a:lnTo>
                  <a:lnTo>
                    <a:pt x="179323" y="105103"/>
                  </a:lnTo>
                  <a:lnTo>
                    <a:pt x="179940" y="109880"/>
                  </a:lnTo>
                  <a:lnTo>
                    <a:pt x="180557" y="114657"/>
                  </a:lnTo>
                  <a:lnTo>
                    <a:pt x="181174" y="119435"/>
                  </a:lnTo>
                  <a:lnTo>
                    <a:pt x="181788" y="124212"/>
                  </a:lnTo>
                  <a:lnTo>
                    <a:pt x="182403" y="128990"/>
                  </a:lnTo>
                  <a:lnTo>
                    <a:pt x="183016" y="133767"/>
                  </a:lnTo>
                  <a:lnTo>
                    <a:pt x="183628" y="138544"/>
                  </a:lnTo>
                  <a:lnTo>
                    <a:pt x="184238" y="143322"/>
                  </a:lnTo>
                  <a:lnTo>
                    <a:pt x="184848" y="148099"/>
                  </a:lnTo>
                  <a:lnTo>
                    <a:pt x="185455" y="152877"/>
                  </a:lnTo>
                  <a:lnTo>
                    <a:pt x="186061" y="157654"/>
                  </a:lnTo>
                  <a:lnTo>
                    <a:pt x="186665" y="162432"/>
                  </a:lnTo>
                  <a:lnTo>
                    <a:pt x="187268" y="167209"/>
                  </a:lnTo>
                  <a:lnTo>
                    <a:pt x="187869" y="171986"/>
                  </a:lnTo>
                  <a:lnTo>
                    <a:pt x="188467" y="176764"/>
                  </a:lnTo>
                  <a:lnTo>
                    <a:pt x="189064" y="181541"/>
                  </a:lnTo>
                  <a:lnTo>
                    <a:pt x="189657" y="186319"/>
                  </a:lnTo>
                  <a:lnTo>
                    <a:pt x="190250" y="191096"/>
                  </a:lnTo>
                  <a:lnTo>
                    <a:pt x="190838" y="195873"/>
                  </a:lnTo>
                  <a:lnTo>
                    <a:pt x="191426" y="200651"/>
                  </a:lnTo>
                  <a:lnTo>
                    <a:pt x="192009" y="205428"/>
                  </a:lnTo>
                  <a:lnTo>
                    <a:pt x="192591" y="210206"/>
                  </a:lnTo>
                  <a:lnTo>
                    <a:pt x="193169" y="214983"/>
                  </a:lnTo>
                  <a:lnTo>
                    <a:pt x="193745" y="219760"/>
                  </a:lnTo>
                  <a:lnTo>
                    <a:pt x="194317" y="224538"/>
                  </a:lnTo>
                  <a:lnTo>
                    <a:pt x="194886" y="229315"/>
                  </a:lnTo>
                  <a:lnTo>
                    <a:pt x="195453" y="234093"/>
                  </a:lnTo>
                  <a:lnTo>
                    <a:pt x="196014" y="238870"/>
                  </a:lnTo>
                  <a:lnTo>
                    <a:pt x="196575" y="243648"/>
                  </a:lnTo>
                  <a:lnTo>
                    <a:pt x="197128" y="248425"/>
                  </a:lnTo>
                  <a:lnTo>
                    <a:pt x="197681" y="253202"/>
                  </a:lnTo>
                  <a:lnTo>
                    <a:pt x="198227" y="257980"/>
                  </a:lnTo>
                  <a:lnTo>
                    <a:pt x="198772" y="262757"/>
                  </a:lnTo>
                  <a:lnTo>
                    <a:pt x="199311" y="267535"/>
                  </a:lnTo>
                  <a:lnTo>
                    <a:pt x="199847" y="272312"/>
                  </a:lnTo>
                  <a:lnTo>
                    <a:pt x="200379" y="277089"/>
                  </a:lnTo>
                  <a:lnTo>
                    <a:pt x="200905" y="281867"/>
                  </a:lnTo>
                  <a:lnTo>
                    <a:pt x="201429" y="286644"/>
                  </a:lnTo>
                  <a:lnTo>
                    <a:pt x="201946" y="291422"/>
                  </a:lnTo>
                  <a:lnTo>
                    <a:pt x="202461" y="296199"/>
                  </a:lnTo>
                  <a:lnTo>
                    <a:pt x="202967" y="300976"/>
                  </a:lnTo>
                  <a:lnTo>
                    <a:pt x="203474" y="305754"/>
                  </a:lnTo>
                  <a:lnTo>
                    <a:pt x="203970" y="310531"/>
                  </a:lnTo>
                  <a:lnTo>
                    <a:pt x="204466" y="315309"/>
                  </a:lnTo>
                  <a:lnTo>
                    <a:pt x="204953" y="320086"/>
                  </a:lnTo>
                  <a:lnTo>
                    <a:pt x="205437" y="324864"/>
                  </a:lnTo>
                  <a:lnTo>
                    <a:pt x="205914" y="329641"/>
                  </a:lnTo>
                  <a:lnTo>
                    <a:pt x="206387" y="334418"/>
                  </a:lnTo>
                  <a:lnTo>
                    <a:pt x="206855" y="339196"/>
                  </a:lnTo>
                  <a:lnTo>
                    <a:pt x="207315" y="343973"/>
                  </a:lnTo>
                  <a:lnTo>
                    <a:pt x="207773" y="348751"/>
                  </a:lnTo>
                  <a:lnTo>
                    <a:pt x="208220" y="353528"/>
                  </a:lnTo>
                  <a:lnTo>
                    <a:pt x="208668" y="358305"/>
                  </a:lnTo>
                  <a:lnTo>
                    <a:pt x="209102" y="363083"/>
                  </a:lnTo>
                  <a:lnTo>
                    <a:pt x="209536" y="367860"/>
                  </a:lnTo>
                  <a:lnTo>
                    <a:pt x="209960" y="372638"/>
                  </a:lnTo>
                  <a:lnTo>
                    <a:pt x="210381" y="377415"/>
                  </a:lnTo>
                  <a:lnTo>
                    <a:pt x="210793" y="382193"/>
                  </a:lnTo>
                  <a:lnTo>
                    <a:pt x="211200" y="386970"/>
                  </a:lnTo>
                  <a:lnTo>
                    <a:pt x="211600" y="391747"/>
                  </a:lnTo>
                  <a:lnTo>
                    <a:pt x="211993" y="396525"/>
                  </a:lnTo>
                  <a:lnTo>
                    <a:pt x="212381" y="401302"/>
                  </a:lnTo>
                  <a:lnTo>
                    <a:pt x="212759" y="406080"/>
                  </a:lnTo>
                  <a:lnTo>
                    <a:pt x="213136" y="410857"/>
                  </a:lnTo>
                  <a:lnTo>
                    <a:pt x="213499" y="415634"/>
                  </a:lnTo>
                  <a:lnTo>
                    <a:pt x="213861" y="420412"/>
                  </a:lnTo>
                  <a:lnTo>
                    <a:pt x="214210" y="425189"/>
                  </a:lnTo>
                  <a:lnTo>
                    <a:pt x="214557" y="429967"/>
                  </a:lnTo>
                  <a:lnTo>
                    <a:pt x="214894" y="434744"/>
                  </a:lnTo>
                  <a:lnTo>
                    <a:pt x="215225" y="439521"/>
                  </a:lnTo>
                  <a:lnTo>
                    <a:pt x="215548" y="444299"/>
                  </a:lnTo>
                  <a:lnTo>
                    <a:pt x="215863" y="449076"/>
                  </a:lnTo>
                  <a:lnTo>
                    <a:pt x="216174" y="453854"/>
                  </a:lnTo>
                  <a:lnTo>
                    <a:pt x="216472" y="458631"/>
                  </a:lnTo>
                  <a:lnTo>
                    <a:pt x="216769" y="463409"/>
                  </a:lnTo>
                  <a:lnTo>
                    <a:pt x="217051" y="468186"/>
                  </a:lnTo>
                  <a:lnTo>
                    <a:pt x="217333" y="472963"/>
                  </a:lnTo>
                  <a:lnTo>
                    <a:pt x="217600" y="477741"/>
                  </a:lnTo>
                  <a:lnTo>
                    <a:pt x="217865" y="482518"/>
                  </a:lnTo>
                  <a:lnTo>
                    <a:pt x="218117" y="487296"/>
                  </a:lnTo>
                  <a:lnTo>
                    <a:pt x="218365" y="492073"/>
                  </a:lnTo>
                  <a:lnTo>
                    <a:pt x="218603" y="496850"/>
                  </a:lnTo>
                  <a:lnTo>
                    <a:pt x="218834" y="501628"/>
                  </a:lnTo>
                  <a:lnTo>
                    <a:pt x="219058" y="506405"/>
                  </a:lnTo>
                  <a:lnTo>
                    <a:pt x="219271" y="511183"/>
                  </a:lnTo>
                  <a:lnTo>
                    <a:pt x="219480" y="515960"/>
                  </a:lnTo>
                  <a:lnTo>
                    <a:pt x="219676" y="520737"/>
                  </a:lnTo>
                  <a:lnTo>
                    <a:pt x="219871" y="525515"/>
                  </a:lnTo>
                  <a:lnTo>
                    <a:pt x="220048" y="530292"/>
                  </a:lnTo>
                  <a:lnTo>
                    <a:pt x="220226" y="535070"/>
                  </a:lnTo>
                  <a:lnTo>
                    <a:pt x="220389" y="539847"/>
                  </a:lnTo>
                  <a:lnTo>
                    <a:pt x="220548" y="544625"/>
                  </a:lnTo>
                  <a:lnTo>
                    <a:pt x="220696" y="549402"/>
                  </a:lnTo>
                  <a:lnTo>
                    <a:pt x="220838" y="554179"/>
                  </a:lnTo>
                  <a:lnTo>
                    <a:pt x="220971" y="558957"/>
                  </a:lnTo>
                  <a:lnTo>
                    <a:pt x="221095" y="563734"/>
                  </a:lnTo>
                  <a:lnTo>
                    <a:pt x="221214" y="568512"/>
                  </a:lnTo>
                  <a:lnTo>
                    <a:pt x="221319" y="573289"/>
                  </a:lnTo>
                  <a:lnTo>
                    <a:pt x="221423" y="578066"/>
                  </a:lnTo>
                  <a:lnTo>
                    <a:pt x="221510" y="582844"/>
                  </a:lnTo>
                  <a:lnTo>
                    <a:pt x="221597" y="587621"/>
                  </a:lnTo>
                  <a:lnTo>
                    <a:pt x="221669" y="592399"/>
                  </a:lnTo>
                  <a:lnTo>
                    <a:pt x="221738" y="597176"/>
                  </a:lnTo>
                  <a:lnTo>
                    <a:pt x="221795" y="601953"/>
                  </a:lnTo>
                  <a:lnTo>
                    <a:pt x="221846" y="606731"/>
                  </a:lnTo>
                  <a:lnTo>
                    <a:pt x="221888" y="611508"/>
                  </a:lnTo>
                  <a:lnTo>
                    <a:pt x="221921" y="616286"/>
                  </a:lnTo>
                  <a:lnTo>
                    <a:pt x="221949" y="621063"/>
                  </a:lnTo>
                  <a:lnTo>
                    <a:pt x="221965" y="625841"/>
                  </a:lnTo>
                  <a:lnTo>
                    <a:pt x="221978" y="630618"/>
                  </a:lnTo>
                  <a:lnTo>
                    <a:pt x="221976" y="635395"/>
                  </a:lnTo>
                  <a:lnTo>
                    <a:pt x="221974" y="640173"/>
                  </a:lnTo>
                  <a:lnTo>
                    <a:pt x="221956" y="644950"/>
                  </a:lnTo>
                  <a:lnTo>
                    <a:pt x="221936" y="649728"/>
                  </a:lnTo>
                  <a:lnTo>
                    <a:pt x="221904" y="654505"/>
                  </a:lnTo>
                  <a:lnTo>
                    <a:pt x="221868" y="659282"/>
                  </a:lnTo>
                  <a:lnTo>
                    <a:pt x="221822" y="664060"/>
                  </a:lnTo>
                  <a:lnTo>
                    <a:pt x="221769" y="668837"/>
                  </a:lnTo>
                  <a:lnTo>
                    <a:pt x="221709" y="673615"/>
                  </a:lnTo>
                  <a:lnTo>
                    <a:pt x="221639" y="678392"/>
                  </a:lnTo>
                  <a:lnTo>
                    <a:pt x="221567" y="683170"/>
                  </a:lnTo>
                  <a:lnTo>
                    <a:pt x="221480" y="687947"/>
                  </a:lnTo>
                  <a:lnTo>
                    <a:pt x="221394" y="692724"/>
                  </a:lnTo>
                  <a:lnTo>
                    <a:pt x="221292" y="697502"/>
                  </a:lnTo>
                  <a:lnTo>
                    <a:pt x="221190" y="702279"/>
                  </a:lnTo>
                  <a:lnTo>
                    <a:pt x="221076" y="707057"/>
                  </a:lnTo>
                  <a:lnTo>
                    <a:pt x="220958" y="711834"/>
                  </a:lnTo>
                  <a:lnTo>
                    <a:pt x="220831" y="716611"/>
                  </a:lnTo>
                  <a:lnTo>
                    <a:pt x="220699" y="721389"/>
                  </a:lnTo>
                  <a:lnTo>
                    <a:pt x="220560" y="726166"/>
                  </a:lnTo>
                  <a:lnTo>
                    <a:pt x="220413" y="730944"/>
                  </a:lnTo>
                  <a:lnTo>
                    <a:pt x="220262" y="735721"/>
                  </a:lnTo>
                  <a:lnTo>
                    <a:pt x="220100" y="740498"/>
                  </a:lnTo>
                  <a:lnTo>
                    <a:pt x="219938" y="745276"/>
                  </a:lnTo>
                  <a:lnTo>
                    <a:pt x="219763" y="750053"/>
                  </a:lnTo>
                  <a:lnTo>
                    <a:pt x="219588" y="754831"/>
                  </a:lnTo>
                  <a:lnTo>
                    <a:pt x="219401" y="759608"/>
                  </a:lnTo>
                  <a:lnTo>
                    <a:pt x="219213" y="764386"/>
                  </a:lnTo>
                  <a:lnTo>
                    <a:pt x="219016" y="769163"/>
                  </a:lnTo>
                  <a:lnTo>
                    <a:pt x="218815" y="773940"/>
                  </a:lnTo>
                  <a:lnTo>
                    <a:pt x="218608" y="778718"/>
                  </a:lnTo>
                  <a:lnTo>
                    <a:pt x="218395" y="783495"/>
                  </a:lnTo>
                  <a:lnTo>
                    <a:pt x="218179" y="788273"/>
                  </a:lnTo>
                  <a:lnTo>
                    <a:pt x="217954" y="793050"/>
                  </a:lnTo>
                  <a:lnTo>
                    <a:pt x="217728" y="797827"/>
                  </a:lnTo>
                  <a:lnTo>
                    <a:pt x="217493" y="802605"/>
                  </a:lnTo>
                  <a:lnTo>
                    <a:pt x="217257" y="807382"/>
                  </a:lnTo>
                  <a:lnTo>
                    <a:pt x="217012" y="812160"/>
                  </a:lnTo>
                  <a:lnTo>
                    <a:pt x="216766" y="816937"/>
                  </a:lnTo>
                  <a:lnTo>
                    <a:pt x="216513" y="821714"/>
                  </a:lnTo>
                  <a:lnTo>
                    <a:pt x="216258" y="826492"/>
                  </a:lnTo>
                  <a:lnTo>
                    <a:pt x="215997" y="831269"/>
                  </a:lnTo>
                  <a:lnTo>
                    <a:pt x="215733" y="836047"/>
                  </a:lnTo>
                  <a:lnTo>
                    <a:pt x="215465" y="840824"/>
                  </a:lnTo>
                  <a:lnTo>
                    <a:pt x="215192" y="845602"/>
                  </a:lnTo>
                  <a:lnTo>
                    <a:pt x="214918" y="850379"/>
                  </a:lnTo>
                  <a:lnTo>
                    <a:pt x="214637" y="855156"/>
                  </a:lnTo>
                  <a:lnTo>
                    <a:pt x="214356" y="859934"/>
                  </a:lnTo>
                  <a:lnTo>
                    <a:pt x="214068" y="864711"/>
                  </a:lnTo>
                  <a:lnTo>
                    <a:pt x="213780" y="869489"/>
                  </a:lnTo>
                  <a:lnTo>
                    <a:pt x="213487" y="874266"/>
                  </a:lnTo>
                  <a:lnTo>
                    <a:pt x="213193" y="879043"/>
                  </a:lnTo>
                  <a:lnTo>
                    <a:pt x="212895" y="883821"/>
                  </a:lnTo>
                  <a:lnTo>
                    <a:pt x="212595" y="888598"/>
                  </a:lnTo>
                  <a:lnTo>
                    <a:pt x="212293" y="893376"/>
                  </a:lnTo>
                  <a:lnTo>
                    <a:pt x="211987" y="898153"/>
                  </a:lnTo>
                  <a:lnTo>
                    <a:pt x="211681" y="902930"/>
                  </a:lnTo>
                  <a:lnTo>
                    <a:pt x="211371" y="907708"/>
                  </a:lnTo>
                  <a:lnTo>
                    <a:pt x="211061" y="912485"/>
                  </a:lnTo>
                  <a:lnTo>
                    <a:pt x="210748" y="917263"/>
                  </a:lnTo>
                  <a:lnTo>
                    <a:pt x="210434" y="922040"/>
                  </a:lnTo>
                  <a:lnTo>
                    <a:pt x="210118" y="926818"/>
                  </a:lnTo>
                  <a:lnTo>
                    <a:pt x="209801" y="931595"/>
                  </a:lnTo>
                  <a:lnTo>
                    <a:pt x="209482" y="936372"/>
                  </a:lnTo>
                  <a:lnTo>
                    <a:pt x="209163" y="941150"/>
                  </a:lnTo>
                  <a:lnTo>
                    <a:pt x="208843" y="945927"/>
                  </a:lnTo>
                  <a:lnTo>
                    <a:pt x="208521" y="950705"/>
                  </a:lnTo>
                  <a:lnTo>
                    <a:pt x="208199" y="955482"/>
                  </a:lnTo>
                  <a:lnTo>
                    <a:pt x="207877" y="960259"/>
                  </a:lnTo>
                  <a:lnTo>
                    <a:pt x="207554" y="965037"/>
                  </a:lnTo>
                  <a:lnTo>
                    <a:pt x="207231" y="969814"/>
                  </a:lnTo>
                  <a:lnTo>
                    <a:pt x="206907" y="974592"/>
                  </a:lnTo>
                  <a:lnTo>
                    <a:pt x="206584" y="979369"/>
                  </a:lnTo>
                  <a:lnTo>
                    <a:pt x="206260" y="984147"/>
                  </a:lnTo>
                  <a:lnTo>
                    <a:pt x="205936" y="988924"/>
                  </a:lnTo>
                  <a:lnTo>
                    <a:pt x="205613" y="993701"/>
                  </a:lnTo>
                  <a:lnTo>
                    <a:pt x="205290" y="998479"/>
                  </a:lnTo>
                  <a:lnTo>
                    <a:pt x="204968" y="1003256"/>
                  </a:lnTo>
                  <a:lnTo>
                    <a:pt x="204646" y="1008034"/>
                  </a:lnTo>
                  <a:lnTo>
                    <a:pt x="204325" y="1012811"/>
                  </a:lnTo>
                  <a:lnTo>
                    <a:pt x="204004" y="1017588"/>
                  </a:lnTo>
                  <a:lnTo>
                    <a:pt x="203685" y="1022366"/>
                  </a:lnTo>
                  <a:lnTo>
                    <a:pt x="203366" y="1027143"/>
                  </a:lnTo>
                  <a:lnTo>
                    <a:pt x="203049" y="1031921"/>
                  </a:lnTo>
                  <a:lnTo>
                    <a:pt x="202733" y="1036698"/>
                  </a:lnTo>
                  <a:lnTo>
                    <a:pt x="202418" y="1041475"/>
                  </a:lnTo>
                  <a:lnTo>
                    <a:pt x="202104" y="1046253"/>
                  </a:lnTo>
                  <a:lnTo>
                    <a:pt x="201792" y="1051030"/>
                  </a:lnTo>
                  <a:lnTo>
                    <a:pt x="201481" y="1055808"/>
                  </a:lnTo>
                  <a:lnTo>
                    <a:pt x="201172" y="1060585"/>
                  </a:lnTo>
                  <a:lnTo>
                    <a:pt x="200864" y="1065363"/>
                  </a:lnTo>
                  <a:lnTo>
                    <a:pt x="200558" y="1070140"/>
                  </a:lnTo>
                  <a:lnTo>
                    <a:pt x="200255" y="1074917"/>
                  </a:lnTo>
                  <a:lnTo>
                    <a:pt x="199951" y="1079695"/>
                  </a:lnTo>
                  <a:lnTo>
                    <a:pt x="199652" y="1084472"/>
                  </a:lnTo>
                  <a:lnTo>
                    <a:pt x="199353" y="1089250"/>
                  </a:lnTo>
                  <a:lnTo>
                    <a:pt x="199058" y="1094027"/>
                  </a:lnTo>
                  <a:lnTo>
                    <a:pt x="198763" y="1098804"/>
                  </a:lnTo>
                  <a:lnTo>
                    <a:pt x="198472" y="1103582"/>
                  </a:lnTo>
                  <a:lnTo>
                    <a:pt x="198182" y="1108359"/>
                  </a:lnTo>
                  <a:lnTo>
                    <a:pt x="197894" y="1113137"/>
                  </a:lnTo>
                  <a:lnTo>
                    <a:pt x="197609" y="1117914"/>
                  </a:lnTo>
                  <a:lnTo>
                    <a:pt x="197326" y="1122691"/>
                  </a:lnTo>
                  <a:lnTo>
                    <a:pt x="197046" y="1127469"/>
                  </a:lnTo>
                  <a:lnTo>
                    <a:pt x="196767" y="1132246"/>
                  </a:lnTo>
                  <a:lnTo>
                    <a:pt x="196493" y="1137024"/>
                  </a:lnTo>
                  <a:lnTo>
                    <a:pt x="196218" y="1141801"/>
                  </a:lnTo>
                  <a:lnTo>
                    <a:pt x="195949" y="1146579"/>
                  </a:lnTo>
                  <a:lnTo>
                    <a:pt x="195680" y="1151356"/>
                  </a:lnTo>
                  <a:lnTo>
                    <a:pt x="195415" y="1156133"/>
                  </a:lnTo>
                  <a:lnTo>
                    <a:pt x="195152" y="1160911"/>
                  </a:lnTo>
                  <a:lnTo>
                    <a:pt x="194892" y="1165688"/>
                  </a:lnTo>
                  <a:lnTo>
                    <a:pt x="194635" y="1170466"/>
                  </a:lnTo>
                  <a:lnTo>
                    <a:pt x="194379" y="1175243"/>
                  </a:lnTo>
                  <a:lnTo>
                    <a:pt x="194127" y="1180020"/>
                  </a:lnTo>
                  <a:lnTo>
                    <a:pt x="193877" y="1184798"/>
                  </a:lnTo>
                  <a:lnTo>
                    <a:pt x="193631" y="1189575"/>
                  </a:lnTo>
                  <a:lnTo>
                    <a:pt x="193385" y="1194353"/>
                  </a:lnTo>
                  <a:lnTo>
                    <a:pt x="193145" y="1199130"/>
                  </a:lnTo>
                  <a:lnTo>
                    <a:pt x="192905" y="1203907"/>
                  </a:lnTo>
                  <a:lnTo>
                    <a:pt x="192669" y="1208685"/>
                  </a:lnTo>
                  <a:lnTo>
                    <a:pt x="192435" y="1213462"/>
                  </a:lnTo>
                  <a:lnTo>
                    <a:pt x="192205" y="1218240"/>
                  </a:lnTo>
                  <a:lnTo>
                    <a:pt x="191976" y="1223017"/>
                  </a:lnTo>
                  <a:lnTo>
                    <a:pt x="191750" y="1227795"/>
                  </a:lnTo>
                  <a:lnTo>
                    <a:pt x="191528" y="1232572"/>
                  </a:lnTo>
                  <a:lnTo>
                    <a:pt x="191306" y="1237349"/>
                  </a:lnTo>
                  <a:lnTo>
                    <a:pt x="191090" y="1242127"/>
                  </a:lnTo>
                  <a:lnTo>
                    <a:pt x="190873" y="1246904"/>
                  </a:lnTo>
                  <a:lnTo>
                    <a:pt x="190662" y="1251682"/>
                  </a:lnTo>
                  <a:lnTo>
                    <a:pt x="190451" y="1256459"/>
                  </a:lnTo>
                  <a:lnTo>
                    <a:pt x="190244" y="1261236"/>
                  </a:lnTo>
                  <a:lnTo>
                    <a:pt x="190039" y="1266014"/>
                  </a:lnTo>
                  <a:lnTo>
                    <a:pt x="189837" y="1270791"/>
                  </a:lnTo>
                  <a:lnTo>
                    <a:pt x="189637" y="1275569"/>
                  </a:lnTo>
                  <a:lnTo>
                    <a:pt x="189439" y="1280346"/>
                  </a:lnTo>
                  <a:lnTo>
                    <a:pt x="189244" y="1285124"/>
                  </a:lnTo>
                  <a:lnTo>
                    <a:pt x="189051" y="1289901"/>
                  </a:lnTo>
                  <a:lnTo>
                    <a:pt x="188862" y="1294678"/>
                  </a:lnTo>
                  <a:lnTo>
                    <a:pt x="188673" y="1299456"/>
                  </a:lnTo>
                  <a:lnTo>
                    <a:pt x="188488" y="1304233"/>
                  </a:lnTo>
                  <a:lnTo>
                    <a:pt x="188304" y="1309011"/>
                  </a:lnTo>
                  <a:lnTo>
                    <a:pt x="188124" y="1313788"/>
                  </a:lnTo>
                  <a:lnTo>
                    <a:pt x="187945" y="1318565"/>
                  </a:lnTo>
                  <a:lnTo>
                    <a:pt x="187769" y="1323343"/>
                  </a:lnTo>
                  <a:lnTo>
                    <a:pt x="187595" y="1328120"/>
                  </a:lnTo>
                  <a:lnTo>
                    <a:pt x="187423" y="1332898"/>
                  </a:lnTo>
                  <a:lnTo>
                    <a:pt x="187254" y="1337675"/>
                  </a:lnTo>
                  <a:lnTo>
                    <a:pt x="187086" y="1342452"/>
                  </a:lnTo>
                  <a:lnTo>
                    <a:pt x="186921" y="1347230"/>
                  </a:lnTo>
                  <a:lnTo>
                    <a:pt x="186757" y="1352007"/>
                  </a:lnTo>
                  <a:lnTo>
                    <a:pt x="186597" y="1356785"/>
                  </a:lnTo>
                  <a:lnTo>
                    <a:pt x="186436" y="1361562"/>
                  </a:lnTo>
                  <a:lnTo>
                    <a:pt x="186281" y="1366340"/>
                  </a:lnTo>
                  <a:lnTo>
                    <a:pt x="186125" y="1371117"/>
                  </a:lnTo>
                  <a:lnTo>
                    <a:pt x="185973" y="1375894"/>
                  </a:lnTo>
                  <a:lnTo>
                    <a:pt x="185821" y="1380672"/>
                  </a:lnTo>
                  <a:lnTo>
                    <a:pt x="185673" y="1385449"/>
                  </a:lnTo>
                  <a:lnTo>
                    <a:pt x="185526" y="1390227"/>
                  </a:lnTo>
                  <a:lnTo>
                    <a:pt x="185380" y="1395004"/>
                  </a:lnTo>
                  <a:lnTo>
                    <a:pt x="185238" y="1399781"/>
                  </a:lnTo>
                  <a:lnTo>
                    <a:pt x="185096" y="1404559"/>
                  </a:lnTo>
                  <a:lnTo>
                    <a:pt x="184958" y="1409336"/>
                  </a:lnTo>
                  <a:lnTo>
                    <a:pt x="184819" y="1414114"/>
                  </a:lnTo>
                  <a:lnTo>
                    <a:pt x="184685" y="1418891"/>
                  </a:lnTo>
                  <a:lnTo>
                    <a:pt x="184551" y="1423668"/>
                  </a:lnTo>
                  <a:lnTo>
                    <a:pt x="184420" y="1428446"/>
                  </a:lnTo>
                  <a:lnTo>
                    <a:pt x="184290" y="1433223"/>
                  </a:lnTo>
                  <a:lnTo>
                    <a:pt x="184163" y="1438001"/>
                  </a:lnTo>
                  <a:lnTo>
                    <a:pt x="184037" y="1442778"/>
                  </a:lnTo>
                  <a:lnTo>
                    <a:pt x="183913" y="1447556"/>
                  </a:lnTo>
                  <a:lnTo>
                    <a:pt x="183791" y="1452333"/>
                  </a:lnTo>
                  <a:lnTo>
                    <a:pt x="183671" y="1457110"/>
                  </a:lnTo>
                  <a:lnTo>
                    <a:pt x="183553" y="1461888"/>
                  </a:lnTo>
                  <a:lnTo>
                    <a:pt x="183436" y="1466665"/>
                  </a:lnTo>
                  <a:lnTo>
                    <a:pt x="183323" y="1471443"/>
                  </a:lnTo>
                  <a:lnTo>
                    <a:pt x="183210" y="1476220"/>
                  </a:lnTo>
                  <a:lnTo>
                    <a:pt x="183101" y="1480997"/>
                  </a:lnTo>
                  <a:lnTo>
                    <a:pt x="182992" y="1485775"/>
                  </a:lnTo>
                  <a:lnTo>
                    <a:pt x="182887" y="1490552"/>
                  </a:lnTo>
                  <a:lnTo>
                    <a:pt x="182783" y="1495330"/>
                  </a:lnTo>
                  <a:lnTo>
                    <a:pt x="182681" y="1500107"/>
                  </a:lnTo>
                  <a:lnTo>
                    <a:pt x="182581" y="1504884"/>
                  </a:lnTo>
                  <a:lnTo>
                    <a:pt x="182483" y="1509662"/>
                  </a:lnTo>
                  <a:lnTo>
                    <a:pt x="182388" y="1514439"/>
                  </a:lnTo>
                  <a:lnTo>
                    <a:pt x="182294" y="1519217"/>
                  </a:lnTo>
                  <a:lnTo>
                    <a:pt x="182204" y="1523994"/>
                  </a:lnTo>
                  <a:lnTo>
                    <a:pt x="182114" y="1528772"/>
                  </a:lnTo>
                  <a:lnTo>
                    <a:pt x="182028" y="1533549"/>
                  </a:lnTo>
                  <a:lnTo>
                    <a:pt x="181943" y="1538326"/>
                  </a:lnTo>
                  <a:lnTo>
                    <a:pt x="181862" y="1543104"/>
                  </a:lnTo>
                  <a:lnTo>
                    <a:pt x="181783" y="1547881"/>
                  </a:lnTo>
                  <a:lnTo>
                    <a:pt x="181706" y="1552659"/>
                  </a:lnTo>
                  <a:lnTo>
                    <a:pt x="181632" y="1557436"/>
                  </a:lnTo>
                  <a:lnTo>
                    <a:pt x="181560" y="1562213"/>
                  </a:lnTo>
                  <a:lnTo>
                    <a:pt x="181491" y="1566991"/>
                  </a:lnTo>
                  <a:lnTo>
                    <a:pt x="181424" y="1571768"/>
                  </a:lnTo>
                  <a:lnTo>
                    <a:pt x="181361" y="1576546"/>
                  </a:lnTo>
                  <a:lnTo>
                    <a:pt x="181298" y="1581323"/>
                  </a:lnTo>
                  <a:lnTo>
                    <a:pt x="181242" y="1586101"/>
                  </a:lnTo>
                  <a:lnTo>
                    <a:pt x="181185" y="1590878"/>
                  </a:lnTo>
                  <a:lnTo>
                    <a:pt x="181134" y="1595655"/>
                  </a:lnTo>
                  <a:lnTo>
                    <a:pt x="181084" y="1600433"/>
                  </a:lnTo>
                  <a:lnTo>
                    <a:pt x="181038" y="1605210"/>
                  </a:lnTo>
                  <a:lnTo>
                    <a:pt x="180994" y="1609988"/>
                  </a:lnTo>
                  <a:lnTo>
                    <a:pt x="180954" y="1614765"/>
                  </a:lnTo>
                  <a:lnTo>
                    <a:pt x="180917" y="1619542"/>
                  </a:lnTo>
                  <a:lnTo>
                    <a:pt x="180883" y="1624320"/>
                  </a:lnTo>
                  <a:lnTo>
                    <a:pt x="180854" y="1629097"/>
                  </a:lnTo>
                  <a:lnTo>
                    <a:pt x="180825" y="1633875"/>
                  </a:lnTo>
                  <a:lnTo>
                    <a:pt x="180803" y="1638652"/>
                  </a:lnTo>
                  <a:lnTo>
                    <a:pt x="180781" y="1643429"/>
                  </a:lnTo>
                  <a:lnTo>
                    <a:pt x="180766" y="1648207"/>
                  </a:lnTo>
                  <a:lnTo>
                    <a:pt x="180752" y="1652984"/>
                  </a:lnTo>
                  <a:lnTo>
                    <a:pt x="180744" y="1657762"/>
                  </a:lnTo>
                  <a:lnTo>
                    <a:pt x="180738" y="1662539"/>
                  </a:lnTo>
                  <a:lnTo>
                    <a:pt x="180736" y="1667317"/>
                  </a:lnTo>
                  <a:lnTo>
                    <a:pt x="180739" y="1672094"/>
                  </a:lnTo>
                  <a:lnTo>
                    <a:pt x="180744" y="1676871"/>
                  </a:lnTo>
                  <a:lnTo>
                    <a:pt x="180755" y="1681649"/>
                  </a:lnTo>
                  <a:lnTo>
                    <a:pt x="180767" y="1686426"/>
                  </a:lnTo>
                  <a:lnTo>
                    <a:pt x="180787" y="1691204"/>
                  </a:lnTo>
                  <a:lnTo>
                    <a:pt x="180807" y="1695981"/>
                  </a:lnTo>
                  <a:lnTo>
                    <a:pt x="180835" y="1700758"/>
                  </a:lnTo>
                  <a:lnTo>
                    <a:pt x="180864" y="1705536"/>
                  </a:lnTo>
                  <a:lnTo>
                    <a:pt x="180900" y="1710313"/>
                  </a:lnTo>
                  <a:lnTo>
                    <a:pt x="180939" y="1715091"/>
                  </a:lnTo>
                  <a:lnTo>
                    <a:pt x="180982" y="1719868"/>
                  </a:lnTo>
                  <a:lnTo>
                    <a:pt x="181030" y="1724645"/>
                  </a:lnTo>
                  <a:lnTo>
                    <a:pt x="181082" y="1729423"/>
                  </a:lnTo>
                  <a:lnTo>
                    <a:pt x="181139" y="1734200"/>
                  </a:lnTo>
                  <a:lnTo>
                    <a:pt x="181199" y="1738978"/>
                  </a:lnTo>
                  <a:lnTo>
                    <a:pt x="181266" y="1743755"/>
                  </a:lnTo>
                  <a:lnTo>
                    <a:pt x="181333" y="1748533"/>
                  </a:lnTo>
                  <a:lnTo>
                    <a:pt x="181411" y="1753310"/>
                  </a:lnTo>
                  <a:lnTo>
                    <a:pt x="181488" y="1758087"/>
                  </a:lnTo>
                  <a:lnTo>
                    <a:pt x="181574" y="1762865"/>
                  </a:lnTo>
                  <a:lnTo>
                    <a:pt x="181661" y="1767642"/>
                  </a:lnTo>
                  <a:lnTo>
                    <a:pt x="181755" y="1772420"/>
                  </a:lnTo>
                  <a:lnTo>
                    <a:pt x="181853" y="1777197"/>
                  </a:lnTo>
                  <a:lnTo>
                    <a:pt x="181955" y="1781974"/>
                  </a:lnTo>
                  <a:lnTo>
                    <a:pt x="182063" y="1786752"/>
                  </a:lnTo>
                  <a:lnTo>
                    <a:pt x="182173" y="1791529"/>
                  </a:lnTo>
                  <a:lnTo>
                    <a:pt x="182291" y="1796307"/>
                  </a:lnTo>
                  <a:lnTo>
                    <a:pt x="182410" y="1801084"/>
                  </a:lnTo>
                  <a:lnTo>
                    <a:pt x="182539" y="1805861"/>
                  </a:lnTo>
                  <a:lnTo>
                    <a:pt x="182667" y="1810639"/>
                  </a:lnTo>
                  <a:lnTo>
                    <a:pt x="182804" y="1815416"/>
                  </a:lnTo>
                  <a:lnTo>
                    <a:pt x="182942" y="1820194"/>
                  </a:lnTo>
                  <a:lnTo>
                    <a:pt x="183088" y="1824971"/>
                  </a:lnTo>
                  <a:lnTo>
                    <a:pt x="183236" y="1829749"/>
                  </a:lnTo>
                  <a:lnTo>
                    <a:pt x="183390" y="1834526"/>
                  </a:lnTo>
                  <a:lnTo>
                    <a:pt x="183548" y="1839303"/>
                  </a:lnTo>
                  <a:lnTo>
                    <a:pt x="183710" y="1844081"/>
                  </a:lnTo>
                  <a:lnTo>
                    <a:pt x="183877" y="1848858"/>
                  </a:lnTo>
                  <a:lnTo>
                    <a:pt x="184047" y="1853636"/>
                  </a:lnTo>
                  <a:lnTo>
                    <a:pt x="184224" y="1858413"/>
                  </a:lnTo>
                  <a:lnTo>
                    <a:pt x="184402" y="1863190"/>
                  </a:lnTo>
                  <a:lnTo>
                    <a:pt x="184588" y="1867968"/>
                  </a:lnTo>
                  <a:lnTo>
                    <a:pt x="184774" y="1872745"/>
                  </a:lnTo>
                  <a:lnTo>
                    <a:pt x="184967" y="1877523"/>
                  </a:lnTo>
                  <a:lnTo>
                    <a:pt x="185163" y="1882300"/>
                  </a:lnTo>
                  <a:lnTo>
                    <a:pt x="185363" y="1887078"/>
                  </a:lnTo>
                  <a:lnTo>
                    <a:pt x="185567" y="1891855"/>
                  </a:lnTo>
                  <a:lnTo>
                    <a:pt x="185774" y="1896632"/>
                  </a:lnTo>
                  <a:lnTo>
                    <a:pt x="185986" y="1901410"/>
                  </a:lnTo>
                  <a:lnTo>
                    <a:pt x="186199" y="1906187"/>
                  </a:lnTo>
                  <a:lnTo>
                    <a:pt x="186418" y="1910965"/>
                  </a:lnTo>
                  <a:lnTo>
                    <a:pt x="186638" y="1915742"/>
                  </a:lnTo>
                  <a:lnTo>
                    <a:pt x="186864" y="1920519"/>
                  </a:lnTo>
                  <a:lnTo>
                    <a:pt x="187091" y="1925297"/>
                  </a:lnTo>
                  <a:lnTo>
                    <a:pt x="187323" y="1930074"/>
                  </a:lnTo>
                  <a:lnTo>
                    <a:pt x="187556" y="1934852"/>
                  </a:lnTo>
                  <a:lnTo>
                    <a:pt x="187792" y="1939629"/>
                  </a:lnTo>
                  <a:lnTo>
                    <a:pt x="188031" y="1944406"/>
                  </a:lnTo>
                  <a:lnTo>
                    <a:pt x="188272" y="1949184"/>
                  </a:lnTo>
                  <a:lnTo>
                    <a:pt x="188516" y="1953961"/>
                  </a:lnTo>
                  <a:lnTo>
                    <a:pt x="188761" y="1958739"/>
                  </a:lnTo>
                  <a:lnTo>
                    <a:pt x="189010" y="1963516"/>
                  </a:lnTo>
                  <a:lnTo>
                    <a:pt x="189259" y="1968294"/>
                  </a:lnTo>
                  <a:lnTo>
                    <a:pt x="189511" y="1973071"/>
                  </a:lnTo>
                  <a:lnTo>
                    <a:pt x="189764" y="1977848"/>
                  </a:lnTo>
                  <a:lnTo>
                    <a:pt x="190019" y="1982626"/>
                  </a:lnTo>
                  <a:lnTo>
                    <a:pt x="190274" y="1987403"/>
                  </a:lnTo>
                  <a:lnTo>
                    <a:pt x="190531" y="1992181"/>
                  </a:lnTo>
                  <a:lnTo>
                    <a:pt x="190789" y="1996958"/>
                  </a:lnTo>
                  <a:lnTo>
                    <a:pt x="191047" y="2001735"/>
                  </a:lnTo>
                  <a:lnTo>
                    <a:pt x="191306" y="2006513"/>
                  </a:lnTo>
                  <a:lnTo>
                    <a:pt x="191565" y="2011290"/>
                  </a:lnTo>
                  <a:lnTo>
                    <a:pt x="191825" y="2016068"/>
                  </a:lnTo>
                  <a:lnTo>
                    <a:pt x="192085" y="2020845"/>
                  </a:lnTo>
                  <a:lnTo>
                    <a:pt x="192344" y="2025622"/>
                  </a:lnTo>
                  <a:lnTo>
                    <a:pt x="192603" y="2030400"/>
                  </a:lnTo>
                  <a:lnTo>
                    <a:pt x="192861" y="2035177"/>
                  </a:lnTo>
                  <a:lnTo>
                    <a:pt x="193119" y="2039955"/>
                  </a:lnTo>
                  <a:lnTo>
                    <a:pt x="193375" y="2044732"/>
                  </a:lnTo>
                  <a:lnTo>
                    <a:pt x="193631" y="2049510"/>
                  </a:lnTo>
                  <a:lnTo>
                    <a:pt x="193885" y="2054287"/>
                  </a:lnTo>
                  <a:lnTo>
                    <a:pt x="194138" y="2059064"/>
                  </a:lnTo>
                  <a:lnTo>
                    <a:pt x="194388" y="2063842"/>
                  </a:lnTo>
                  <a:lnTo>
                    <a:pt x="194637" y="2068619"/>
                  </a:lnTo>
                  <a:lnTo>
                    <a:pt x="194884" y="2073397"/>
                  </a:lnTo>
                  <a:lnTo>
                    <a:pt x="195127" y="2078174"/>
                  </a:lnTo>
                  <a:lnTo>
                    <a:pt x="195371" y="2082951"/>
                  </a:lnTo>
                  <a:lnTo>
                    <a:pt x="195608" y="2087729"/>
                  </a:lnTo>
                  <a:lnTo>
                    <a:pt x="195845" y="2092506"/>
                  </a:lnTo>
                  <a:lnTo>
                    <a:pt x="196076" y="2097284"/>
                  </a:lnTo>
                  <a:lnTo>
                    <a:pt x="196306" y="2102061"/>
                  </a:lnTo>
                  <a:lnTo>
                    <a:pt x="196530" y="2106838"/>
                  </a:lnTo>
                  <a:lnTo>
                    <a:pt x="196752" y="2111616"/>
                  </a:lnTo>
                  <a:lnTo>
                    <a:pt x="196970" y="2116393"/>
                  </a:lnTo>
                  <a:lnTo>
                    <a:pt x="197182" y="2121171"/>
                  </a:lnTo>
                  <a:lnTo>
                    <a:pt x="197392" y="2125948"/>
                  </a:lnTo>
                  <a:lnTo>
                    <a:pt x="197594" y="2130726"/>
                  </a:lnTo>
                  <a:lnTo>
                    <a:pt x="197796" y="2135503"/>
                  </a:lnTo>
                  <a:lnTo>
                    <a:pt x="197987" y="2140280"/>
                  </a:lnTo>
                  <a:lnTo>
                    <a:pt x="198178" y="2145058"/>
                  </a:lnTo>
                  <a:lnTo>
                    <a:pt x="198358" y="2149835"/>
                  </a:lnTo>
                  <a:lnTo>
                    <a:pt x="198537" y="2154613"/>
                  </a:lnTo>
                  <a:lnTo>
                    <a:pt x="198707" y="2159390"/>
                  </a:lnTo>
                  <a:lnTo>
                    <a:pt x="198873" y="2164167"/>
                  </a:lnTo>
                  <a:lnTo>
                    <a:pt x="199032" y="2168945"/>
                  </a:lnTo>
                  <a:lnTo>
                    <a:pt x="199184" y="2173722"/>
                  </a:lnTo>
                  <a:lnTo>
                    <a:pt x="199331" y="2178500"/>
                  </a:lnTo>
                  <a:lnTo>
                    <a:pt x="199468" y="2183277"/>
                  </a:lnTo>
                  <a:lnTo>
                    <a:pt x="199602" y="2188055"/>
                  </a:lnTo>
                  <a:lnTo>
                    <a:pt x="199724" y="2192832"/>
                  </a:lnTo>
                  <a:lnTo>
                    <a:pt x="199845" y="2197609"/>
                  </a:lnTo>
                  <a:lnTo>
                    <a:pt x="199950" y="2202387"/>
                  </a:lnTo>
                  <a:lnTo>
                    <a:pt x="200054" y="2207164"/>
                  </a:lnTo>
                  <a:lnTo>
                    <a:pt x="200146" y="2211942"/>
                  </a:lnTo>
                  <a:lnTo>
                    <a:pt x="200233" y="2216719"/>
                  </a:lnTo>
                  <a:lnTo>
                    <a:pt x="200309" y="2221496"/>
                  </a:lnTo>
                  <a:lnTo>
                    <a:pt x="200378" y="2226274"/>
                  </a:lnTo>
                  <a:lnTo>
                    <a:pt x="200439" y="2231051"/>
                  </a:lnTo>
                  <a:lnTo>
                    <a:pt x="200489" y="2235829"/>
                  </a:lnTo>
                  <a:lnTo>
                    <a:pt x="200535" y="2240606"/>
                  </a:lnTo>
                  <a:lnTo>
                    <a:pt x="200565" y="2245383"/>
                  </a:lnTo>
                  <a:lnTo>
                    <a:pt x="200596" y="2250161"/>
                  </a:lnTo>
                  <a:lnTo>
                    <a:pt x="200605" y="2254938"/>
                  </a:lnTo>
                  <a:lnTo>
                    <a:pt x="200615" y="2259716"/>
                  </a:lnTo>
                  <a:lnTo>
                    <a:pt x="200608" y="2264493"/>
                  </a:lnTo>
                  <a:lnTo>
                    <a:pt x="200597" y="2269271"/>
                  </a:lnTo>
                  <a:lnTo>
                    <a:pt x="200573" y="2274048"/>
                  </a:lnTo>
                  <a:lnTo>
                    <a:pt x="200541" y="2278825"/>
                  </a:lnTo>
                  <a:lnTo>
                    <a:pt x="200499" y="2283603"/>
                  </a:lnTo>
                  <a:lnTo>
                    <a:pt x="200445" y="2288380"/>
                  </a:lnTo>
                  <a:lnTo>
                    <a:pt x="200385" y="2293158"/>
                  </a:lnTo>
                  <a:lnTo>
                    <a:pt x="200309" y="2297935"/>
                  </a:lnTo>
                  <a:lnTo>
                    <a:pt x="200231" y="2302712"/>
                  </a:lnTo>
                  <a:lnTo>
                    <a:pt x="200132" y="2307490"/>
                  </a:lnTo>
                  <a:lnTo>
                    <a:pt x="200034" y="2312267"/>
                  </a:lnTo>
                  <a:lnTo>
                    <a:pt x="199915" y="2317045"/>
                  </a:lnTo>
                  <a:lnTo>
                    <a:pt x="199793" y="2321822"/>
                  </a:lnTo>
                  <a:lnTo>
                    <a:pt x="199656" y="2326599"/>
                  </a:lnTo>
                  <a:lnTo>
                    <a:pt x="199511" y="2331377"/>
                  </a:lnTo>
                  <a:lnTo>
                    <a:pt x="199355" y="2336154"/>
                  </a:lnTo>
                  <a:lnTo>
                    <a:pt x="199187" y="2340932"/>
                  </a:lnTo>
                  <a:lnTo>
                    <a:pt x="199012" y="2345709"/>
                  </a:lnTo>
                  <a:lnTo>
                    <a:pt x="198820" y="2350487"/>
                  </a:lnTo>
                  <a:lnTo>
                    <a:pt x="198626" y="2355264"/>
                  </a:lnTo>
                  <a:lnTo>
                    <a:pt x="198412" y="2360041"/>
                  </a:lnTo>
                  <a:lnTo>
                    <a:pt x="198197" y="2364819"/>
                  </a:lnTo>
                  <a:lnTo>
                    <a:pt x="197961" y="2369596"/>
                  </a:lnTo>
                  <a:lnTo>
                    <a:pt x="197723" y="2374374"/>
                  </a:lnTo>
                  <a:lnTo>
                    <a:pt x="197468" y="2379151"/>
                  </a:lnTo>
                  <a:lnTo>
                    <a:pt x="197207" y="2383928"/>
                  </a:lnTo>
                  <a:lnTo>
                    <a:pt x="196934" y="2388706"/>
                  </a:lnTo>
                  <a:lnTo>
                    <a:pt x="196650" y="2393483"/>
                  </a:lnTo>
                  <a:lnTo>
                    <a:pt x="196357" y="2398261"/>
                  </a:lnTo>
                  <a:lnTo>
                    <a:pt x="196050" y="2403038"/>
                  </a:lnTo>
                  <a:lnTo>
                    <a:pt x="195740" y="2407815"/>
                  </a:lnTo>
                  <a:lnTo>
                    <a:pt x="195410" y="2412593"/>
                  </a:lnTo>
                  <a:lnTo>
                    <a:pt x="195081" y="2417370"/>
                  </a:lnTo>
                  <a:lnTo>
                    <a:pt x="194730" y="2422148"/>
                  </a:lnTo>
                  <a:lnTo>
                    <a:pt x="194379" y="2426925"/>
                  </a:lnTo>
                  <a:lnTo>
                    <a:pt x="194010" y="2431703"/>
                  </a:lnTo>
                  <a:lnTo>
                    <a:pt x="193637" y="2436480"/>
                  </a:lnTo>
                  <a:lnTo>
                    <a:pt x="193251" y="244125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l89">
              <a:extLst>
                <a:ext uri="{FF2B5EF4-FFF2-40B4-BE49-F238E27FC236}">
                  <a16:creationId xmlns:a16="http://schemas.microsoft.com/office/drawing/2014/main" id="{A8680B8F-049B-4AC0-53C7-734ED175B3E5}"/>
                </a:ext>
              </a:extLst>
            </p:cNvPr>
            <p:cNvSpPr/>
            <p:nvPr/>
          </p:nvSpPr>
          <p:spPr>
            <a:xfrm>
              <a:off x="1962827" y="3436409"/>
              <a:ext cx="174238" cy="0"/>
            </a:xfrm>
            <a:custGeom>
              <a:avLst/>
              <a:gdLst/>
              <a:ahLst/>
              <a:cxnLst/>
              <a:rect l="0" t="0" r="0" b="0"/>
              <a:pathLst>
                <a:path w="174238">
                  <a:moveTo>
                    <a:pt x="0" y="0"/>
                  </a:moveTo>
                  <a:lnTo>
                    <a:pt x="17423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90">
              <a:extLst>
                <a:ext uri="{FF2B5EF4-FFF2-40B4-BE49-F238E27FC236}">
                  <a16:creationId xmlns:a16="http://schemas.microsoft.com/office/drawing/2014/main" id="{652FA9BB-F9B4-4946-396F-7119170DC963}"/>
                </a:ext>
              </a:extLst>
            </p:cNvPr>
            <p:cNvSpPr/>
            <p:nvPr/>
          </p:nvSpPr>
          <p:spPr>
            <a:xfrm>
              <a:off x="2031895" y="2634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pt91">
              <a:extLst>
                <a:ext uri="{FF2B5EF4-FFF2-40B4-BE49-F238E27FC236}">
                  <a16:creationId xmlns:a16="http://schemas.microsoft.com/office/drawing/2014/main" id="{21B7915B-D44C-5C51-A48E-87A9B31D3C8B}"/>
                </a:ext>
              </a:extLst>
            </p:cNvPr>
            <p:cNvSpPr/>
            <p:nvPr/>
          </p:nvSpPr>
          <p:spPr>
            <a:xfrm>
              <a:off x="2031895" y="29898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1" name="pt92">
              <a:extLst>
                <a:ext uri="{FF2B5EF4-FFF2-40B4-BE49-F238E27FC236}">
                  <a16:creationId xmlns:a16="http://schemas.microsoft.com/office/drawing/2014/main" id="{E7553A9F-B05C-A9A8-B3D3-A70FB288C67F}"/>
                </a:ext>
              </a:extLst>
            </p:cNvPr>
            <p:cNvSpPr/>
            <p:nvPr/>
          </p:nvSpPr>
          <p:spPr>
            <a:xfrm>
              <a:off x="2031895" y="45953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2" name="pt93">
              <a:extLst>
                <a:ext uri="{FF2B5EF4-FFF2-40B4-BE49-F238E27FC236}">
                  <a16:creationId xmlns:a16="http://schemas.microsoft.com/office/drawing/2014/main" id="{439D13D7-6972-10B3-C63C-2488B0DA2B9C}"/>
                </a:ext>
              </a:extLst>
            </p:cNvPr>
            <p:cNvSpPr/>
            <p:nvPr/>
          </p:nvSpPr>
          <p:spPr>
            <a:xfrm>
              <a:off x="2031895" y="25818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pt94">
              <a:extLst>
                <a:ext uri="{FF2B5EF4-FFF2-40B4-BE49-F238E27FC236}">
                  <a16:creationId xmlns:a16="http://schemas.microsoft.com/office/drawing/2014/main" id="{20FD269D-532D-70F2-52C8-FC2FFD81C961}"/>
                </a:ext>
              </a:extLst>
            </p:cNvPr>
            <p:cNvSpPr/>
            <p:nvPr/>
          </p:nvSpPr>
          <p:spPr>
            <a:xfrm>
              <a:off x="2031895" y="36939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pt95">
              <a:extLst>
                <a:ext uri="{FF2B5EF4-FFF2-40B4-BE49-F238E27FC236}">
                  <a16:creationId xmlns:a16="http://schemas.microsoft.com/office/drawing/2014/main" id="{DC22126F-B042-599D-1D4E-387236770ABB}"/>
                </a:ext>
              </a:extLst>
            </p:cNvPr>
            <p:cNvSpPr/>
            <p:nvPr/>
          </p:nvSpPr>
          <p:spPr>
            <a:xfrm>
              <a:off x="2031895" y="4697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pt96">
              <a:extLst>
                <a:ext uri="{FF2B5EF4-FFF2-40B4-BE49-F238E27FC236}">
                  <a16:creationId xmlns:a16="http://schemas.microsoft.com/office/drawing/2014/main" id="{1A019480-0150-547A-857B-530FD90A43F1}"/>
                </a:ext>
              </a:extLst>
            </p:cNvPr>
            <p:cNvSpPr/>
            <p:nvPr/>
          </p:nvSpPr>
          <p:spPr>
            <a:xfrm>
              <a:off x="2031895" y="4750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pt97">
              <a:extLst>
                <a:ext uri="{FF2B5EF4-FFF2-40B4-BE49-F238E27FC236}">
                  <a16:creationId xmlns:a16="http://schemas.microsoft.com/office/drawing/2014/main" id="{9CAF85ED-50A5-1143-C6DC-FDC10D5FA049}"/>
                </a:ext>
              </a:extLst>
            </p:cNvPr>
            <p:cNvSpPr/>
            <p:nvPr/>
          </p:nvSpPr>
          <p:spPr>
            <a:xfrm>
              <a:off x="2031895" y="46052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pt98">
              <a:extLst>
                <a:ext uri="{FF2B5EF4-FFF2-40B4-BE49-F238E27FC236}">
                  <a16:creationId xmlns:a16="http://schemas.microsoft.com/office/drawing/2014/main" id="{C1473B35-CEE1-95A6-C095-F103985DAD6C}"/>
                </a:ext>
              </a:extLst>
            </p:cNvPr>
            <p:cNvSpPr/>
            <p:nvPr/>
          </p:nvSpPr>
          <p:spPr>
            <a:xfrm>
              <a:off x="2031895" y="46052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pt99">
              <a:extLst>
                <a:ext uri="{FF2B5EF4-FFF2-40B4-BE49-F238E27FC236}">
                  <a16:creationId xmlns:a16="http://schemas.microsoft.com/office/drawing/2014/main" id="{EE96ACEE-B610-8D9D-DE16-25D42C1D6ADE}"/>
                </a:ext>
              </a:extLst>
            </p:cNvPr>
            <p:cNvSpPr/>
            <p:nvPr/>
          </p:nvSpPr>
          <p:spPr>
            <a:xfrm>
              <a:off x="2031895" y="47270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pt100">
              <a:extLst>
                <a:ext uri="{FF2B5EF4-FFF2-40B4-BE49-F238E27FC236}">
                  <a16:creationId xmlns:a16="http://schemas.microsoft.com/office/drawing/2014/main" id="{09DEE4CA-29CA-BDD4-60BF-8F8CF2DC8008}"/>
                </a:ext>
              </a:extLst>
            </p:cNvPr>
            <p:cNvSpPr/>
            <p:nvPr/>
          </p:nvSpPr>
          <p:spPr>
            <a:xfrm>
              <a:off x="2031895" y="3180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pt101">
              <a:extLst>
                <a:ext uri="{FF2B5EF4-FFF2-40B4-BE49-F238E27FC236}">
                  <a16:creationId xmlns:a16="http://schemas.microsoft.com/office/drawing/2014/main" id="{4AC4240C-C147-5269-6634-D953BF12B296}"/>
                </a:ext>
              </a:extLst>
            </p:cNvPr>
            <p:cNvSpPr/>
            <p:nvPr/>
          </p:nvSpPr>
          <p:spPr>
            <a:xfrm>
              <a:off x="2031895" y="2950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pt102">
              <a:extLst>
                <a:ext uri="{FF2B5EF4-FFF2-40B4-BE49-F238E27FC236}">
                  <a16:creationId xmlns:a16="http://schemas.microsoft.com/office/drawing/2014/main" id="{9B68C385-0DCB-FAAB-2E4D-8FB84C11A717}"/>
                </a:ext>
              </a:extLst>
            </p:cNvPr>
            <p:cNvSpPr/>
            <p:nvPr/>
          </p:nvSpPr>
          <p:spPr>
            <a:xfrm>
              <a:off x="2031895" y="30391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pt103">
              <a:extLst>
                <a:ext uri="{FF2B5EF4-FFF2-40B4-BE49-F238E27FC236}">
                  <a16:creationId xmlns:a16="http://schemas.microsoft.com/office/drawing/2014/main" id="{2C17B60F-1B11-078D-4AB0-DD4C51AF510F}"/>
                </a:ext>
              </a:extLst>
            </p:cNvPr>
            <p:cNvSpPr/>
            <p:nvPr/>
          </p:nvSpPr>
          <p:spPr>
            <a:xfrm>
              <a:off x="2031895" y="44868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pt104">
              <a:extLst>
                <a:ext uri="{FF2B5EF4-FFF2-40B4-BE49-F238E27FC236}">
                  <a16:creationId xmlns:a16="http://schemas.microsoft.com/office/drawing/2014/main" id="{057070E2-0138-D36A-0A73-593F34ED950D}"/>
                </a:ext>
              </a:extLst>
            </p:cNvPr>
            <p:cNvSpPr/>
            <p:nvPr/>
          </p:nvSpPr>
          <p:spPr>
            <a:xfrm>
              <a:off x="2031895" y="29569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4" name="pt105">
              <a:extLst>
                <a:ext uri="{FF2B5EF4-FFF2-40B4-BE49-F238E27FC236}">
                  <a16:creationId xmlns:a16="http://schemas.microsoft.com/office/drawing/2014/main" id="{2FB04005-8F4C-EFBB-DF1E-F4504485867A}"/>
                </a:ext>
              </a:extLst>
            </p:cNvPr>
            <p:cNvSpPr/>
            <p:nvPr/>
          </p:nvSpPr>
          <p:spPr>
            <a:xfrm>
              <a:off x="2031895" y="2308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pt106">
              <a:extLst>
                <a:ext uri="{FF2B5EF4-FFF2-40B4-BE49-F238E27FC236}">
                  <a16:creationId xmlns:a16="http://schemas.microsoft.com/office/drawing/2014/main" id="{2C3C38E7-26B6-9C88-6623-047187A9E35C}"/>
                </a:ext>
              </a:extLst>
            </p:cNvPr>
            <p:cNvSpPr/>
            <p:nvPr/>
          </p:nvSpPr>
          <p:spPr>
            <a:xfrm>
              <a:off x="2031895" y="2993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6" name="pt107">
              <a:extLst>
                <a:ext uri="{FF2B5EF4-FFF2-40B4-BE49-F238E27FC236}">
                  <a16:creationId xmlns:a16="http://schemas.microsoft.com/office/drawing/2014/main" id="{1CBFEC9B-61A3-8CE1-7399-788A62FFCF94}"/>
                </a:ext>
              </a:extLst>
            </p:cNvPr>
            <p:cNvSpPr/>
            <p:nvPr/>
          </p:nvSpPr>
          <p:spPr>
            <a:xfrm>
              <a:off x="2031895" y="34076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7" name="pt108">
              <a:extLst>
                <a:ext uri="{FF2B5EF4-FFF2-40B4-BE49-F238E27FC236}">
                  <a16:creationId xmlns:a16="http://schemas.microsoft.com/office/drawing/2014/main" id="{536BEFAC-BF66-61A5-C26B-151239D8B7CB}"/>
                </a:ext>
              </a:extLst>
            </p:cNvPr>
            <p:cNvSpPr/>
            <p:nvPr/>
          </p:nvSpPr>
          <p:spPr>
            <a:xfrm>
              <a:off x="2031895" y="31740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8" name="pt109">
              <a:extLst>
                <a:ext uri="{FF2B5EF4-FFF2-40B4-BE49-F238E27FC236}">
                  <a16:creationId xmlns:a16="http://schemas.microsoft.com/office/drawing/2014/main" id="{DE0B6E95-A054-FBD3-E73E-43FD622376B0}"/>
                </a:ext>
              </a:extLst>
            </p:cNvPr>
            <p:cNvSpPr/>
            <p:nvPr/>
          </p:nvSpPr>
          <p:spPr>
            <a:xfrm>
              <a:off x="2031895" y="3720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9" name="pt110">
              <a:extLst>
                <a:ext uri="{FF2B5EF4-FFF2-40B4-BE49-F238E27FC236}">
                  <a16:creationId xmlns:a16="http://schemas.microsoft.com/office/drawing/2014/main" id="{27F60B7F-92B3-1BB2-CEF7-643C08EB5E28}"/>
                </a:ext>
              </a:extLst>
            </p:cNvPr>
            <p:cNvSpPr/>
            <p:nvPr/>
          </p:nvSpPr>
          <p:spPr>
            <a:xfrm>
              <a:off x="2031895" y="30556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0" name="pt111">
              <a:extLst>
                <a:ext uri="{FF2B5EF4-FFF2-40B4-BE49-F238E27FC236}">
                  <a16:creationId xmlns:a16="http://schemas.microsoft.com/office/drawing/2014/main" id="{EC563F0A-FCD0-B521-6B68-35EF6FE96A88}"/>
                </a:ext>
              </a:extLst>
            </p:cNvPr>
            <p:cNvSpPr/>
            <p:nvPr/>
          </p:nvSpPr>
          <p:spPr>
            <a:xfrm>
              <a:off x="2031895" y="2828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1" name="pt112">
              <a:extLst>
                <a:ext uri="{FF2B5EF4-FFF2-40B4-BE49-F238E27FC236}">
                  <a16:creationId xmlns:a16="http://schemas.microsoft.com/office/drawing/2014/main" id="{67A6030B-A2B8-7149-A74B-CEE01BBC6A4F}"/>
                </a:ext>
              </a:extLst>
            </p:cNvPr>
            <p:cNvSpPr/>
            <p:nvPr/>
          </p:nvSpPr>
          <p:spPr>
            <a:xfrm>
              <a:off x="2031895" y="47270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2" name="pt113">
              <a:extLst>
                <a:ext uri="{FF2B5EF4-FFF2-40B4-BE49-F238E27FC236}">
                  <a16:creationId xmlns:a16="http://schemas.microsoft.com/office/drawing/2014/main" id="{45334356-4A9F-A35B-ADAF-5BAA57B4A6CE}"/>
                </a:ext>
              </a:extLst>
            </p:cNvPr>
            <p:cNvSpPr/>
            <p:nvPr/>
          </p:nvSpPr>
          <p:spPr>
            <a:xfrm>
              <a:off x="2031895" y="2575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3" name="pg114">
              <a:extLst>
                <a:ext uri="{FF2B5EF4-FFF2-40B4-BE49-F238E27FC236}">
                  <a16:creationId xmlns:a16="http://schemas.microsoft.com/office/drawing/2014/main" id="{CE9EF715-1237-6914-7C99-089E1A5F93C7}"/>
                </a:ext>
              </a:extLst>
            </p:cNvPr>
            <p:cNvSpPr/>
            <p:nvPr/>
          </p:nvSpPr>
          <p:spPr>
            <a:xfrm>
              <a:off x="1778993" y="467092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4" name="pg115">
              <a:extLst>
                <a:ext uri="{FF2B5EF4-FFF2-40B4-BE49-F238E27FC236}">
                  <a16:creationId xmlns:a16="http://schemas.microsoft.com/office/drawing/2014/main" id="{91B3C993-8888-49DB-0566-C11716CCCA92}"/>
                </a:ext>
              </a:extLst>
            </p:cNvPr>
            <p:cNvSpPr/>
            <p:nvPr/>
          </p:nvSpPr>
          <p:spPr>
            <a:xfrm>
              <a:off x="1778993" y="454260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5" name="pg116">
              <a:extLst>
                <a:ext uri="{FF2B5EF4-FFF2-40B4-BE49-F238E27FC236}">
                  <a16:creationId xmlns:a16="http://schemas.microsoft.com/office/drawing/2014/main" id="{4A49B728-7EA6-F934-BD33-D324D27369B3}"/>
                </a:ext>
              </a:extLst>
            </p:cNvPr>
            <p:cNvSpPr/>
            <p:nvPr/>
          </p:nvSpPr>
          <p:spPr>
            <a:xfrm>
              <a:off x="1778993" y="461828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6" name="pg117">
              <a:extLst>
                <a:ext uri="{FF2B5EF4-FFF2-40B4-BE49-F238E27FC236}">
                  <a16:creationId xmlns:a16="http://schemas.microsoft.com/office/drawing/2014/main" id="{8458CBCD-D000-C7C2-A429-5E6474A72E85}"/>
                </a:ext>
              </a:extLst>
            </p:cNvPr>
            <p:cNvSpPr/>
            <p:nvPr/>
          </p:nvSpPr>
          <p:spPr>
            <a:xfrm>
              <a:off x="1778993" y="435507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7" name="pg118">
              <a:extLst>
                <a:ext uri="{FF2B5EF4-FFF2-40B4-BE49-F238E27FC236}">
                  <a16:creationId xmlns:a16="http://schemas.microsoft.com/office/drawing/2014/main" id="{D41E1ED5-358C-7031-8F09-CE1016FD2D61}"/>
                </a:ext>
              </a:extLst>
            </p:cNvPr>
            <p:cNvSpPr/>
            <p:nvPr/>
          </p:nvSpPr>
          <p:spPr>
            <a:xfrm>
              <a:off x="1778993" y="4476805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8" name="pg119">
              <a:extLst>
                <a:ext uri="{FF2B5EF4-FFF2-40B4-BE49-F238E27FC236}">
                  <a16:creationId xmlns:a16="http://schemas.microsoft.com/office/drawing/2014/main" id="{DF24090E-BEDB-E856-461A-DF340F331358}"/>
                </a:ext>
              </a:extLst>
            </p:cNvPr>
            <p:cNvSpPr/>
            <p:nvPr/>
          </p:nvSpPr>
          <p:spPr>
            <a:xfrm>
              <a:off x="1778993" y="4591959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9" name="pg120">
              <a:extLst>
                <a:ext uri="{FF2B5EF4-FFF2-40B4-BE49-F238E27FC236}">
                  <a16:creationId xmlns:a16="http://schemas.microsoft.com/office/drawing/2014/main" id="{ABB3468D-B011-7512-EB2F-8697ACC96A59}"/>
                </a:ext>
              </a:extLst>
            </p:cNvPr>
            <p:cNvSpPr/>
            <p:nvPr/>
          </p:nvSpPr>
          <p:spPr>
            <a:xfrm>
              <a:off x="1778993" y="4519577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0" name="pg121">
              <a:extLst>
                <a:ext uri="{FF2B5EF4-FFF2-40B4-BE49-F238E27FC236}">
                  <a16:creationId xmlns:a16="http://schemas.microsoft.com/office/drawing/2014/main" id="{618A3AB5-E1F8-B824-77AA-0EAE58247BB6}"/>
                </a:ext>
              </a:extLst>
            </p:cNvPr>
            <p:cNvSpPr/>
            <p:nvPr/>
          </p:nvSpPr>
          <p:spPr>
            <a:xfrm>
              <a:off x="1778993" y="459689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1" name="pg122">
              <a:extLst>
                <a:ext uri="{FF2B5EF4-FFF2-40B4-BE49-F238E27FC236}">
                  <a16:creationId xmlns:a16="http://schemas.microsoft.com/office/drawing/2014/main" id="{3D24EC6D-397E-B17F-ED87-F6D1FF76F742}"/>
                </a:ext>
              </a:extLst>
            </p:cNvPr>
            <p:cNvSpPr/>
            <p:nvPr/>
          </p:nvSpPr>
          <p:spPr>
            <a:xfrm>
              <a:off x="1778993" y="474659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2" name="pg123">
              <a:extLst>
                <a:ext uri="{FF2B5EF4-FFF2-40B4-BE49-F238E27FC236}">
                  <a16:creationId xmlns:a16="http://schemas.microsoft.com/office/drawing/2014/main" id="{7A3D43D9-7D28-F6B9-B344-CE6BEFFA3113}"/>
                </a:ext>
              </a:extLst>
            </p:cNvPr>
            <p:cNvSpPr/>
            <p:nvPr/>
          </p:nvSpPr>
          <p:spPr>
            <a:xfrm>
              <a:off x="1778993" y="473014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3" name="pt124">
              <a:extLst>
                <a:ext uri="{FF2B5EF4-FFF2-40B4-BE49-F238E27FC236}">
                  <a16:creationId xmlns:a16="http://schemas.microsoft.com/office/drawing/2014/main" id="{259B4F57-4814-8864-E5EC-5307E700E51B}"/>
                </a:ext>
              </a:extLst>
            </p:cNvPr>
            <p:cNvSpPr/>
            <p:nvPr/>
          </p:nvSpPr>
          <p:spPr>
            <a:xfrm>
              <a:off x="2031895" y="4746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4" name="pt125">
              <a:extLst>
                <a:ext uri="{FF2B5EF4-FFF2-40B4-BE49-F238E27FC236}">
                  <a16:creationId xmlns:a16="http://schemas.microsoft.com/office/drawing/2014/main" id="{BB9FF08D-FB3A-A008-D165-49605BBAFA70}"/>
                </a:ext>
              </a:extLst>
            </p:cNvPr>
            <p:cNvSpPr/>
            <p:nvPr/>
          </p:nvSpPr>
          <p:spPr>
            <a:xfrm>
              <a:off x="2031895" y="3108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5" name="pt126">
              <a:extLst>
                <a:ext uri="{FF2B5EF4-FFF2-40B4-BE49-F238E27FC236}">
                  <a16:creationId xmlns:a16="http://schemas.microsoft.com/office/drawing/2014/main" id="{159B77A1-9285-ACE3-5CBC-88A49F2F00ED}"/>
                </a:ext>
              </a:extLst>
            </p:cNvPr>
            <p:cNvSpPr/>
            <p:nvPr/>
          </p:nvSpPr>
          <p:spPr>
            <a:xfrm>
              <a:off x="2031895" y="38222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6" name="pt127">
              <a:extLst>
                <a:ext uri="{FF2B5EF4-FFF2-40B4-BE49-F238E27FC236}">
                  <a16:creationId xmlns:a16="http://schemas.microsoft.com/office/drawing/2014/main" id="{150FC0F2-D22D-AAF9-B173-A6FBCF64B84D}"/>
                </a:ext>
              </a:extLst>
            </p:cNvPr>
            <p:cNvSpPr/>
            <p:nvPr/>
          </p:nvSpPr>
          <p:spPr>
            <a:xfrm>
              <a:off x="2031895" y="2328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7" name="pt128">
              <a:extLst>
                <a:ext uri="{FF2B5EF4-FFF2-40B4-BE49-F238E27FC236}">
                  <a16:creationId xmlns:a16="http://schemas.microsoft.com/office/drawing/2014/main" id="{B3F126DF-137A-6904-8A40-FDEDC8CB0BF6}"/>
                </a:ext>
              </a:extLst>
            </p:cNvPr>
            <p:cNvSpPr/>
            <p:nvPr/>
          </p:nvSpPr>
          <p:spPr>
            <a:xfrm>
              <a:off x="2031895" y="39867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8" name="pt129">
              <a:extLst>
                <a:ext uri="{FF2B5EF4-FFF2-40B4-BE49-F238E27FC236}">
                  <a16:creationId xmlns:a16="http://schemas.microsoft.com/office/drawing/2014/main" id="{1CE21E1A-C886-40AC-8017-E107467B9CEB}"/>
                </a:ext>
              </a:extLst>
            </p:cNvPr>
            <p:cNvSpPr/>
            <p:nvPr/>
          </p:nvSpPr>
          <p:spPr>
            <a:xfrm>
              <a:off x="2031895" y="40426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9" name="pt130">
              <a:extLst>
                <a:ext uri="{FF2B5EF4-FFF2-40B4-BE49-F238E27FC236}">
                  <a16:creationId xmlns:a16="http://schemas.microsoft.com/office/drawing/2014/main" id="{3BC5E224-41BB-0029-7B8D-43D4E8C76BDE}"/>
                </a:ext>
              </a:extLst>
            </p:cNvPr>
            <p:cNvSpPr/>
            <p:nvPr/>
          </p:nvSpPr>
          <p:spPr>
            <a:xfrm>
              <a:off x="2031895" y="2677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0" name="pt131">
              <a:extLst>
                <a:ext uri="{FF2B5EF4-FFF2-40B4-BE49-F238E27FC236}">
                  <a16:creationId xmlns:a16="http://schemas.microsoft.com/office/drawing/2014/main" id="{7A4DA217-2677-8997-A285-BA5CF1883BC0}"/>
                </a:ext>
              </a:extLst>
            </p:cNvPr>
            <p:cNvSpPr/>
            <p:nvPr/>
          </p:nvSpPr>
          <p:spPr>
            <a:xfrm>
              <a:off x="2031895" y="45723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1" name="pt132">
              <a:extLst>
                <a:ext uri="{FF2B5EF4-FFF2-40B4-BE49-F238E27FC236}">
                  <a16:creationId xmlns:a16="http://schemas.microsoft.com/office/drawing/2014/main" id="{EA7FF688-84B8-AA88-7D3E-1C6AE998699B}"/>
                </a:ext>
              </a:extLst>
            </p:cNvPr>
            <p:cNvSpPr/>
            <p:nvPr/>
          </p:nvSpPr>
          <p:spPr>
            <a:xfrm>
              <a:off x="2031895" y="37662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2" name="pt133">
              <a:extLst>
                <a:ext uri="{FF2B5EF4-FFF2-40B4-BE49-F238E27FC236}">
                  <a16:creationId xmlns:a16="http://schemas.microsoft.com/office/drawing/2014/main" id="{3195DC14-AA68-9192-8860-42109360F8AC}"/>
                </a:ext>
              </a:extLst>
            </p:cNvPr>
            <p:cNvSpPr/>
            <p:nvPr/>
          </p:nvSpPr>
          <p:spPr>
            <a:xfrm>
              <a:off x="2031895" y="26509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3" name="pt134">
              <a:extLst>
                <a:ext uri="{FF2B5EF4-FFF2-40B4-BE49-F238E27FC236}">
                  <a16:creationId xmlns:a16="http://schemas.microsoft.com/office/drawing/2014/main" id="{56A53DB4-A280-AFDA-6A69-C307ECD97C82}"/>
                </a:ext>
              </a:extLst>
            </p:cNvPr>
            <p:cNvSpPr/>
            <p:nvPr/>
          </p:nvSpPr>
          <p:spPr>
            <a:xfrm>
              <a:off x="2031895" y="3651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4" name="pt135">
              <a:extLst>
                <a:ext uri="{FF2B5EF4-FFF2-40B4-BE49-F238E27FC236}">
                  <a16:creationId xmlns:a16="http://schemas.microsoft.com/office/drawing/2014/main" id="{531AA1FF-14E7-E48D-B531-5A1D52FDF577}"/>
                </a:ext>
              </a:extLst>
            </p:cNvPr>
            <p:cNvSpPr/>
            <p:nvPr/>
          </p:nvSpPr>
          <p:spPr>
            <a:xfrm>
              <a:off x="2031895" y="4473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5" name="rc136">
              <a:extLst>
                <a:ext uri="{FF2B5EF4-FFF2-40B4-BE49-F238E27FC236}">
                  <a16:creationId xmlns:a16="http://schemas.microsoft.com/office/drawing/2014/main" id="{48536637-C2B6-7DA7-DF96-8AEDFF992067}"/>
                </a:ext>
              </a:extLst>
            </p:cNvPr>
            <p:cNvSpPr/>
            <p:nvPr/>
          </p:nvSpPr>
          <p:spPr>
            <a:xfrm>
              <a:off x="2267521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6" name="pg137">
              <a:extLst>
                <a:ext uri="{FF2B5EF4-FFF2-40B4-BE49-F238E27FC236}">
                  <a16:creationId xmlns:a16="http://schemas.microsoft.com/office/drawing/2014/main" id="{C7289D45-E5E6-DB71-654E-516026502531}"/>
                </a:ext>
              </a:extLst>
            </p:cNvPr>
            <p:cNvSpPr/>
            <p:nvPr/>
          </p:nvSpPr>
          <p:spPr>
            <a:xfrm>
              <a:off x="2304517" y="1565168"/>
              <a:ext cx="221978" cy="1564444"/>
            </a:xfrm>
            <a:custGeom>
              <a:avLst/>
              <a:gdLst/>
              <a:ahLst/>
              <a:cxnLst/>
              <a:rect l="0" t="0" r="0" b="0"/>
              <a:pathLst>
                <a:path w="221978" h="1564444">
                  <a:moveTo>
                    <a:pt x="66124" y="1564444"/>
                  </a:moveTo>
                  <a:lnTo>
                    <a:pt x="66132" y="1561383"/>
                  </a:lnTo>
                  <a:lnTo>
                    <a:pt x="66185" y="1558321"/>
                  </a:lnTo>
                  <a:lnTo>
                    <a:pt x="66265" y="1555260"/>
                  </a:lnTo>
                  <a:lnTo>
                    <a:pt x="66368" y="1552198"/>
                  </a:lnTo>
                  <a:lnTo>
                    <a:pt x="66517" y="1549137"/>
                  </a:lnTo>
                  <a:lnTo>
                    <a:pt x="66687" y="1546075"/>
                  </a:lnTo>
                  <a:lnTo>
                    <a:pt x="66888" y="1543014"/>
                  </a:lnTo>
                  <a:lnTo>
                    <a:pt x="67126" y="1539952"/>
                  </a:lnTo>
                  <a:lnTo>
                    <a:pt x="67383" y="1536891"/>
                  </a:lnTo>
                  <a:lnTo>
                    <a:pt x="67679" y="1533829"/>
                  </a:lnTo>
                  <a:lnTo>
                    <a:pt x="68000" y="1530768"/>
                  </a:lnTo>
                  <a:lnTo>
                    <a:pt x="68340" y="1527706"/>
                  </a:lnTo>
                  <a:lnTo>
                    <a:pt x="68723" y="1524644"/>
                  </a:lnTo>
                  <a:lnTo>
                    <a:pt x="69123" y="1521583"/>
                  </a:lnTo>
                  <a:lnTo>
                    <a:pt x="69547" y="1518521"/>
                  </a:lnTo>
                  <a:lnTo>
                    <a:pt x="70002" y="1515460"/>
                  </a:lnTo>
                  <a:lnTo>
                    <a:pt x="70473" y="1512398"/>
                  </a:lnTo>
                  <a:lnTo>
                    <a:pt x="70971" y="1509337"/>
                  </a:lnTo>
                  <a:lnTo>
                    <a:pt x="71492" y="1506275"/>
                  </a:lnTo>
                  <a:lnTo>
                    <a:pt x="72026" y="1503214"/>
                  </a:lnTo>
                  <a:lnTo>
                    <a:pt x="72588" y="1500152"/>
                  </a:lnTo>
                  <a:lnTo>
                    <a:pt x="73165" y="1497091"/>
                  </a:lnTo>
                  <a:lnTo>
                    <a:pt x="73755" y="1494029"/>
                  </a:lnTo>
                  <a:lnTo>
                    <a:pt x="74369" y="1490968"/>
                  </a:lnTo>
                  <a:lnTo>
                    <a:pt x="74991" y="1487906"/>
                  </a:lnTo>
                  <a:lnTo>
                    <a:pt x="75629" y="1484844"/>
                  </a:lnTo>
                  <a:lnTo>
                    <a:pt x="76281" y="1481783"/>
                  </a:lnTo>
                  <a:lnTo>
                    <a:pt x="76940" y="1478721"/>
                  </a:lnTo>
                  <a:lnTo>
                    <a:pt x="77613" y="1475660"/>
                  </a:lnTo>
                  <a:lnTo>
                    <a:pt x="78293" y="1472598"/>
                  </a:lnTo>
                  <a:lnTo>
                    <a:pt x="78978" y="1469537"/>
                  </a:lnTo>
                  <a:lnTo>
                    <a:pt x="79673" y="1466475"/>
                  </a:lnTo>
                  <a:lnTo>
                    <a:pt x="80370" y="1463414"/>
                  </a:lnTo>
                  <a:lnTo>
                    <a:pt x="81072" y="1460352"/>
                  </a:lnTo>
                  <a:lnTo>
                    <a:pt x="81776" y="1457291"/>
                  </a:lnTo>
                  <a:lnTo>
                    <a:pt x="82481" y="1454229"/>
                  </a:lnTo>
                  <a:lnTo>
                    <a:pt x="83187" y="1451168"/>
                  </a:lnTo>
                  <a:lnTo>
                    <a:pt x="83891" y="1448106"/>
                  </a:lnTo>
                  <a:lnTo>
                    <a:pt x="84593" y="1445045"/>
                  </a:lnTo>
                  <a:lnTo>
                    <a:pt x="85291" y="1441983"/>
                  </a:lnTo>
                  <a:lnTo>
                    <a:pt x="85985" y="1438921"/>
                  </a:lnTo>
                  <a:lnTo>
                    <a:pt x="86674" y="1435860"/>
                  </a:lnTo>
                  <a:lnTo>
                    <a:pt x="87353" y="1432798"/>
                  </a:lnTo>
                  <a:lnTo>
                    <a:pt x="88028" y="1429737"/>
                  </a:lnTo>
                  <a:lnTo>
                    <a:pt x="88693" y="1426675"/>
                  </a:lnTo>
                  <a:lnTo>
                    <a:pt x="89346" y="1423614"/>
                  </a:lnTo>
                  <a:lnTo>
                    <a:pt x="89993" y="1420552"/>
                  </a:lnTo>
                  <a:lnTo>
                    <a:pt x="90623" y="1417491"/>
                  </a:lnTo>
                  <a:lnTo>
                    <a:pt x="91243" y="1414429"/>
                  </a:lnTo>
                  <a:lnTo>
                    <a:pt x="91852" y="1411368"/>
                  </a:lnTo>
                  <a:lnTo>
                    <a:pt x="92440" y="1408306"/>
                  </a:lnTo>
                  <a:lnTo>
                    <a:pt x="93019" y="1405245"/>
                  </a:lnTo>
                  <a:lnTo>
                    <a:pt x="93580" y="1402183"/>
                  </a:lnTo>
                  <a:lnTo>
                    <a:pt x="94122" y="1399121"/>
                  </a:lnTo>
                  <a:lnTo>
                    <a:pt x="94652" y="1396060"/>
                  </a:lnTo>
                  <a:lnTo>
                    <a:pt x="95159" y="1392998"/>
                  </a:lnTo>
                  <a:lnTo>
                    <a:pt x="95648" y="1389937"/>
                  </a:lnTo>
                  <a:lnTo>
                    <a:pt x="96125" y="1386875"/>
                  </a:lnTo>
                  <a:lnTo>
                    <a:pt x="96569" y="1383814"/>
                  </a:lnTo>
                  <a:lnTo>
                    <a:pt x="97000" y="1380752"/>
                  </a:lnTo>
                  <a:lnTo>
                    <a:pt x="97412" y="1377691"/>
                  </a:lnTo>
                  <a:lnTo>
                    <a:pt x="97794" y="1374629"/>
                  </a:lnTo>
                  <a:lnTo>
                    <a:pt x="98163" y="1371568"/>
                  </a:lnTo>
                  <a:lnTo>
                    <a:pt x="98503" y="1368506"/>
                  </a:lnTo>
                  <a:lnTo>
                    <a:pt x="98820" y="1365445"/>
                  </a:lnTo>
                  <a:lnTo>
                    <a:pt x="99121" y="1362383"/>
                  </a:lnTo>
                  <a:lnTo>
                    <a:pt x="99386" y="1359321"/>
                  </a:lnTo>
                  <a:lnTo>
                    <a:pt x="99632" y="1356260"/>
                  </a:lnTo>
                  <a:lnTo>
                    <a:pt x="99858" y="1353198"/>
                  </a:lnTo>
                  <a:lnTo>
                    <a:pt x="100048" y="1350137"/>
                  </a:lnTo>
                  <a:lnTo>
                    <a:pt x="100220" y="1347075"/>
                  </a:lnTo>
                  <a:lnTo>
                    <a:pt x="100364" y="1344014"/>
                  </a:lnTo>
                  <a:lnTo>
                    <a:pt x="100477" y="1340952"/>
                  </a:lnTo>
                  <a:lnTo>
                    <a:pt x="100573" y="1337891"/>
                  </a:lnTo>
                  <a:lnTo>
                    <a:pt x="100631" y="1334829"/>
                  </a:lnTo>
                  <a:lnTo>
                    <a:pt x="100665" y="1331768"/>
                  </a:lnTo>
                  <a:lnTo>
                    <a:pt x="100679" y="1328706"/>
                  </a:lnTo>
                  <a:lnTo>
                    <a:pt x="100649" y="1325645"/>
                  </a:lnTo>
                  <a:lnTo>
                    <a:pt x="100601" y="1322583"/>
                  </a:lnTo>
                  <a:lnTo>
                    <a:pt x="100524" y="1319522"/>
                  </a:lnTo>
                  <a:lnTo>
                    <a:pt x="100410" y="1316460"/>
                  </a:lnTo>
                  <a:lnTo>
                    <a:pt x="100276" y="1313398"/>
                  </a:lnTo>
                  <a:lnTo>
                    <a:pt x="100105" y="1310337"/>
                  </a:lnTo>
                  <a:lnTo>
                    <a:pt x="99905" y="1307275"/>
                  </a:lnTo>
                  <a:lnTo>
                    <a:pt x="99684" y="1304214"/>
                  </a:lnTo>
                  <a:lnTo>
                    <a:pt x="99416" y="1301152"/>
                  </a:lnTo>
                  <a:lnTo>
                    <a:pt x="99126" y="1298091"/>
                  </a:lnTo>
                  <a:lnTo>
                    <a:pt x="98809" y="1295029"/>
                  </a:lnTo>
                  <a:lnTo>
                    <a:pt x="98449" y="1291968"/>
                  </a:lnTo>
                  <a:lnTo>
                    <a:pt x="98068" y="1288906"/>
                  </a:lnTo>
                  <a:lnTo>
                    <a:pt x="97650" y="1285845"/>
                  </a:lnTo>
                  <a:lnTo>
                    <a:pt x="97197" y="1282783"/>
                  </a:lnTo>
                  <a:lnTo>
                    <a:pt x="96723" y="1279722"/>
                  </a:lnTo>
                  <a:lnTo>
                    <a:pt x="96203" y="1276660"/>
                  </a:lnTo>
                  <a:lnTo>
                    <a:pt x="95657" y="1273598"/>
                  </a:lnTo>
                  <a:lnTo>
                    <a:pt x="95085" y="1270537"/>
                  </a:lnTo>
                  <a:lnTo>
                    <a:pt x="94466" y="1267475"/>
                  </a:lnTo>
                  <a:lnTo>
                    <a:pt x="93825" y="1264414"/>
                  </a:lnTo>
                  <a:lnTo>
                    <a:pt x="93149" y="1261352"/>
                  </a:lnTo>
                  <a:lnTo>
                    <a:pt x="92435" y="1258291"/>
                  </a:lnTo>
                  <a:lnTo>
                    <a:pt x="91699" y="1255229"/>
                  </a:lnTo>
                  <a:lnTo>
                    <a:pt x="90921" y="1252168"/>
                  </a:lnTo>
                  <a:lnTo>
                    <a:pt x="90112" y="1249106"/>
                  </a:lnTo>
                  <a:lnTo>
                    <a:pt x="89282" y="1246045"/>
                  </a:lnTo>
                  <a:lnTo>
                    <a:pt x="88402" y="1242983"/>
                  </a:lnTo>
                  <a:lnTo>
                    <a:pt x="87501" y="1239922"/>
                  </a:lnTo>
                  <a:lnTo>
                    <a:pt x="86570" y="1236860"/>
                  </a:lnTo>
                  <a:lnTo>
                    <a:pt x="85598" y="1233799"/>
                  </a:lnTo>
                  <a:lnTo>
                    <a:pt x="84607" y="1230737"/>
                  </a:lnTo>
                  <a:lnTo>
                    <a:pt x="83579" y="1227675"/>
                  </a:lnTo>
                  <a:lnTo>
                    <a:pt x="82520" y="1224614"/>
                  </a:lnTo>
                  <a:lnTo>
                    <a:pt x="81442" y="1221552"/>
                  </a:lnTo>
                  <a:lnTo>
                    <a:pt x="80321" y="1218491"/>
                  </a:lnTo>
                  <a:lnTo>
                    <a:pt x="79180" y="1215429"/>
                  </a:lnTo>
                  <a:lnTo>
                    <a:pt x="78016" y="1212368"/>
                  </a:lnTo>
                  <a:lnTo>
                    <a:pt x="76814" y="1209306"/>
                  </a:lnTo>
                  <a:lnTo>
                    <a:pt x="75596" y="1206245"/>
                  </a:lnTo>
                  <a:lnTo>
                    <a:pt x="74351" y="1203183"/>
                  </a:lnTo>
                  <a:lnTo>
                    <a:pt x="73078" y="1200122"/>
                  </a:lnTo>
                  <a:lnTo>
                    <a:pt x="71791" y="1197060"/>
                  </a:lnTo>
                  <a:lnTo>
                    <a:pt x="70474" y="1193999"/>
                  </a:lnTo>
                  <a:lnTo>
                    <a:pt x="69139" y="1190937"/>
                  </a:lnTo>
                  <a:lnTo>
                    <a:pt x="67790" y="1187875"/>
                  </a:lnTo>
                  <a:lnTo>
                    <a:pt x="66413" y="1184814"/>
                  </a:lnTo>
                  <a:lnTo>
                    <a:pt x="65026" y="1181752"/>
                  </a:lnTo>
                  <a:lnTo>
                    <a:pt x="63623" y="1178691"/>
                  </a:lnTo>
                  <a:lnTo>
                    <a:pt x="62203" y="1175629"/>
                  </a:lnTo>
                  <a:lnTo>
                    <a:pt x="60775" y="1172568"/>
                  </a:lnTo>
                  <a:lnTo>
                    <a:pt x="59332" y="1169506"/>
                  </a:lnTo>
                  <a:lnTo>
                    <a:pt x="57880" y="1166445"/>
                  </a:lnTo>
                  <a:lnTo>
                    <a:pt x="56422" y="1163383"/>
                  </a:lnTo>
                  <a:lnTo>
                    <a:pt x="54954" y="1160322"/>
                  </a:lnTo>
                  <a:lnTo>
                    <a:pt x="53483" y="1157260"/>
                  </a:lnTo>
                  <a:lnTo>
                    <a:pt x="52009" y="1154199"/>
                  </a:lnTo>
                  <a:lnTo>
                    <a:pt x="50533" y="1151137"/>
                  </a:lnTo>
                  <a:lnTo>
                    <a:pt x="49057" y="1148076"/>
                  </a:lnTo>
                  <a:lnTo>
                    <a:pt x="47582" y="1145014"/>
                  </a:lnTo>
                  <a:lnTo>
                    <a:pt x="46112" y="1141952"/>
                  </a:lnTo>
                  <a:lnTo>
                    <a:pt x="44645" y="1138891"/>
                  </a:lnTo>
                  <a:lnTo>
                    <a:pt x="43187" y="1135829"/>
                  </a:lnTo>
                  <a:lnTo>
                    <a:pt x="41737" y="1132768"/>
                  </a:lnTo>
                  <a:lnTo>
                    <a:pt x="40294" y="1129706"/>
                  </a:lnTo>
                  <a:lnTo>
                    <a:pt x="38869" y="1126645"/>
                  </a:lnTo>
                  <a:lnTo>
                    <a:pt x="37452" y="1123583"/>
                  </a:lnTo>
                  <a:lnTo>
                    <a:pt x="36051" y="1120522"/>
                  </a:lnTo>
                  <a:lnTo>
                    <a:pt x="34671" y="1117460"/>
                  </a:lnTo>
                  <a:lnTo>
                    <a:pt x="33302" y="1114399"/>
                  </a:lnTo>
                  <a:lnTo>
                    <a:pt x="31959" y="1111337"/>
                  </a:lnTo>
                  <a:lnTo>
                    <a:pt x="30636" y="1108276"/>
                  </a:lnTo>
                  <a:lnTo>
                    <a:pt x="29327" y="1105214"/>
                  </a:lnTo>
                  <a:lnTo>
                    <a:pt x="28056" y="1102152"/>
                  </a:lnTo>
                  <a:lnTo>
                    <a:pt x="26801" y="1099091"/>
                  </a:lnTo>
                  <a:lnTo>
                    <a:pt x="25571" y="1096029"/>
                  </a:lnTo>
                  <a:lnTo>
                    <a:pt x="24377" y="1092968"/>
                  </a:lnTo>
                  <a:lnTo>
                    <a:pt x="23201" y="1089906"/>
                  </a:lnTo>
                  <a:lnTo>
                    <a:pt x="22061" y="1086845"/>
                  </a:lnTo>
                  <a:lnTo>
                    <a:pt x="20953" y="1083783"/>
                  </a:lnTo>
                  <a:lnTo>
                    <a:pt x="19864" y="1080722"/>
                  </a:lnTo>
                  <a:lnTo>
                    <a:pt x="18823" y="1077660"/>
                  </a:lnTo>
                  <a:lnTo>
                    <a:pt x="17806" y="1074599"/>
                  </a:lnTo>
                  <a:lnTo>
                    <a:pt x="16816" y="1071537"/>
                  </a:lnTo>
                  <a:lnTo>
                    <a:pt x="15874" y="1068476"/>
                  </a:lnTo>
                  <a:lnTo>
                    <a:pt x="14953" y="1065414"/>
                  </a:lnTo>
                  <a:lnTo>
                    <a:pt x="14070" y="1062352"/>
                  </a:lnTo>
                  <a:lnTo>
                    <a:pt x="13226" y="1059291"/>
                  </a:lnTo>
                  <a:lnTo>
                    <a:pt x="12404" y="1056229"/>
                  </a:lnTo>
                  <a:lnTo>
                    <a:pt x="11629" y="1053168"/>
                  </a:lnTo>
                  <a:lnTo>
                    <a:pt x="10884" y="1050106"/>
                  </a:lnTo>
                  <a:lnTo>
                    <a:pt x="10163" y="1047045"/>
                  </a:lnTo>
                  <a:lnTo>
                    <a:pt x="9492" y="1043983"/>
                  </a:lnTo>
                  <a:lnTo>
                    <a:pt x="8843" y="1040922"/>
                  </a:lnTo>
                  <a:lnTo>
                    <a:pt x="8226" y="1037860"/>
                  </a:lnTo>
                  <a:lnTo>
                    <a:pt x="7649" y="1034799"/>
                  </a:lnTo>
                  <a:lnTo>
                    <a:pt x="7093" y="1031737"/>
                  </a:lnTo>
                  <a:lnTo>
                    <a:pt x="6575" y="1028676"/>
                  </a:lnTo>
                  <a:lnTo>
                    <a:pt x="6086" y="1025614"/>
                  </a:lnTo>
                  <a:lnTo>
                    <a:pt x="5617" y="1022553"/>
                  </a:lnTo>
                  <a:lnTo>
                    <a:pt x="5191" y="1019491"/>
                  </a:lnTo>
                  <a:lnTo>
                    <a:pt x="4783" y="1016429"/>
                  </a:lnTo>
                  <a:lnTo>
                    <a:pt x="4398" y="1013368"/>
                  </a:lnTo>
                  <a:lnTo>
                    <a:pt x="4048" y="1010306"/>
                  </a:lnTo>
                  <a:lnTo>
                    <a:pt x="3712" y="1007245"/>
                  </a:lnTo>
                  <a:lnTo>
                    <a:pt x="3404" y="1004183"/>
                  </a:lnTo>
                  <a:lnTo>
                    <a:pt x="3119" y="1001122"/>
                  </a:lnTo>
                  <a:lnTo>
                    <a:pt x="2847" y="998060"/>
                  </a:lnTo>
                  <a:lnTo>
                    <a:pt x="2604" y="994999"/>
                  </a:lnTo>
                  <a:lnTo>
                    <a:pt x="2375" y="991937"/>
                  </a:lnTo>
                  <a:lnTo>
                    <a:pt x="2159" y="988876"/>
                  </a:lnTo>
                  <a:lnTo>
                    <a:pt x="1967" y="985814"/>
                  </a:lnTo>
                  <a:lnTo>
                    <a:pt x="1785" y="982753"/>
                  </a:lnTo>
                  <a:lnTo>
                    <a:pt x="1617" y="979691"/>
                  </a:lnTo>
                  <a:lnTo>
                    <a:pt x="1465" y="976629"/>
                  </a:lnTo>
                  <a:lnTo>
                    <a:pt x="1320" y="973568"/>
                  </a:lnTo>
                  <a:lnTo>
                    <a:pt x="1190" y="970506"/>
                  </a:lnTo>
                  <a:lnTo>
                    <a:pt x="1069" y="967445"/>
                  </a:lnTo>
                  <a:lnTo>
                    <a:pt x="954" y="964383"/>
                  </a:lnTo>
                  <a:lnTo>
                    <a:pt x="852" y="961322"/>
                  </a:lnTo>
                  <a:lnTo>
                    <a:pt x="755" y="958260"/>
                  </a:lnTo>
                  <a:lnTo>
                    <a:pt x="665" y="955199"/>
                  </a:lnTo>
                  <a:lnTo>
                    <a:pt x="584" y="952137"/>
                  </a:lnTo>
                  <a:lnTo>
                    <a:pt x="506" y="949076"/>
                  </a:lnTo>
                  <a:lnTo>
                    <a:pt x="435" y="946014"/>
                  </a:lnTo>
                  <a:lnTo>
                    <a:pt x="370" y="942953"/>
                  </a:lnTo>
                  <a:lnTo>
                    <a:pt x="308" y="939891"/>
                  </a:lnTo>
                  <a:lnTo>
                    <a:pt x="253" y="936830"/>
                  </a:lnTo>
                  <a:lnTo>
                    <a:pt x="202" y="933768"/>
                  </a:lnTo>
                  <a:lnTo>
                    <a:pt x="156" y="930706"/>
                  </a:lnTo>
                  <a:lnTo>
                    <a:pt x="116" y="927645"/>
                  </a:lnTo>
                  <a:lnTo>
                    <a:pt x="80" y="924583"/>
                  </a:lnTo>
                  <a:lnTo>
                    <a:pt x="51" y="921522"/>
                  </a:lnTo>
                  <a:lnTo>
                    <a:pt x="28" y="918460"/>
                  </a:lnTo>
                  <a:lnTo>
                    <a:pt x="10" y="915399"/>
                  </a:lnTo>
                  <a:lnTo>
                    <a:pt x="1" y="912337"/>
                  </a:lnTo>
                  <a:lnTo>
                    <a:pt x="0" y="909276"/>
                  </a:lnTo>
                  <a:lnTo>
                    <a:pt x="4" y="906214"/>
                  </a:lnTo>
                  <a:lnTo>
                    <a:pt x="23" y="903153"/>
                  </a:lnTo>
                  <a:lnTo>
                    <a:pt x="48" y="900091"/>
                  </a:lnTo>
                  <a:lnTo>
                    <a:pt x="85" y="897030"/>
                  </a:lnTo>
                  <a:lnTo>
                    <a:pt x="137" y="893968"/>
                  </a:lnTo>
                  <a:lnTo>
                    <a:pt x="198" y="890906"/>
                  </a:lnTo>
                  <a:lnTo>
                    <a:pt x="277" y="887845"/>
                  </a:lnTo>
                  <a:lnTo>
                    <a:pt x="372" y="884783"/>
                  </a:lnTo>
                  <a:lnTo>
                    <a:pt x="477" y="881722"/>
                  </a:lnTo>
                  <a:lnTo>
                    <a:pt x="609" y="878660"/>
                  </a:lnTo>
                  <a:lnTo>
                    <a:pt x="756" y="875599"/>
                  </a:lnTo>
                  <a:lnTo>
                    <a:pt x="920" y="872537"/>
                  </a:lnTo>
                  <a:lnTo>
                    <a:pt x="1114" y="869476"/>
                  </a:lnTo>
                  <a:lnTo>
                    <a:pt x="1323" y="866414"/>
                  </a:lnTo>
                  <a:lnTo>
                    <a:pt x="1560" y="863353"/>
                  </a:lnTo>
                  <a:lnTo>
                    <a:pt x="1824" y="860291"/>
                  </a:lnTo>
                  <a:lnTo>
                    <a:pt x="2105" y="857230"/>
                  </a:lnTo>
                  <a:lnTo>
                    <a:pt x="2427" y="854168"/>
                  </a:lnTo>
                  <a:lnTo>
                    <a:pt x="2772" y="851107"/>
                  </a:lnTo>
                  <a:lnTo>
                    <a:pt x="3140" y="848045"/>
                  </a:lnTo>
                  <a:lnTo>
                    <a:pt x="3553" y="844983"/>
                  </a:lnTo>
                  <a:lnTo>
                    <a:pt x="3987" y="841922"/>
                  </a:lnTo>
                  <a:lnTo>
                    <a:pt x="4456" y="838860"/>
                  </a:lnTo>
                  <a:lnTo>
                    <a:pt x="4965" y="835799"/>
                  </a:lnTo>
                  <a:lnTo>
                    <a:pt x="5497" y="832737"/>
                  </a:lnTo>
                  <a:lnTo>
                    <a:pt x="6076" y="829676"/>
                  </a:lnTo>
                  <a:lnTo>
                    <a:pt x="6687" y="826614"/>
                  </a:lnTo>
                  <a:lnTo>
                    <a:pt x="7323" y="823553"/>
                  </a:lnTo>
                  <a:lnTo>
                    <a:pt x="8017" y="820491"/>
                  </a:lnTo>
                  <a:lnTo>
                    <a:pt x="8735" y="817430"/>
                  </a:lnTo>
                  <a:lnTo>
                    <a:pt x="9489" y="814368"/>
                  </a:lnTo>
                  <a:lnTo>
                    <a:pt x="10291" y="811307"/>
                  </a:lnTo>
                  <a:lnTo>
                    <a:pt x="11118" y="808245"/>
                  </a:lnTo>
                  <a:lnTo>
                    <a:pt x="11992" y="805183"/>
                  </a:lnTo>
                  <a:lnTo>
                    <a:pt x="12903" y="802122"/>
                  </a:lnTo>
                  <a:lnTo>
                    <a:pt x="13839" y="799060"/>
                  </a:lnTo>
                  <a:lnTo>
                    <a:pt x="14830" y="795999"/>
                  </a:lnTo>
                  <a:lnTo>
                    <a:pt x="15848" y="792937"/>
                  </a:lnTo>
                  <a:lnTo>
                    <a:pt x="16897" y="789876"/>
                  </a:lnTo>
                  <a:lnTo>
                    <a:pt x="17995" y="786814"/>
                  </a:lnTo>
                  <a:lnTo>
                    <a:pt x="19115" y="783753"/>
                  </a:lnTo>
                  <a:lnTo>
                    <a:pt x="20273" y="780691"/>
                  </a:lnTo>
                  <a:lnTo>
                    <a:pt x="21468" y="777630"/>
                  </a:lnTo>
                  <a:lnTo>
                    <a:pt x="22683" y="774568"/>
                  </a:lnTo>
                  <a:lnTo>
                    <a:pt x="23942" y="771507"/>
                  </a:lnTo>
                  <a:lnTo>
                    <a:pt x="25225" y="768445"/>
                  </a:lnTo>
                  <a:lnTo>
                    <a:pt x="26529" y="765384"/>
                  </a:lnTo>
                  <a:lnTo>
                    <a:pt x="27873" y="762322"/>
                  </a:lnTo>
                  <a:lnTo>
                    <a:pt x="29233" y="759260"/>
                  </a:lnTo>
                  <a:lnTo>
                    <a:pt x="30619" y="756199"/>
                  </a:lnTo>
                  <a:lnTo>
                    <a:pt x="32031" y="753137"/>
                  </a:lnTo>
                  <a:lnTo>
                    <a:pt x="33456" y="750076"/>
                  </a:lnTo>
                  <a:lnTo>
                    <a:pt x="34907" y="747014"/>
                  </a:lnTo>
                  <a:lnTo>
                    <a:pt x="36374" y="743953"/>
                  </a:lnTo>
                  <a:lnTo>
                    <a:pt x="37851" y="740891"/>
                  </a:lnTo>
                  <a:lnTo>
                    <a:pt x="39351" y="737830"/>
                  </a:lnTo>
                  <a:lnTo>
                    <a:pt x="40858" y="734768"/>
                  </a:lnTo>
                  <a:lnTo>
                    <a:pt x="42375" y="731707"/>
                  </a:lnTo>
                  <a:lnTo>
                    <a:pt x="43903" y="728645"/>
                  </a:lnTo>
                  <a:lnTo>
                    <a:pt x="45435" y="725584"/>
                  </a:lnTo>
                  <a:lnTo>
                    <a:pt x="46974" y="722522"/>
                  </a:lnTo>
                  <a:lnTo>
                    <a:pt x="48516" y="719460"/>
                  </a:lnTo>
                  <a:lnTo>
                    <a:pt x="50059" y="716399"/>
                  </a:lnTo>
                  <a:lnTo>
                    <a:pt x="51601" y="713337"/>
                  </a:lnTo>
                  <a:lnTo>
                    <a:pt x="53141" y="710276"/>
                  </a:lnTo>
                  <a:lnTo>
                    <a:pt x="54679" y="707214"/>
                  </a:lnTo>
                  <a:lnTo>
                    <a:pt x="56209" y="704153"/>
                  </a:lnTo>
                  <a:lnTo>
                    <a:pt x="57733" y="701091"/>
                  </a:lnTo>
                  <a:lnTo>
                    <a:pt x="59249" y="698030"/>
                  </a:lnTo>
                  <a:lnTo>
                    <a:pt x="60752" y="694968"/>
                  </a:lnTo>
                  <a:lnTo>
                    <a:pt x="62248" y="691907"/>
                  </a:lnTo>
                  <a:lnTo>
                    <a:pt x="63726" y="688845"/>
                  </a:lnTo>
                  <a:lnTo>
                    <a:pt x="65190" y="685784"/>
                  </a:lnTo>
                  <a:lnTo>
                    <a:pt x="66643" y="682722"/>
                  </a:lnTo>
                  <a:lnTo>
                    <a:pt x="68070" y="679660"/>
                  </a:lnTo>
                  <a:lnTo>
                    <a:pt x="69484" y="676599"/>
                  </a:lnTo>
                  <a:lnTo>
                    <a:pt x="70879" y="673537"/>
                  </a:lnTo>
                  <a:lnTo>
                    <a:pt x="72247" y="670476"/>
                  </a:lnTo>
                  <a:lnTo>
                    <a:pt x="73601" y="667414"/>
                  </a:lnTo>
                  <a:lnTo>
                    <a:pt x="74927" y="664353"/>
                  </a:lnTo>
                  <a:lnTo>
                    <a:pt x="76228" y="661291"/>
                  </a:lnTo>
                  <a:lnTo>
                    <a:pt x="77514" y="658230"/>
                  </a:lnTo>
                  <a:lnTo>
                    <a:pt x="78762" y="655168"/>
                  </a:lnTo>
                  <a:lnTo>
                    <a:pt x="79990" y="652107"/>
                  </a:lnTo>
                  <a:lnTo>
                    <a:pt x="81196" y="649045"/>
                  </a:lnTo>
                  <a:lnTo>
                    <a:pt x="82364" y="645984"/>
                  </a:lnTo>
                  <a:lnTo>
                    <a:pt x="83514" y="642922"/>
                  </a:lnTo>
                  <a:lnTo>
                    <a:pt x="84633" y="639861"/>
                  </a:lnTo>
                  <a:lnTo>
                    <a:pt x="85719" y="636799"/>
                  </a:lnTo>
                  <a:lnTo>
                    <a:pt x="86788" y="633737"/>
                  </a:lnTo>
                  <a:lnTo>
                    <a:pt x="87816" y="630676"/>
                  </a:lnTo>
                  <a:lnTo>
                    <a:pt x="88819" y="627614"/>
                  </a:lnTo>
                  <a:lnTo>
                    <a:pt x="89801" y="624553"/>
                  </a:lnTo>
                  <a:lnTo>
                    <a:pt x="90740" y="621491"/>
                  </a:lnTo>
                  <a:lnTo>
                    <a:pt x="91659" y="618430"/>
                  </a:lnTo>
                  <a:lnTo>
                    <a:pt x="92549" y="615368"/>
                  </a:lnTo>
                  <a:lnTo>
                    <a:pt x="93404" y="612307"/>
                  </a:lnTo>
                  <a:lnTo>
                    <a:pt x="94241" y="609245"/>
                  </a:lnTo>
                  <a:lnTo>
                    <a:pt x="95041" y="606184"/>
                  </a:lnTo>
                  <a:lnTo>
                    <a:pt x="95814" y="603122"/>
                  </a:lnTo>
                  <a:lnTo>
                    <a:pt x="96569" y="600061"/>
                  </a:lnTo>
                  <a:lnTo>
                    <a:pt x="97281" y="596999"/>
                  </a:lnTo>
                  <a:lnTo>
                    <a:pt x="97975" y="593937"/>
                  </a:lnTo>
                  <a:lnTo>
                    <a:pt x="98645" y="590876"/>
                  </a:lnTo>
                  <a:lnTo>
                    <a:pt x="99280" y="587814"/>
                  </a:lnTo>
                  <a:lnTo>
                    <a:pt x="99899" y="584753"/>
                  </a:lnTo>
                  <a:lnTo>
                    <a:pt x="100488" y="581691"/>
                  </a:lnTo>
                  <a:lnTo>
                    <a:pt x="101051" y="578630"/>
                  </a:lnTo>
                  <a:lnTo>
                    <a:pt x="101598" y="575568"/>
                  </a:lnTo>
                  <a:lnTo>
                    <a:pt x="102111" y="572507"/>
                  </a:lnTo>
                  <a:lnTo>
                    <a:pt x="102607" y="569445"/>
                  </a:lnTo>
                  <a:lnTo>
                    <a:pt x="103084" y="566384"/>
                  </a:lnTo>
                  <a:lnTo>
                    <a:pt x="103531" y="563322"/>
                  </a:lnTo>
                  <a:lnTo>
                    <a:pt x="103964" y="560261"/>
                  </a:lnTo>
                  <a:lnTo>
                    <a:pt x="104375" y="557199"/>
                  </a:lnTo>
                  <a:lnTo>
                    <a:pt x="104763" y="554138"/>
                  </a:lnTo>
                  <a:lnTo>
                    <a:pt x="105139" y="551076"/>
                  </a:lnTo>
                  <a:lnTo>
                    <a:pt x="105490" y="548014"/>
                  </a:lnTo>
                  <a:lnTo>
                    <a:pt x="105825" y="544953"/>
                  </a:lnTo>
                  <a:lnTo>
                    <a:pt x="106148" y="541891"/>
                  </a:lnTo>
                  <a:lnTo>
                    <a:pt x="106445" y="538830"/>
                  </a:lnTo>
                  <a:lnTo>
                    <a:pt x="106732" y="535768"/>
                  </a:lnTo>
                  <a:lnTo>
                    <a:pt x="107005" y="532707"/>
                  </a:lnTo>
                  <a:lnTo>
                    <a:pt x="107258" y="529645"/>
                  </a:lnTo>
                  <a:lnTo>
                    <a:pt x="107503" y="526584"/>
                  </a:lnTo>
                  <a:lnTo>
                    <a:pt x="107730" y="523522"/>
                  </a:lnTo>
                  <a:lnTo>
                    <a:pt x="107945" y="520461"/>
                  </a:lnTo>
                  <a:lnTo>
                    <a:pt x="108152" y="517399"/>
                  </a:lnTo>
                  <a:lnTo>
                    <a:pt x="108341" y="514338"/>
                  </a:lnTo>
                  <a:lnTo>
                    <a:pt x="108521" y="511276"/>
                  </a:lnTo>
                  <a:lnTo>
                    <a:pt x="108692" y="508214"/>
                  </a:lnTo>
                  <a:lnTo>
                    <a:pt x="108850" y="505153"/>
                  </a:lnTo>
                  <a:lnTo>
                    <a:pt x="109000" y="502091"/>
                  </a:lnTo>
                  <a:lnTo>
                    <a:pt x="109141" y="499030"/>
                  </a:lnTo>
                  <a:lnTo>
                    <a:pt x="109271" y="495968"/>
                  </a:lnTo>
                  <a:lnTo>
                    <a:pt x="109396" y="492907"/>
                  </a:lnTo>
                  <a:lnTo>
                    <a:pt x="109510" y="489845"/>
                  </a:lnTo>
                  <a:lnTo>
                    <a:pt x="109617" y="486784"/>
                  </a:lnTo>
                  <a:lnTo>
                    <a:pt x="109720" y="483722"/>
                  </a:lnTo>
                  <a:lnTo>
                    <a:pt x="109812" y="480661"/>
                  </a:lnTo>
                  <a:lnTo>
                    <a:pt x="109900" y="477599"/>
                  </a:lnTo>
                  <a:lnTo>
                    <a:pt x="109981" y="474538"/>
                  </a:lnTo>
                  <a:lnTo>
                    <a:pt x="110056" y="471476"/>
                  </a:lnTo>
                  <a:lnTo>
                    <a:pt x="110127" y="468415"/>
                  </a:lnTo>
                  <a:lnTo>
                    <a:pt x="110192" y="465353"/>
                  </a:lnTo>
                  <a:lnTo>
                    <a:pt x="110252" y="462291"/>
                  </a:lnTo>
                  <a:lnTo>
                    <a:pt x="110309" y="459230"/>
                  </a:lnTo>
                  <a:lnTo>
                    <a:pt x="110359" y="456168"/>
                  </a:lnTo>
                  <a:lnTo>
                    <a:pt x="110407" y="453107"/>
                  </a:lnTo>
                  <a:lnTo>
                    <a:pt x="110451" y="450045"/>
                  </a:lnTo>
                  <a:lnTo>
                    <a:pt x="110491" y="446984"/>
                  </a:lnTo>
                  <a:lnTo>
                    <a:pt x="110528" y="443922"/>
                  </a:lnTo>
                  <a:lnTo>
                    <a:pt x="110561" y="440861"/>
                  </a:lnTo>
                  <a:lnTo>
                    <a:pt x="110591" y="437799"/>
                  </a:lnTo>
                  <a:lnTo>
                    <a:pt x="110620" y="434738"/>
                  </a:lnTo>
                  <a:lnTo>
                    <a:pt x="110644" y="431676"/>
                  </a:lnTo>
                  <a:lnTo>
                    <a:pt x="110666" y="428615"/>
                  </a:lnTo>
                  <a:lnTo>
                    <a:pt x="110686" y="425553"/>
                  </a:lnTo>
                  <a:lnTo>
                    <a:pt x="110703" y="422491"/>
                  </a:lnTo>
                  <a:lnTo>
                    <a:pt x="110719" y="419430"/>
                  </a:lnTo>
                  <a:lnTo>
                    <a:pt x="110732" y="416368"/>
                  </a:lnTo>
                  <a:lnTo>
                    <a:pt x="110743" y="413307"/>
                  </a:lnTo>
                  <a:lnTo>
                    <a:pt x="110752" y="410245"/>
                  </a:lnTo>
                  <a:lnTo>
                    <a:pt x="110759" y="407184"/>
                  </a:lnTo>
                  <a:lnTo>
                    <a:pt x="110764" y="404122"/>
                  </a:lnTo>
                  <a:lnTo>
                    <a:pt x="110767" y="401061"/>
                  </a:lnTo>
                  <a:lnTo>
                    <a:pt x="110768" y="397999"/>
                  </a:lnTo>
                  <a:lnTo>
                    <a:pt x="110768" y="394938"/>
                  </a:lnTo>
                  <a:lnTo>
                    <a:pt x="110766" y="391876"/>
                  </a:lnTo>
                  <a:lnTo>
                    <a:pt x="110762" y="388815"/>
                  </a:lnTo>
                  <a:lnTo>
                    <a:pt x="110756" y="385753"/>
                  </a:lnTo>
                  <a:lnTo>
                    <a:pt x="110748" y="382692"/>
                  </a:lnTo>
                  <a:lnTo>
                    <a:pt x="110738" y="379630"/>
                  </a:lnTo>
                  <a:lnTo>
                    <a:pt x="110727" y="376568"/>
                  </a:lnTo>
                  <a:lnTo>
                    <a:pt x="110713" y="373507"/>
                  </a:lnTo>
                  <a:lnTo>
                    <a:pt x="110698" y="370445"/>
                  </a:lnTo>
                  <a:lnTo>
                    <a:pt x="110681" y="367384"/>
                  </a:lnTo>
                  <a:lnTo>
                    <a:pt x="110660" y="364322"/>
                  </a:lnTo>
                  <a:lnTo>
                    <a:pt x="110638" y="361261"/>
                  </a:lnTo>
                  <a:lnTo>
                    <a:pt x="110614" y="358199"/>
                  </a:lnTo>
                  <a:lnTo>
                    <a:pt x="110587" y="355138"/>
                  </a:lnTo>
                  <a:lnTo>
                    <a:pt x="110558" y="352076"/>
                  </a:lnTo>
                  <a:lnTo>
                    <a:pt x="110525" y="349015"/>
                  </a:lnTo>
                  <a:lnTo>
                    <a:pt x="110490" y="345953"/>
                  </a:lnTo>
                  <a:lnTo>
                    <a:pt x="110453" y="342892"/>
                  </a:lnTo>
                  <a:lnTo>
                    <a:pt x="110411" y="339830"/>
                  </a:lnTo>
                  <a:lnTo>
                    <a:pt x="110367" y="336768"/>
                  </a:lnTo>
                  <a:lnTo>
                    <a:pt x="110320" y="333707"/>
                  </a:lnTo>
                  <a:lnTo>
                    <a:pt x="110268" y="330645"/>
                  </a:lnTo>
                  <a:lnTo>
                    <a:pt x="110213" y="327584"/>
                  </a:lnTo>
                  <a:lnTo>
                    <a:pt x="110154" y="324522"/>
                  </a:lnTo>
                  <a:lnTo>
                    <a:pt x="110090" y="321461"/>
                  </a:lnTo>
                  <a:lnTo>
                    <a:pt x="110024" y="318399"/>
                  </a:lnTo>
                  <a:lnTo>
                    <a:pt x="109950" y="315338"/>
                  </a:lnTo>
                  <a:lnTo>
                    <a:pt x="109873" y="312276"/>
                  </a:lnTo>
                  <a:lnTo>
                    <a:pt x="109791" y="309215"/>
                  </a:lnTo>
                  <a:lnTo>
                    <a:pt x="109702" y="306153"/>
                  </a:lnTo>
                  <a:lnTo>
                    <a:pt x="109609" y="303092"/>
                  </a:lnTo>
                  <a:lnTo>
                    <a:pt x="109509" y="300030"/>
                  </a:lnTo>
                  <a:lnTo>
                    <a:pt x="109403" y="296968"/>
                  </a:lnTo>
                  <a:lnTo>
                    <a:pt x="109293" y="293907"/>
                  </a:lnTo>
                  <a:lnTo>
                    <a:pt x="109173" y="290845"/>
                  </a:lnTo>
                  <a:lnTo>
                    <a:pt x="109047" y="287784"/>
                  </a:lnTo>
                  <a:lnTo>
                    <a:pt x="108915" y="284722"/>
                  </a:lnTo>
                  <a:lnTo>
                    <a:pt x="108773" y="281661"/>
                  </a:lnTo>
                  <a:lnTo>
                    <a:pt x="108625" y="278599"/>
                  </a:lnTo>
                  <a:lnTo>
                    <a:pt x="108469" y="275538"/>
                  </a:lnTo>
                  <a:lnTo>
                    <a:pt x="108302" y="272476"/>
                  </a:lnTo>
                  <a:lnTo>
                    <a:pt x="108130" y="269415"/>
                  </a:lnTo>
                  <a:lnTo>
                    <a:pt x="107945" y="266353"/>
                  </a:lnTo>
                  <a:lnTo>
                    <a:pt x="107752" y="263292"/>
                  </a:lnTo>
                  <a:lnTo>
                    <a:pt x="107551" y="260230"/>
                  </a:lnTo>
                  <a:lnTo>
                    <a:pt x="107336" y="257169"/>
                  </a:lnTo>
                  <a:lnTo>
                    <a:pt x="107113" y="254107"/>
                  </a:lnTo>
                  <a:lnTo>
                    <a:pt x="106880" y="251045"/>
                  </a:lnTo>
                  <a:lnTo>
                    <a:pt x="106633" y="247984"/>
                  </a:lnTo>
                  <a:lnTo>
                    <a:pt x="106379" y="244922"/>
                  </a:lnTo>
                  <a:lnTo>
                    <a:pt x="106110" y="241861"/>
                  </a:lnTo>
                  <a:lnTo>
                    <a:pt x="105829" y="238799"/>
                  </a:lnTo>
                  <a:lnTo>
                    <a:pt x="105540" y="235738"/>
                  </a:lnTo>
                  <a:lnTo>
                    <a:pt x="105232" y="232676"/>
                  </a:lnTo>
                  <a:lnTo>
                    <a:pt x="104915" y="229615"/>
                  </a:lnTo>
                  <a:lnTo>
                    <a:pt x="104587" y="226553"/>
                  </a:lnTo>
                  <a:lnTo>
                    <a:pt x="104240" y="223492"/>
                  </a:lnTo>
                  <a:lnTo>
                    <a:pt x="103885" y="220430"/>
                  </a:lnTo>
                  <a:lnTo>
                    <a:pt x="103515" y="217369"/>
                  </a:lnTo>
                  <a:lnTo>
                    <a:pt x="103129" y="214307"/>
                  </a:lnTo>
                  <a:lnTo>
                    <a:pt x="102734" y="211245"/>
                  </a:lnTo>
                  <a:lnTo>
                    <a:pt x="102319" y="208184"/>
                  </a:lnTo>
                  <a:lnTo>
                    <a:pt x="101893" y="205122"/>
                  </a:lnTo>
                  <a:lnTo>
                    <a:pt x="101456" y="202061"/>
                  </a:lnTo>
                  <a:lnTo>
                    <a:pt x="100997" y="198999"/>
                  </a:lnTo>
                  <a:lnTo>
                    <a:pt x="100530" y="195938"/>
                  </a:lnTo>
                  <a:lnTo>
                    <a:pt x="100048" y="192876"/>
                  </a:lnTo>
                  <a:lnTo>
                    <a:pt x="99548" y="189815"/>
                  </a:lnTo>
                  <a:lnTo>
                    <a:pt x="99040" y="186753"/>
                  </a:lnTo>
                  <a:lnTo>
                    <a:pt x="98513" y="183692"/>
                  </a:lnTo>
                  <a:lnTo>
                    <a:pt x="97973" y="180630"/>
                  </a:lnTo>
                  <a:lnTo>
                    <a:pt x="97424" y="177569"/>
                  </a:lnTo>
                  <a:lnTo>
                    <a:pt x="96854" y="174507"/>
                  </a:lnTo>
                  <a:lnTo>
                    <a:pt x="96275" y="171446"/>
                  </a:lnTo>
                  <a:lnTo>
                    <a:pt x="95685" y="168384"/>
                  </a:lnTo>
                  <a:lnTo>
                    <a:pt x="95078" y="165322"/>
                  </a:lnTo>
                  <a:lnTo>
                    <a:pt x="94463" y="162261"/>
                  </a:lnTo>
                  <a:lnTo>
                    <a:pt x="93833" y="159199"/>
                  </a:lnTo>
                  <a:lnTo>
                    <a:pt x="93193" y="156138"/>
                  </a:lnTo>
                  <a:lnTo>
                    <a:pt x="92545" y="153076"/>
                  </a:lnTo>
                  <a:lnTo>
                    <a:pt x="91882" y="150015"/>
                  </a:lnTo>
                  <a:lnTo>
                    <a:pt x="91212" y="146953"/>
                  </a:lnTo>
                  <a:lnTo>
                    <a:pt x="90534" y="143892"/>
                  </a:lnTo>
                  <a:lnTo>
                    <a:pt x="89844" y="140830"/>
                  </a:lnTo>
                  <a:lnTo>
                    <a:pt x="89150" y="137769"/>
                  </a:lnTo>
                  <a:lnTo>
                    <a:pt x="88448" y="134707"/>
                  </a:lnTo>
                  <a:lnTo>
                    <a:pt x="87739" y="131646"/>
                  </a:lnTo>
                  <a:lnTo>
                    <a:pt x="87027" y="128584"/>
                  </a:lnTo>
                  <a:lnTo>
                    <a:pt x="86309" y="125522"/>
                  </a:lnTo>
                  <a:lnTo>
                    <a:pt x="85588" y="122461"/>
                  </a:lnTo>
                  <a:lnTo>
                    <a:pt x="84865" y="119399"/>
                  </a:lnTo>
                  <a:lnTo>
                    <a:pt x="84139" y="116338"/>
                  </a:lnTo>
                  <a:lnTo>
                    <a:pt x="83414" y="113276"/>
                  </a:lnTo>
                  <a:lnTo>
                    <a:pt x="82689" y="110215"/>
                  </a:lnTo>
                  <a:lnTo>
                    <a:pt x="81966" y="107153"/>
                  </a:lnTo>
                  <a:lnTo>
                    <a:pt x="81244" y="104092"/>
                  </a:lnTo>
                  <a:lnTo>
                    <a:pt x="80528" y="101030"/>
                  </a:lnTo>
                  <a:lnTo>
                    <a:pt x="79816" y="97969"/>
                  </a:lnTo>
                  <a:lnTo>
                    <a:pt x="79108" y="94907"/>
                  </a:lnTo>
                  <a:lnTo>
                    <a:pt x="78411" y="91846"/>
                  </a:lnTo>
                  <a:lnTo>
                    <a:pt x="77720" y="88784"/>
                  </a:lnTo>
                  <a:lnTo>
                    <a:pt x="77038" y="85723"/>
                  </a:lnTo>
                  <a:lnTo>
                    <a:pt x="76370" y="82661"/>
                  </a:lnTo>
                  <a:lnTo>
                    <a:pt x="75710" y="79599"/>
                  </a:lnTo>
                  <a:lnTo>
                    <a:pt x="75064" y="76538"/>
                  </a:lnTo>
                  <a:lnTo>
                    <a:pt x="74435" y="73476"/>
                  </a:lnTo>
                  <a:lnTo>
                    <a:pt x="73815" y="70415"/>
                  </a:lnTo>
                  <a:lnTo>
                    <a:pt x="73219" y="67353"/>
                  </a:lnTo>
                  <a:lnTo>
                    <a:pt x="72637" y="64292"/>
                  </a:lnTo>
                  <a:lnTo>
                    <a:pt x="72070" y="61230"/>
                  </a:lnTo>
                  <a:lnTo>
                    <a:pt x="71532" y="58169"/>
                  </a:lnTo>
                  <a:lnTo>
                    <a:pt x="71007" y="55107"/>
                  </a:lnTo>
                  <a:lnTo>
                    <a:pt x="70505" y="52046"/>
                  </a:lnTo>
                  <a:lnTo>
                    <a:pt x="70031" y="48984"/>
                  </a:lnTo>
                  <a:lnTo>
                    <a:pt x="69573" y="45923"/>
                  </a:lnTo>
                  <a:lnTo>
                    <a:pt x="69147" y="42861"/>
                  </a:lnTo>
                  <a:lnTo>
                    <a:pt x="68744" y="39799"/>
                  </a:lnTo>
                  <a:lnTo>
                    <a:pt x="68359" y="36738"/>
                  </a:lnTo>
                  <a:lnTo>
                    <a:pt x="68017" y="33676"/>
                  </a:lnTo>
                  <a:lnTo>
                    <a:pt x="67694" y="30615"/>
                  </a:lnTo>
                  <a:lnTo>
                    <a:pt x="67397" y="27553"/>
                  </a:lnTo>
                  <a:lnTo>
                    <a:pt x="67138" y="24492"/>
                  </a:lnTo>
                  <a:lnTo>
                    <a:pt x="66899" y="21430"/>
                  </a:lnTo>
                  <a:lnTo>
                    <a:pt x="66697" y="18369"/>
                  </a:lnTo>
                  <a:lnTo>
                    <a:pt x="66526" y="15307"/>
                  </a:lnTo>
                  <a:lnTo>
                    <a:pt x="66376" y="12246"/>
                  </a:lnTo>
                  <a:lnTo>
                    <a:pt x="66272" y="9184"/>
                  </a:lnTo>
                  <a:lnTo>
                    <a:pt x="66192" y="6123"/>
                  </a:lnTo>
                  <a:lnTo>
                    <a:pt x="66138" y="3061"/>
                  </a:lnTo>
                  <a:lnTo>
                    <a:pt x="66129" y="0"/>
                  </a:lnTo>
                  <a:lnTo>
                    <a:pt x="155848" y="0"/>
                  </a:lnTo>
                  <a:lnTo>
                    <a:pt x="155840" y="3061"/>
                  </a:lnTo>
                  <a:lnTo>
                    <a:pt x="155786" y="6123"/>
                  </a:lnTo>
                  <a:lnTo>
                    <a:pt x="155706" y="9184"/>
                  </a:lnTo>
                  <a:lnTo>
                    <a:pt x="155602" y="12246"/>
                  </a:lnTo>
                  <a:lnTo>
                    <a:pt x="155452" y="15307"/>
                  </a:lnTo>
                  <a:lnTo>
                    <a:pt x="155281" y="18369"/>
                  </a:lnTo>
                  <a:lnTo>
                    <a:pt x="155078" y="21430"/>
                  </a:lnTo>
                  <a:lnTo>
                    <a:pt x="154839" y="24492"/>
                  </a:lnTo>
                  <a:lnTo>
                    <a:pt x="154581" y="27553"/>
                  </a:lnTo>
                  <a:lnTo>
                    <a:pt x="154284" y="30615"/>
                  </a:lnTo>
                  <a:lnTo>
                    <a:pt x="153960" y="33676"/>
                  </a:lnTo>
                  <a:lnTo>
                    <a:pt x="153618" y="36738"/>
                  </a:lnTo>
                  <a:lnTo>
                    <a:pt x="153233" y="39799"/>
                  </a:lnTo>
                  <a:lnTo>
                    <a:pt x="152831" y="42861"/>
                  </a:lnTo>
                  <a:lnTo>
                    <a:pt x="152405" y="45923"/>
                  </a:lnTo>
                  <a:lnTo>
                    <a:pt x="151946" y="48984"/>
                  </a:lnTo>
                  <a:lnTo>
                    <a:pt x="151472" y="52046"/>
                  </a:lnTo>
                  <a:lnTo>
                    <a:pt x="150970" y="55107"/>
                  </a:lnTo>
                  <a:lnTo>
                    <a:pt x="150446" y="58169"/>
                  </a:lnTo>
                  <a:lnTo>
                    <a:pt x="149908" y="61230"/>
                  </a:lnTo>
                  <a:lnTo>
                    <a:pt x="149340" y="64292"/>
                  </a:lnTo>
                  <a:lnTo>
                    <a:pt x="148759" y="67353"/>
                  </a:lnTo>
                  <a:lnTo>
                    <a:pt x="148162" y="70415"/>
                  </a:lnTo>
                  <a:lnTo>
                    <a:pt x="147543" y="73476"/>
                  </a:lnTo>
                  <a:lnTo>
                    <a:pt x="146913" y="76538"/>
                  </a:lnTo>
                  <a:lnTo>
                    <a:pt x="146268" y="79599"/>
                  </a:lnTo>
                  <a:lnTo>
                    <a:pt x="145608" y="82661"/>
                  </a:lnTo>
                  <a:lnTo>
                    <a:pt x="144940" y="85723"/>
                  </a:lnTo>
                  <a:lnTo>
                    <a:pt x="144257" y="88784"/>
                  </a:lnTo>
                  <a:lnTo>
                    <a:pt x="143567" y="91846"/>
                  </a:lnTo>
                  <a:lnTo>
                    <a:pt x="142870" y="94907"/>
                  </a:lnTo>
                  <a:lnTo>
                    <a:pt x="142162" y="97969"/>
                  </a:lnTo>
                  <a:lnTo>
                    <a:pt x="141450" y="101030"/>
                  </a:lnTo>
                  <a:lnTo>
                    <a:pt x="140733" y="104092"/>
                  </a:lnTo>
                  <a:lnTo>
                    <a:pt x="140012" y="107153"/>
                  </a:lnTo>
                  <a:lnTo>
                    <a:pt x="139289" y="110215"/>
                  </a:lnTo>
                  <a:lnTo>
                    <a:pt x="138564" y="113276"/>
                  </a:lnTo>
                  <a:lnTo>
                    <a:pt x="137838" y="116338"/>
                  </a:lnTo>
                  <a:lnTo>
                    <a:pt x="137113" y="119399"/>
                  </a:lnTo>
                  <a:lnTo>
                    <a:pt x="136390" y="122461"/>
                  </a:lnTo>
                  <a:lnTo>
                    <a:pt x="135669" y="125522"/>
                  </a:lnTo>
                  <a:lnTo>
                    <a:pt x="134951" y="128584"/>
                  </a:lnTo>
                  <a:lnTo>
                    <a:pt x="134239" y="131646"/>
                  </a:lnTo>
                  <a:lnTo>
                    <a:pt x="133530" y="134707"/>
                  </a:lnTo>
                  <a:lnTo>
                    <a:pt x="132828" y="137769"/>
                  </a:lnTo>
                  <a:lnTo>
                    <a:pt x="132133" y="140830"/>
                  </a:lnTo>
                  <a:lnTo>
                    <a:pt x="131444" y="143892"/>
                  </a:lnTo>
                  <a:lnTo>
                    <a:pt x="130766" y="146953"/>
                  </a:lnTo>
                  <a:lnTo>
                    <a:pt x="130096" y="150015"/>
                  </a:lnTo>
                  <a:lnTo>
                    <a:pt x="129433" y="153076"/>
                  </a:lnTo>
                  <a:lnTo>
                    <a:pt x="128785" y="156138"/>
                  </a:lnTo>
                  <a:lnTo>
                    <a:pt x="128144" y="159199"/>
                  </a:lnTo>
                  <a:lnTo>
                    <a:pt x="127515" y="162261"/>
                  </a:lnTo>
                  <a:lnTo>
                    <a:pt x="126900" y="165322"/>
                  </a:lnTo>
                  <a:lnTo>
                    <a:pt x="126293" y="168384"/>
                  </a:lnTo>
                  <a:lnTo>
                    <a:pt x="125702" y="171446"/>
                  </a:lnTo>
                  <a:lnTo>
                    <a:pt x="125124" y="174507"/>
                  </a:lnTo>
                  <a:lnTo>
                    <a:pt x="124553" y="177569"/>
                  </a:lnTo>
                  <a:lnTo>
                    <a:pt x="124005" y="180630"/>
                  </a:lnTo>
                  <a:lnTo>
                    <a:pt x="123465" y="183692"/>
                  </a:lnTo>
                  <a:lnTo>
                    <a:pt x="122938" y="186753"/>
                  </a:lnTo>
                  <a:lnTo>
                    <a:pt x="122429" y="189815"/>
                  </a:lnTo>
                  <a:lnTo>
                    <a:pt x="121930" y="192876"/>
                  </a:lnTo>
                  <a:lnTo>
                    <a:pt x="121448" y="195938"/>
                  </a:lnTo>
                  <a:lnTo>
                    <a:pt x="120980" y="198999"/>
                  </a:lnTo>
                  <a:lnTo>
                    <a:pt x="120522" y="202061"/>
                  </a:lnTo>
                  <a:lnTo>
                    <a:pt x="120085" y="205122"/>
                  </a:lnTo>
                  <a:lnTo>
                    <a:pt x="119658" y="208184"/>
                  </a:lnTo>
                  <a:lnTo>
                    <a:pt x="119244" y="211245"/>
                  </a:lnTo>
                  <a:lnTo>
                    <a:pt x="118849" y="214307"/>
                  </a:lnTo>
                  <a:lnTo>
                    <a:pt x="118463" y="217369"/>
                  </a:lnTo>
                  <a:lnTo>
                    <a:pt x="118093" y="220430"/>
                  </a:lnTo>
                  <a:lnTo>
                    <a:pt x="117737" y="223492"/>
                  </a:lnTo>
                  <a:lnTo>
                    <a:pt x="117391" y="226553"/>
                  </a:lnTo>
                  <a:lnTo>
                    <a:pt x="117063" y="229615"/>
                  </a:lnTo>
                  <a:lnTo>
                    <a:pt x="116746" y="232676"/>
                  </a:lnTo>
                  <a:lnTo>
                    <a:pt x="116438" y="235738"/>
                  </a:lnTo>
                  <a:lnTo>
                    <a:pt x="116149" y="238799"/>
                  </a:lnTo>
                  <a:lnTo>
                    <a:pt x="115868" y="241861"/>
                  </a:lnTo>
                  <a:lnTo>
                    <a:pt x="115599" y="244922"/>
                  </a:lnTo>
                  <a:lnTo>
                    <a:pt x="115344" y="247984"/>
                  </a:lnTo>
                  <a:lnTo>
                    <a:pt x="115097" y="251045"/>
                  </a:lnTo>
                  <a:lnTo>
                    <a:pt x="114864" y="254107"/>
                  </a:lnTo>
                  <a:lnTo>
                    <a:pt x="114642" y="257169"/>
                  </a:lnTo>
                  <a:lnTo>
                    <a:pt x="114426" y="260230"/>
                  </a:lnTo>
                  <a:lnTo>
                    <a:pt x="114226" y="263292"/>
                  </a:lnTo>
                  <a:lnTo>
                    <a:pt x="114033" y="266353"/>
                  </a:lnTo>
                  <a:lnTo>
                    <a:pt x="113848" y="269415"/>
                  </a:lnTo>
                  <a:lnTo>
                    <a:pt x="113676" y="272476"/>
                  </a:lnTo>
                  <a:lnTo>
                    <a:pt x="113509" y="275538"/>
                  </a:lnTo>
                  <a:lnTo>
                    <a:pt x="113353" y="278599"/>
                  </a:lnTo>
                  <a:lnTo>
                    <a:pt x="113205" y="281661"/>
                  </a:lnTo>
                  <a:lnTo>
                    <a:pt x="113062" y="284722"/>
                  </a:lnTo>
                  <a:lnTo>
                    <a:pt x="112931" y="287784"/>
                  </a:lnTo>
                  <a:lnTo>
                    <a:pt x="112805" y="290845"/>
                  </a:lnTo>
                  <a:lnTo>
                    <a:pt x="112685" y="293907"/>
                  </a:lnTo>
                  <a:lnTo>
                    <a:pt x="112574" y="296968"/>
                  </a:lnTo>
                  <a:lnTo>
                    <a:pt x="112468" y="300030"/>
                  </a:lnTo>
                  <a:lnTo>
                    <a:pt x="112369" y="303092"/>
                  </a:lnTo>
                  <a:lnTo>
                    <a:pt x="112276" y="306153"/>
                  </a:lnTo>
                  <a:lnTo>
                    <a:pt x="112187" y="309215"/>
                  </a:lnTo>
                  <a:lnTo>
                    <a:pt x="112105" y="312276"/>
                  </a:lnTo>
                  <a:lnTo>
                    <a:pt x="112028" y="315338"/>
                  </a:lnTo>
                  <a:lnTo>
                    <a:pt x="111954" y="318399"/>
                  </a:lnTo>
                  <a:lnTo>
                    <a:pt x="111888" y="321461"/>
                  </a:lnTo>
                  <a:lnTo>
                    <a:pt x="111824" y="324522"/>
                  </a:lnTo>
                  <a:lnTo>
                    <a:pt x="111764" y="327584"/>
                  </a:lnTo>
                  <a:lnTo>
                    <a:pt x="111710" y="330645"/>
                  </a:lnTo>
                  <a:lnTo>
                    <a:pt x="111658" y="333707"/>
                  </a:lnTo>
                  <a:lnTo>
                    <a:pt x="111610" y="336768"/>
                  </a:lnTo>
                  <a:lnTo>
                    <a:pt x="111566" y="339830"/>
                  </a:lnTo>
                  <a:lnTo>
                    <a:pt x="111524" y="342892"/>
                  </a:lnTo>
                  <a:lnTo>
                    <a:pt x="111487" y="345953"/>
                  </a:lnTo>
                  <a:lnTo>
                    <a:pt x="111452" y="349015"/>
                  </a:lnTo>
                  <a:lnTo>
                    <a:pt x="111420" y="352076"/>
                  </a:lnTo>
                  <a:lnTo>
                    <a:pt x="111391" y="355138"/>
                  </a:lnTo>
                  <a:lnTo>
                    <a:pt x="111364" y="358199"/>
                  </a:lnTo>
                  <a:lnTo>
                    <a:pt x="111339" y="361261"/>
                  </a:lnTo>
                  <a:lnTo>
                    <a:pt x="111317" y="364322"/>
                  </a:lnTo>
                  <a:lnTo>
                    <a:pt x="111297" y="367384"/>
                  </a:lnTo>
                  <a:lnTo>
                    <a:pt x="111280" y="370445"/>
                  </a:lnTo>
                  <a:lnTo>
                    <a:pt x="111264" y="373507"/>
                  </a:lnTo>
                  <a:lnTo>
                    <a:pt x="111250" y="376568"/>
                  </a:lnTo>
                  <a:lnTo>
                    <a:pt x="111239" y="379630"/>
                  </a:lnTo>
                  <a:lnTo>
                    <a:pt x="111230" y="382692"/>
                  </a:lnTo>
                  <a:lnTo>
                    <a:pt x="111222" y="385753"/>
                  </a:lnTo>
                  <a:lnTo>
                    <a:pt x="111216" y="388815"/>
                  </a:lnTo>
                  <a:lnTo>
                    <a:pt x="111212" y="391876"/>
                  </a:lnTo>
                  <a:lnTo>
                    <a:pt x="111210" y="394938"/>
                  </a:lnTo>
                  <a:lnTo>
                    <a:pt x="111209" y="397999"/>
                  </a:lnTo>
                  <a:lnTo>
                    <a:pt x="111210" y="401061"/>
                  </a:lnTo>
                  <a:lnTo>
                    <a:pt x="111214" y="404122"/>
                  </a:lnTo>
                  <a:lnTo>
                    <a:pt x="111219" y="407184"/>
                  </a:lnTo>
                  <a:lnTo>
                    <a:pt x="111226" y="410245"/>
                  </a:lnTo>
                  <a:lnTo>
                    <a:pt x="111235" y="413307"/>
                  </a:lnTo>
                  <a:lnTo>
                    <a:pt x="111246" y="416368"/>
                  </a:lnTo>
                  <a:lnTo>
                    <a:pt x="111259" y="419430"/>
                  </a:lnTo>
                  <a:lnTo>
                    <a:pt x="111274" y="422491"/>
                  </a:lnTo>
                  <a:lnTo>
                    <a:pt x="111291" y="425553"/>
                  </a:lnTo>
                  <a:lnTo>
                    <a:pt x="111312" y="428615"/>
                  </a:lnTo>
                  <a:lnTo>
                    <a:pt x="111334" y="431676"/>
                  </a:lnTo>
                  <a:lnTo>
                    <a:pt x="111358" y="434738"/>
                  </a:lnTo>
                  <a:lnTo>
                    <a:pt x="111386" y="437799"/>
                  </a:lnTo>
                  <a:lnTo>
                    <a:pt x="111417" y="440861"/>
                  </a:lnTo>
                  <a:lnTo>
                    <a:pt x="111450" y="443922"/>
                  </a:lnTo>
                  <a:lnTo>
                    <a:pt x="111487" y="446984"/>
                  </a:lnTo>
                  <a:lnTo>
                    <a:pt x="111527" y="450045"/>
                  </a:lnTo>
                  <a:lnTo>
                    <a:pt x="111571" y="453107"/>
                  </a:lnTo>
                  <a:lnTo>
                    <a:pt x="111618" y="456168"/>
                  </a:lnTo>
                  <a:lnTo>
                    <a:pt x="111669" y="459230"/>
                  </a:lnTo>
                  <a:lnTo>
                    <a:pt x="111726" y="462291"/>
                  </a:lnTo>
                  <a:lnTo>
                    <a:pt x="111786" y="465353"/>
                  </a:lnTo>
                  <a:lnTo>
                    <a:pt x="111850" y="468415"/>
                  </a:lnTo>
                  <a:lnTo>
                    <a:pt x="111922" y="471476"/>
                  </a:lnTo>
                  <a:lnTo>
                    <a:pt x="111996" y="474538"/>
                  </a:lnTo>
                  <a:lnTo>
                    <a:pt x="112078" y="477599"/>
                  </a:lnTo>
                  <a:lnTo>
                    <a:pt x="112166" y="480661"/>
                  </a:lnTo>
                  <a:lnTo>
                    <a:pt x="112258" y="483722"/>
                  </a:lnTo>
                  <a:lnTo>
                    <a:pt x="112360" y="486784"/>
                  </a:lnTo>
                  <a:lnTo>
                    <a:pt x="112468" y="489845"/>
                  </a:lnTo>
                  <a:lnTo>
                    <a:pt x="112582" y="492907"/>
                  </a:lnTo>
                  <a:lnTo>
                    <a:pt x="112706" y="495968"/>
                  </a:lnTo>
                  <a:lnTo>
                    <a:pt x="112837" y="499030"/>
                  </a:lnTo>
                  <a:lnTo>
                    <a:pt x="112977" y="502091"/>
                  </a:lnTo>
                  <a:lnTo>
                    <a:pt x="113128" y="505153"/>
                  </a:lnTo>
                  <a:lnTo>
                    <a:pt x="113285" y="508214"/>
                  </a:lnTo>
                  <a:lnTo>
                    <a:pt x="113456" y="511276"/>
                  </a:lnTo>
                  <a:lnTo>
                    <a:pt x="113637" y="514338"/>
                  </a:lnTo>
                  <a:lnTo>
                    <a:pt x="113826" y="517399"/>
                  </a:lnTo>
                  <a:lnTo>
                    <a:pt x="114032" y="520461"/>
                  </a:lnTo>
                  <a:lnTo>
                    <a:pt x="114247" y="523522"/>
                  </a:lnTo>
                  <a:lnTo>
                    <a:pt x="114475" y="526584"/>
                  </a:lnTo>
                  <a:lnTo>
                    <a:pt x="114719" y="529645"/>
                  </a:lnTo>
                  <a:lnTo>
                    <a:pt x="114973" y="532707"/>
                  </a:lnTo>
                  <a:lnTo>
                    <a:pt x="115245" y="535768"/>
                  </a:lnTo>
                  <a:lnTo>
                    <a:pt x="115532" y="538830"/>
                  </a:lnTo>
                  <a:lnTo>
                    <a:pt x="115830" y="541891"/>
                  </a:lnTo>
                  <a:lnTo>
                    <a:pt x="116153" y="544953"/>
                  </a:lnTo>
                  <a:lnTo>
                    <a:pt x="116488" y="548014"/>
                  </a:lnTo>
                  <a:lnTo>
                    <a:pt x="116839" y="551076"/>
                  </a:lnTo>
                  <a:lnTo>
                    <a:pt x="117214" y="554138"/>
                  </a:lnTo>
                  <a:lnTo>
                    <a:pt x="117603" y="557199"/>
                  </a:lnTo>
                  <a:lnTo>
                    <a:pt x="118014" y="560261"/>
                  </a:lnTo>
                  <a:lnTo>
                    <a:pt x="118447" y="563322"/>
                  </a:lnTo>
                  <a:lnTo>
                    <a:pt x="118893" y="566384"/>
                  </a:lnTo>
                  <a:lnTo>
                    <a:pt x="119371" y="569445"/>
                  </a:lnTo>
                  <a:lnTo>
                    <a:pt x="119866" y="572507"/>
                  </a:lnTo>
                  <a:lnTo>
                    <a:pt x="120380" y="575568"/>
                  </a:lnTo>
                  <a:lnTo>
                    <a:pt x="120927" y="578630"/>
                  </a:lnTo>
                  <a:lnTo>
                    <a:pt x="121490" y="581691"/>
                  </a:lnTo>
                  <a:lnTo>
                    <a:pt x="122079" y="584753"/>
                  </a:lnTo>
                  <a:lnTo>
                    <a:pt x="122697" y="587814"/>
                  </a:lnTo>
                  <a:lnTo>
                    <a:pt x="123333" y="590876"/>
                  </a:lnTo>
                  <a:lnTo>
                    <a:pt x="124003" y="593937"/>
                  </a:lnTo>
                  <a:lnTo>
                    <a:pt x="124697" y="596999"/>
                  </a:lnTo>
                  <a:lnTo>
                    <a:pt x="125409" y="600061"/>
                  </a:lnTo>
                  <a:lnTo>
                    <a:pt x="126164" y="603122"/>
                  </a:lnTo>
                  <a:lnTo>
                    <a:pt x="126937" y="606184"/>
                  </a:lnTo>
                  <a:lnTo>
                    <a:pt x="127737" y="609245"/>
                  </a:lnTo>
                  <a:lnTo>
                    <a:pt x="128573" y="612307"/>
                  </a:lnTo>
                  <a:lnTo>
                    <a:pt x="129428" y="615368"/>
                  </a:lnTo>
                  <a:lnTo>
                    <a:pt x="130318" y="618430"/>
                  </a:lnTo>
                  <a:lnTo>
                    <a:pt x="131238" y="621491"/>
                  </a:lnTo>
                  <a:lnTo>
                    <a:pt x="132177" y="624553"/>
                  </a:lnTo>
                  <a:lnTo>
                    <a:pt x="133159" y="627614"/>
                  </a:lnTo>
                  <a:lnTo>
                    <a:pt x="134162" y="630676"/>
                  </a:lnTo>
                  <a:lnTo>
                    <a:pt x="135190" y="633737"/>
                  </a:lnTo>
                  <a:lnTo>
                    <a:pt x="136258" y="636799"/>
                  </a:lnTo>
                  <a:lnTo>
                    <a:pt x="137345" y="639861"/>
                  </a:lnTo>
                  <a:lnTo>
                    <a:pt x="138464" y="642922"/>
                  </a:lnTo>
                  <a:lnTo>
                    <a:pt x="139614" y="645984"/>
                  </a:lnTo>
                  <a:lnTo>
                    <a:pt x="140782" y="649045"/>
                  </a:lnTo>
                  <a:lnTo>
                    <a:pt x="141988" y="652107"/>
                  </a:lnTo>
                  <a:lnTo>
                    <a:pt x="143216" y="655168"/>
                  </a:lnTo>
                  <a:lnTo>
                    <a:pt x="144464" y="658230"/>
                  </a:lnTo>
                  <a:lnTo>
                    <a:pt x="145749" y="661291"/>
                  </a:lnTo>
                  <a:lnTo>
                    <a:pt x="147051" y="664353"/>
                  </a:lnTo>
                  <a:lnTo>
                    <a:pt x="148377" y="667414"/>
                  </a:lnTo>
                  <a:lnTo>
                    <a:pt x="149731" y="670476"/>
                  </a:lnTo>
                  <a:lnTo>
                    <a:pt x="151099" y="673537"/>
                  </a:lnTo>
                  <a:lnTo>
                    <a:pt x="152494" y="676599"/>
                  </a:lnTo>
                  <a:lnTo>
                    <a:pt x="153908" y="679660"/>
                  </a:lnTo>
                  <a:lnTo>
                    <a:pt x="155334" y="682722"/>
                  </a:lnTo>
                  <a:lnTo>
                    <a:pt x="156788" y="685784"/>
                  </a:lnTo>
                  <a:lnTo>
                    <a:pt x="158252" y="688845"/>
                  </a:lnTo>
                  <a:lnTo>
                    <a:pt x="159730" y="691907"/>
                  </a:lnTo>
                  <a:lnTo>
                    <a:pt x="161225" y="694968"/>
                  </a:lnTo>
                  <a:lnTo>
                    <a:pt x="162728" y="698030"/>
                  </a:lnTo>
                  <a:lnTo>
                    <a:pt x="164244" y="701091"/>
                  </a:lnTo>
                  <a:lnTo>
                    <a:pt x="165769" y="704153"/>
                  </a:lnTo>
                  <a:lnTo>
                    <a:pt x="167298" y="707214"/>
                  </a:lnTo>
                  <a:lnTo>
                    <a:pt x="168836" y="710276"/>
                  </a:lnTo>
                  <a:lnTo>
                    <a:pt x="170377" y="713337"/>
                  </a:lnTo>
                  <a:lnTo>
                    <a:pt x="171919" y="716399"/>
                  </a:lnTo>
                  <a:lnTo>
                    <a:pt x="173462" y="719460"/>
                  </a:lnTo>
                  <a:lnTo>
                    <a:pt x="175004" y="722522"/>
                  </a:lnTo>
                  <a:lnTo>
                    <a:pt x="176543" y="725584"/>
                  </a:lnTo>
                  <a:lnTo>
                    <a:pt x="178075" y="728645"/>
                  </a:lnTo>
                  <a:lnTo>
                    <a:pt x="179603" y="731707"/>
                  </a:lnTo>
                  <a:lnTo>
                    <a:pt x="181120" y="734768"/>
                  </a:lnTo>
                  <a:lnTo>
                    <a:pt x="182627" y="737830"/>
                  </a:lnTo>
                  <a:lnTo>
                    <a:pt x="184126" y="740891"/>
                  </a:lnTo>
                  <a:lnTo>
                    <a:pt x="185604" y="743953"/>
                  </a:lnTo>
                  <a:lnTo>
                    <a:pt x="187071" y="747014"/>
                  </a:lnTo>
                  <a:lnTo>
                    <a:pt x="188521" y="750076"/>
                  </a:lnTo>
                  <a:lnTo>
                    <a:pt x="189947" y="753137"/>
                  </a:lnTo>
                  <a:lnTo>
                    <a:pt x="191359" y="756199"/>
                  </a:lnTo>
                  <a:lnTo>
                    <a:pt x="192744" y="759260"/>
                  </a:lnTo>
                  <a:lnTo>
                    <a:pt x="194105" y="762322"/>
                  </a:lnTo>
                  <a:lnTo>
                    <a:pt x="195449" y="765384"/>
                  </a:lnTo>
                  <a:lnTo>
                    <a:pt x="196753" y="768445"/>
                  </a:lnTo>
                  <a:lnTo>
                    <a:pt x="198036" y="771507"/>
                  </a:lnTo>
                  <a:lnTo>
                    <a:pt x="199294" y="774568"/>
                  </a:lnTo>
                  <a:lnTo>
                    <a:pt x="200510" y="777630"/>
                  </a:lnTo>
                  <a:lnTo>
                    <a:pt x="201704" y="780691"/>
                  </a:lnTo>
                  <a:lnTo>
                    <a:pt x="202863" y="783753"/>
                  </a:lnTo>
                  <a:lnTo>
                    <a:pt x="203983" y="786814"/>
                  </a:lnTo>
                  <a:lnTo>
                    <a:pt x="205081" y="789876"/>
                  </a:lnTo>
                  <a:lnTo>
                    <a:pt x="206130" y="792937"/>
                  </a:lnTo>
                  <a:lnTo>
                    <a:pt x="207148" y="795999"/>
                  </a:lnTo>
                  <a:lnTo>
                    <a:pt x="208139" y="799060"/>
                  </a:lnTo>
                  <a:lnTo>
                    <a:pt x="209075" y="802122"/>
                  </a:lnTo>
                  <a:lnTo>
                    <a:pt x="209986" y="805183"/>
                  </a:lnTo>
                  <a:lnTo>
                    <a:pt x="210859" y="808245"/>
                  </a:lnTo>
                  <a:lnTo>
                    <a:pt x="211686" y="811307"/>
                  </a:lnTo>
                  <a:lnTo>
                    <a:pt x="212489" y="814368"/>
                  </a:lnTo>
                  <a:lnTo>
                    <a:pt x="213243" y="817430"/>
                  </a:lnTo>
                  <a:lnTo>
                    <a:pt x="213961" y="820491"/>
                  </a:lnTo>
                  <a:lnTo>
                    <a:pt x="214654" y="823553"/>
                  </a:lnTo>
                  <a:lnTo>
                    <a:pt x="215290" y="826614"/>
                  </a:lnTo>
                  <a:lnTo>
                    <a:pt x="215902" y="829676"/>
                  </a:lnTo>
                  <a:lnTo>
                    <a:pt x="216481" y="832737"/>
                  </a:lnTo>
                  <a:lnTo>
                    <a:pt x="217012" y="835799"/>
                  </a:lnTo>
                  <a:lnTo>
                    <a:pt x="217521" y="838860"/>
                  </a:lnTo>
                  <a:lnTo>
                    <a:pt x="217990" y="841922"/>
                  </a:lnTo>
                  <a:lnTo>
                    <a:pt x="218425" y="844983"/>
                  </a:lnTo>
                  <a:lnTo>
                    <a:pt x="218838" y="848045"/>
                  </a:lnTo>
                  <a:lnTo>
                    <a:pt x="219206" y="851107"/>
                  </a:lnTo>
                  <a:lnTo>
                    <a:pt x="219551" y="854168"/>
                  </a:lnTo>
                  <a:lnTo>
                    <a:pt x="219872" y="857230"/>
                  </a:lnTo>
                  <a:lnTo>
                    <a:pt x="220154" y="860291"/>
                  </a:lnTo>
                  <a:lnTo>
                    <a:pt x="220418" y="863353"/>
                  </a:lnTo>
                  <a:lnTo>
                    <a:pt x="220655" y="866414"/>
                  </a:lnTo>
                  <a:lnTo>
                    <a:pt x="220864" y="869476"/>
                  </a:lnTo>
                  <a:lnTo>
                    <a:pt x="221057" y="872537"/>
                  </a:lnTo>
                  <a:lnTo>
                    <a:pt x="221222" y="875599"/>
                  </a:lnTo>
                  <a:lnTo>
                    <a:pt x="221368" y="878660"/>
                  </a:lnTo>
                  <a:lnTo>
                    <a:pt x="221501" y="881722"/>
                  </a:lnTo>
                  <a:lnTo>
                    <a:pt x="221606" y="884783"/>
                  </a:lnTo>
                  <a:lnTo>
                    <a:pt x="221700" y="887845"/>
                  </a:lnTo>
                  <a:lnTo>
                    <a:pt x="221780" y="890906"/>
                  </a:lnTo>
                  <a:lnTo>
                    <a:pt x="221840" y="893968"/>
                  </a:lnTo>
                  <a:lnTo>
                    <a:pt x="221892" y="897030"/>
                  </a:lnTo>
                  <a:lnTo>
                    <a:pt x="221929" y="900091"/>
                  </a:lnTo>
                  <a:lnTo>
                    <a:pt x="221955" y="903153"/>
                  </a:lnTo>
                  <a:lnTo>
                    <a:pt x="221974" y="906214"/>
                  </a:lnTo>
                  <a:lnTo>
                    <a:pt x="221978" y="909276"/>
                  </a:lnTo>
                  <a:lnTo>
                    <a:pt x="221977" y="912337"/>
                  </a:lnTo>
                  <a:lnTo>
                    <a:pt x="221968" y="915399"/>
                  </a:lnTo>
                  <a:lnTo>
                    <a:pt x="221950" y="918460"/>
                  </a:lnTo>
                  <a:lnTo>
                    <a:pt x="221927" y="921522"/>
                  </a:lnTo>
                  <a:lnTo>
                    <a:pt x="221897" y="924583"/>
                  </a:lnTo>
                  <a:lnTo>
                    <a:pt x="221861" y="927645"/>
                  </a:lnTo>
                  <a:lnTo>
                    <a:pt x="221822" y="930706"/>
                  </a:lnTo>
                  <a:lnTo>
                    <a:pt x="221775" y="933768"/>
                  </a:lnTo>
                  <a:lnTo>
                    <a:pt x="221724" y="936830"/>
                  </a:lnTo>
                  <a:lnTo>
                    <a:pt x="221670" y="939891"/>
                  </a:lnTo>
                  <a:lnTo>
                    <a:pt x="221608" y="942953"/>
                  </a:lnTo>
                  <a:lnTo>
                    <a:pt x="221542" y="946014"/>
                  </a:lnTo>
                  <a:lnTo>
                    <a:pt x="221472" y="949076"/>
                  </a:lnTo>
                  <a:lnTo>
                    <a:pt x="221394" y="952137"/>
                  </a:lnTo>
                  <a:lnTo>
                    <a:pt x="221312" y="955199"/>
                  </a:lnTo>
                  <a:lnTo>
                    <a:pt x="221222" y="958260"/>
                  </a:lnTo>
                  <a:lnTo>
                    <a:pt x="221125" y="961322"/>
                  </a:lnTo>
                  <a:lnTo>
                    <a:pt x="221024" y="964383"/>
                  </a:lnTo>
                  <a:lnTo>
                    <a:pt x="220909" y="967445"/>
                  </a:lnTo>
                  <a:lnTo>
                    <a:pt x="220788" y="970506"/>
                  </a:lnTo>
                  <a:lnTo>
                    <a:pt x="220658" y="973568"/>
                  </a:lnTo>
                  <a:lnTo>
                    <a:pt x="220513" y="976629"/>
                  </a:lnTo>
                  <a:lnTo>
                    <a:pt x="220360" y="979691"/>
                  </a:lnTo>
                  <a:lnTo>
                    <a:pt x="220193" y="982753"/>
                  </a:lnTo>
                  <a:lnTo>
                    <a:pt x="220010" y="985814"/>
                  </a:lnTo>
                  <a:lnTo>
                    <a:pt x="219818" y="988876"/>
                  </a:lnTo>
                  <a:lnTo>
                    <a:pt x="219603" y="991937"/>
                  </a:lnTo>
                  <a:lnTo>
                    <a:pt x="219374" y="994999"/>
                  </a:lnTo>
                  <a:lnTo>
                    <a:pt x="219130" y="998060"/>
                  </a:lnTo>
                  <a:lnTo>
                    <a:pt x="218859" y="1001122"/>
                  </a:lnTo>
                  <a:lnTo>
                    <a:pt x="218574" y="1004183"/>
                  </a:lnTo>
                  <a:lnTo>
                    <a:pt x="218265" y="1007245"/>
                  </a:lnTo>
                  <a:lnTo>
                    <a:pt x="217930" y="1010306"/>
                  </a:lnTo>
                  <a:lnTo>
                    <a:pt x="217579" y="1013368"/>
                  </a:lnTo>
                  <a:lnTo>
                    <a:pt x="217195" y="1016429"/>
                  </a:lnTo>
                  <a:lnTo>
                    <a:pt x="216787" y="1019491"/>
                  </a:lnTo>
                  <a:lnTo>
                    <a:pt x="216361" y="1022553"/>
                  </a:lnTo>
                  <a:lnTo>
                    <a:pt x="215891" y="1025614"/>
                  </a:lnTo>
                  <a:lnTo>
                    <a:pt x="215402" y="1028676"/>
                  </a:lnTo>
                  <a:lnTo>
                    <a:pt x="214885" y="1031737"/>
                  </a:lnTo>
                  <a:lnTo>
                    <a:pt x="214328" y="1034799"/>
                  </a:lnTo>
                  <a:lnTo>
                    <a:pt x="213751" y="1037860"/>
                  </a:lnTo>
                  <a:lnTo>
                    <a:pt x="213135" y="1040922"/>
                  </a:lnTo>
                  <a:lnTo>
                    <a:pt x="212486" y="1043983"/>
                  </a:lnTo>
                  <a:lnTo>
                    <a:pt x="211815" y="1047045"/>
                  </a:lnTo>
                  <a:lnTo>
                    <a:pt x="211094" y="1050106"/>
                  </a:lnTo>
                  <a:lnTo>
                    <a:pt x="210348" y="1053168"/>
                  </a:lnTo>
                  <a:lnTo>
                    <a:pt x="209573" y="1056229"/>
                  </a:lnTo>
                  <a:lnTo>
                    <a:pt x="208751" y="1059291"/>
                  </a:lnTo>
                  <a:lnTo>
                    <a:pt x="207907" y="1062352"/>
                  </a:lnTo>
                  <a:lnTo>
                    <a:pt x="207024" y="1065414"/>
                  </a:lnTo>
                  <a:lnTo>
                    <a:pt x="206104" y="1068476"/>
                  </a:lnTo>
                  <a:lnTo>
                    <a:pt x="205161" y="1071537"/>
                  </a:lnTo>
                  <a:lnTo>
                    <a:pt x="204172" y="1074599"/>
                  </a:lnTo>
                  <a:lnTo>
                    <a:pt x="203155" y="1077660"/>
                  </a:lnTo>
                  <a:lnTo>
                    <a:pt x="202114" y="1080722"/>
                  </a:lnTo>
                  <a:lnTo>
                    <a:pt x="201025" y="1083783"/>
                  </a:lnTo>
                  <a:lnTo>
                    <a:pt x="199916" y="1086845"/>
                  </a:lnTo>
                  <a:lnTo>
                    <a:pt x="198776" y="1089906"/>
                  </a:lnTo>
                  <a:lnTo>
                    <a:pt x="197601" y="1092968"/>
                  </a:lnTo>
                  <a:lnTo>
                    <a:pt x="196406" y="1096029"/>
                  </a:lnTo>
                  <a:lnTo>
                    <a:pt x="195176" y="1099091"/>
                  </a:lnTo>
                  <a:lnTo>
                    <a:pt x="193922" y="1102152"/>
                  </a:lnTo>
                  <a:lnTo>
                    <a:pt x="192651" y="1105214"/>
                  </a:lnTo>
                  <a:lnTo>
                    <a:pt x="191342" y="1108276"/>
                  </a:lnTo>
                  <a:lnTo>
                    <a:pt x="190019" y="1111337"/>
                  </a:lnTo>
                  <a:lnTo>
                    <a:pt x="188676" y="1114399"/>
                  </a:lnTo>
                  <a:lnTo>
                    <a:pt x="187307" y="1117460"/>
                  </a:lnTo>
                  <a:lnTo>
                    <a:pt x="185926" y="1120522"/>
                  </a:lnTo>
                  <a:lnTo>
                    <a:pt x="184525" y="1123583"/>
                  </a:lnTo>
                  <a:lnTo>
                    <a:pt x="183109" y="1126645"/>
                  </a:lnTo>
                  <a:lnTo>
                    <a:pt x="181684" y="1129706"/>
                  </a:lnTo>
                  <a:lnTo>
                    <a:pt x="180241" y="1132768"/>
                  </a:lnTo>
                  <a:lnTo>
                    <a:pt x="178791" y="1135829"/>
                  </a:lnTo>
                  <a:lnTo>
                    <a:pt x="177333" y="1138891"/>
                  </a:lnTo>
                  <a:lnTo>
                    <a:pt x="175866" y="1141952"/>
                  </a:lnTo>
                  <a:lnTo>
                    <a:pt x="174396" y="1145014"/>
                  </a:lnTo>
                  <a:lnTo>
                    <a:pt x="172921" y="1148076"/>
                  </a:lnTo>
                  <a:lnTo>
                    <a:pt x="171445" y="1151137"/>
                  </a:lnTo>
                  <a:lnTo>
                    <a:pt x="169969" y="1154199"/>
                  </a:lnTo>
                  <a:lnTo>
                    <a:pt x="168495" y="1157260"/>
                  </a:lnTo>
                  <a:lnTo>
                    <a:pt x="167024" y="1160322"/>
                  </a:lnTo>
                  <a:lnTo>
                    <a:pt x="165556" y="1163383"/>
                  </a:lnTo>
                  <a:lnTo>
                    <a:pt x="164098" y="1166445"/>
                  </a:lnTo>
                  <a:lnTo>
                    <a:pt x="162646" y="1169506"/>
                  </a:lnTo>
                  <a:lnTo>
                    <a:pt x="161203" y="1172568"/>
                  </a:lnTo>
                  <a:lnTo>
                    <a:pt x="159775" y="1175629"/>
                  </a:lnTo>
                  <a:lnTo>
                    <a:pt x="158354" y="1178691"/>
                  </a:lnTo>
                  <a:lnTo>
                    <a:pt x="156951" y="1181752"/>
                  </a:lnTo>
                  <a:lnTo>
                    <a:pt x="155564" y="1184814"/>
                  </a:lnTo>
                  <a:lnTo>
                    <a:pt x="154188" y="1187875"/>
                  </a:lnTo>
                  <a:lnTo>
                    <a:pt x="152839" y="1190937"/>
                  </a:lnTo>
                  <a:lnTo>
                    <a:pt x="151504" y="1193999"/>
                  </a:lnTo>
                  <a:lnTo>
                    <a:pt x="150187" y="1197060"/>
                  </a:lnTo>
                  <a:lnTo>
                    <a:pt x="148899" y="1200122"/>
                  </a:lnTo>
                  <a:lnTo>
                    <a:pt x="147627" y="1203183"/>
                  </a:lnTo>
                  <a:lnTo>
                    <a:pt x="146381" y="1206245"/>
                  </a:lnTo>
                  <a:lnTo>
                    <a:pt x="145163" y="1209306"/>
                  </a:lnTo>
                  <a:lnTo>
                    <a:pt x="143962" y="1212368"/>
                  </a:lnTo>
                  <a:lnTo>
                    <a:pt x="142798" y="1215429"/>
                  </a:lnTo>
                  <a:lnTo>
                    <a:pt x="141656" y="1218491"/>
                  </a:lnTo>
                  <a:lnTo>
                    <a:pt x="140536" y="1221552"/>
                  </a:lnTo>
                  <a:lnTo>
                    <a:pt x="139458" y="1224614"/>
                  </a:lnTo>
                  <a:lnTo>
                    <a:pt x="138399" y="1227675"/>
                  </a:lnTo>
                  <a:lnTo>
                    <a:pt x="137371" y="1230737"/>
                  </a:lnTo>
                  <a:lnTo>
                    <a:pt x="136379" y="1233799"/>
                  </a:lnTo>
                  <a:lnTo>
                    <a:pt x="135408" y="1236860"/>
                  </a:lnTo>
                  <a:lnTo>
                    <a:pt x="134477" y="1239922"/>
                  </a:lnTo>
                  <a:lnTo>
                    <a:pt x="133576" y="1242983"/>
                  </a:lnTo>
                  <a:lnTo>
                    <a:pt x="132695" y="1246045"/>
                  </a:lnTo>
                  <a:lnTo>
                    <a:pt x="131865" y="1249106"/>
                  </a:lnTo>
                  <a:lnTo>
                    <a:pt x="131057" y="1252168"/>
                  </a:lnTo>
                  <a:lnTo>
                    <a:pt x="130278" y="1255229"/>
                  </a:lnTo>
                  <a:lnTo>
                    <a:pt x="129543" y="1258291"/>
                  </a:lnTo>
                  <a:lnTo>
                    <a:pt x="128828" y="1261352"/>
                  </a:lnTo>
                  <a:lnTo>
                    <a:pt x="128153" y="1264414"/>
                  </a:lnTo>
                  <a:lnTo>
                    <a:pt x="127512" y="1267475"/>
                  </a:lnTo>
                  <a:lnTo>
                    <a:pt x="126892" y="1270537"/>
                  </a:lnTo>
                  <a:lnTo>
                    <a:pt x="126321" y="1273598"/>
                  </a:lnTo>
                  <a:lnTo>
                    <a:pt x="125774" y="1276660"/>
                  </a:lnTo>
                  <a:lnTo>
                    <a:pt x="125254" y="1279722"/>
                  </a:lnTo>
                  <a:lnTo>
                    <a:pt x="124781" y="1282783"/>
                  </a:lnTo>
                  <a:lnTo>
                    <a:pt x="124328" y="1285845"/>
                  </a:lnTo>
                  <a:lnTo>
                    <a:pt x="123910" y="1288906"/>
                  </a:lnTo>
                  <a:lnTo>
                    <a:pt x="123529" y="1291968"/>
                  </a:lnTo>
                  <a:lnTo>
                    <a:pt x="123169" y="1295029"/>
                  </a:lnTo>
                  <a:lnTo>
                    <a:pt x="122852" y="1298091"/>
                  </a:lnTo>
                  <a:lnTo>
                    <a:pt x="122562" y="1301152"/>
                  </a:lnTo>
                  <a:lnTo>
                    <a:pt x="122294" y="1304214"/>
                  </a:lnTo>
                  <a:lnTo>
                    <a:pt x="122073" y="1307275"/>
                  </a:lnTo>
                  <a:lnTo>
                    <a:pt x="121872" y="1310337"/>
                  </a:lnTo>
                  <a:lnTo>
                    <a:pt x="121701" y="1313398"/>
                  </a:lnTo>
                  <a:lnTo>
                    <a:pt x="121568" y="1316460"/>
                  </a:lnTo>
                  <a:lnTo>
                    <a:pt x="121454" y="1319522"/>
                  </a:lnTo>
                  <a:lnTo>
                    <a:pt x="121377" y="1322583"/>
                  </a:lnTo>
                  <a:lnTo>
                    <a:pt x="121328" y="1325645"/>
                  </a:lnTo>
                  <a:lnTo>
                    <a:pt x="121299" y="1328706"/>
                  </a:lnTo>
                  <a:lnTo>
                    <a:pt x="121313" y="1331768"/>
                  </a:lnTo>
                  <a:lnTo>
                    <a:pt x="121347" y="1334829"/>
                  </a:lnTo>
                  <a:lnTo>
                    <a:pt x="121405" y="1337891"/>
                  </a:lnTo>
                  <a:lnTo>
                    <a:pt x="121500" y="1340952"/>
                  </a:lnTo>
                  <a:lnTo>
                    <a:pt x="121613" y="1344014"/>
                  </a:lnTo>
                  <a:lnTo>
                    <a:pt x="121757" y="1347075"/>
                  </a:lnTo>
                  <a:lnTo>
                    <a:pt x="121930" y="1350137"/>
                  </a:lnTo>
                  <a:lnTo>
                    <a:pt x="122119" y="1353198"/>
                  </a:lnTo>
                  <a:lnTo>
                    <a:pt x="122345" y="1356260"/>
                  </a:lnTo>
                  <a:lnTo>
                    <a:pt x="122591" y="1359321"/>
                  </a:lnTo>
                  <a:lnTo>
                    <a:pt x="122857" y="1362383"/>
                  </a:lnTo>
                  <a:lnTo>
                    <a:pt x="123158" y="1365445"/>
                  </a:lnTo>
                  <a:lnTo>
                    <a:pt x="123474" y="1368506"/>
                  </a:lnTo>
                  <a:lnTo>
                    <a:pt x="123815" y="1371568"/>
                  </a:lnTo>
                  <a:lnTo>
                    <a:pt x="124183" y="1374629"/>
                  </a:lnTo>
                  <a:lnTo>
                    <a:pt x="124566" y="1377691"/>
                  </a:lnTo>
                  <a:lnTo>
                    <a:pt x="124977" y="1380752"/>
                  </a:lnTo>
                  <a:lnTo>
                    <a:pt x="125408" y="1383814"/>
                  </a:lnTo>
                  <a:lnTo>
                    <a:pt x="125853" y="1386875"/>
                  </a:lnTo>
                  <a:lnTo>
                    <a:pt x="126330" y="1389937"/>
                  </a:lnTo>
                  <a:lnTo>
                    <a:pt x="126819" y="1392998"/>
                  </a:lnTo>
                  <a:lnTo>
                    <a:pt x="127325" y="1396060"/>
                  </a:lnTo>
                  <a:lnTo>
                    <a:pt x="127856" y="1399121"/>
                  </a:lnTo>
                  <a:lnTo>
                    <a:pt x="128397" y="1402183"/>
                  </a:lnTo>
                  <a:lnTo>
                    <a:pt x="128959" y="1405245"/>
                  </a:lnTo>
                  <a:lnTo>
                    <a:pt x="129537" y="1408306"/>
                  </a:lnTo>
                  <a:lnTo>
                    <a:pt x="130126" y="1411368"/>
                  </a:lnTo>
                  <a:lnTo>
                    <a:pt x="130735" y="1414429"/>
                  </a:lnTo>
                  <a:lnTo>
                    <a:pt x="131355" y="1417491"/>
                  </a:lnTo>
                  <a:lnTo>
                    <a:pt x="131985" y="1420552"/>
                  </a:lnTo>
                  <a:lnTo>
                    <a:pt x="132632" y="1423614"/>
                  </a:lnTo>
                  <a:lnTo>
                    <a:pt x="133285" y="1426675"/>
                  </a:lnTo>
                  <a:lnTo>
                    <a:pt x="133950" y="1429737"/>
                  </a:lnTo>
                  <a:lnTo>
                    <a:pt x="134624" y="1432798"/>
                  </a:lnTo>
                  <a:lnTo>
                    <a:pt x="135304" y="1435860"/>
                  </a:lnTo>
                  <a:lnTo>
                    <a:pt x="135993" y="1438921"/>
                  </a:lnTo>
                  <a:lnTo>
                    <a:pt x="136687" y="1441983"/>
                  </a:lnTo>
                  <a:lnTo>
                    <a:pt x="137384" y="1445045"/>
                  </a:lnTo>
                  <a:lnTo>
                    <a:pt x="138087" y="1448106"/>
                  </a:lnTo>
                  <a:lnTo>
                    <a:pt x="138791" y="1451168"/>
                  </a:lnTo>
                  <a:lnTo>
                    <a:pt x="139496" y="1454229"/>
                  </a:lnTo>
                  <a:lnTo>
                    <a:pt x="140201" y="1457291"/>
                  </a:lnTo>
                  <a:lnTo>
                    <a:pt x="140906" y="1460352"/>
                  </a:lnTo>
                  <a:lnTo>
                    <a:pt x="141607" y="1463414"/>
                  </a:lnTo>
                  <a:lnTo>
                    <a:pt x="142305" y="1466475"/>
                  </a:lnTo>
                  <a:lnTo>
                    <a:pt x="143000" y="1469537"/>
                  </a:lnTo>
                  <a:lnTo>
                    <a:pt x="143685" y="1472598"/>
                  </a:lnTo>
                  <a:lnTo>
                    <a:pt x="144365" y="1475660"/>
                  </a:lnTo>
                  <a:lnTo>
                    <a:pt x="145038" y="1478721"/>
                  </a:lnTo>
                  <a:lnTo>
                    <a:pt x="145697" y="1481783"/>
                  </a:lnTo>
                  <a:lnTo>
                    <a:pt x="146348" y="1484844"/>
                  </a:lnTo>
                  <a:lnTo>
                    <a:pt x="146986" y="1487906"/>
                  </a:lnTo>
                  <a:lnTo>
                    <a:pt x="147609" y="1490968"/>
                  </a:lnTo>
                  <a:lnTo>
                    <a:pt x="148222" y="1494029"/>
                  </a:lnTo>
                  <a:lnTo>
                    <a:pt x="148813" y="1497091"/>
                  </a:lnTo>
                  <a:lnTo>
                    <a:pt x="149389" y="1500152"/>
                  </a:lnTo>
                  <a:lnTo>
                    <a:pt x="149952" y="1503214"/>
                  </a:lnTo>
                  <a:lnTo>
                    <a:pt x="150486" y="1506275"/>
                  </a:lnTo>
                  <a:lnTo>
                    <a:pt x="151006" y="1509337"/>
                  </a:lnTo>
                  <a:lnTo>
                    <a:pt x="151505" y="1512398"/>
                  </a:lnTo>
                  <a:lnTo>
                    <a:pt x="151976" y="1515460"/>
                  </a:lnTo>
                  <a:lnTo>
                    <a:pt x="152431" y="1518521"/>
                  </a:lnTo>
                  <a:lnTo>
                    <a:pt x="152855" y="1521583"/>
                  </a:lnTo>
                  <a:lnTo>
                    <a:pt x="153254" y="1524644"/>
                  </a:lnTo>
                  <a:lnTo>
                    <a:pt x="153637" y="1527706"/>
                  </a:lnTo>
                  <a:lnTo>
                    <a:pt x="153977" y="1530768"/>
                  </a:lnTo>
                  <a:lnTo>
                    <a:pt x="154299" y="1533829"/>
                  </a:lnTo>
                  <a:lnTo>
                    <a:pt x="154594" y="1536891"/>
                  </a:lnTo>
                  <a:lnTo>
                    <a:pt x="154852" y="1539952"/>
                  </a:lnTo>
                  <a:lnTo>
                    <a:pt x="155089" y="1543014"/>
                  </a:lnTo>
                  <a:lnTo>
                    <a:pt x="155291" y="1546075"/>
                  </a:lnTo>
                  <a:lnTo>
                    <a:pt x="155460" y="1549137"/>
                  </a:lnTo>
                  <a:lnTo>
                    <a:pt x="155610" y="1552198"/>
                  </a:lnTo>
                  <a:lnTo>
                    <a:pt x="155713" y="1555260"/>
                  </a:lnTo>
                  <a:lnTo>
                    <a:pt x="155792" y="1558321"/>
                  </a:lnTo>
                  <a:lnTo>
                    <a:pt x="155845" y="1561383"/>
                  </a:lnTo>
                  <a:lnTo>
                    <a:pt x="155853" y="1564444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l138">
              <a:extLst>
                <a:ext uri="{FF2B5EF4-FFF2-40B4-BE49-F238E27FC236}">
                  <a16:creationId xmlns:a16="http://schemas.microsoft.com/office/drawing/2014/main" id="{CD4444F7-9C4A-801C-2961-D2D8EC2DBC2B}"/>
                </a:ext>
              </a:extLst>
            </p:cNvPr>
            <p:cNvSpPr/>
            <p:nvPr/>
          </p:nvSpPr>
          <p:spPr>
            <a:xfrm>
              <a:off x="2304727" y="2499345"/>
              <a:ext cx="221559" cy="0"/>
            </a:xfrm>
            <a:custGeom>
              <a:avLst/>
              <a:gdLst/>
              <a:ahLst/>
              <a:cxnLst/>
              <a:rect l="0" t="0" r="0" b="0"/>
              <a:pathLst>
                <a:path w="221559">
                  <a:moveTo>
                    <a:pt x="0" y="0"/>
                  </a:moveTo>
                  <a:lnTo>
                    <a:pt x="2215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g139">
              <a:extLst>
                <a:ext uri="{FF2B5EF4-FFF2-40B4-BE49-F238E27FC236}">
                  <a16:creationId xmlns:a16="http://schemas.microsoft.com/office/drawing/2014/main" id="{DDCFB8B7-F841-805F-AE6A-1105C9670AB9}"/>
                </a:ext>
              </a:extLst>
            </p:cNvPr>
            <p:cNvSpPr/>
            <p:nvPr/>
          </p:nvSpPr>
          <p:spPr>
            <a:xfrm>
              <a:off x="2552679" y="3425722"/>
              <a:ext cx="219469" cy="46064"/>
            </a:xfrm>
            <a:custGeom>
              <a:avLst/>
              <a:gdLst/>
              <a:ahLst/>
              <a:cxnLst/>
              <a:rect l="0" t="0" r="0" b="0"/>
              <a:pathLst>
                <a:path w="219469" h="46064">
                  <a:moveTo>
                    <a:pt x="0" y="42278"/>
                  </a:moveTo>
                  <a:lnTo>
                    <a:pt x="133" y="42188"/>
                  </a:lnTo>
                  <a:lnTo>
                    <a:pt x="273" y="42098"/>
                  </a:lnTo>
                  <a:lnTo>
                    <a:pt x="413" y="42008"/>
                  </a:lnTo>
                  <a:lnTo>
                    <a:pt x="561" y="41918"/>
                  </a:lnTo>
                  <a:lnTo>
                    <a:pt x="718" y="41827"/>
                  </a:lnTo>
                  <a:lnTo>
                    <a:pt x="875" y="41737"/>
                  </a:lnTo>
                  <a:lnTo>
                    <a:pt x="1037" y="41647"/>
                  </a:lnTo>
                  <a:lnTo>
                    <a:pt x="1210" y="41557"/>
                  </a:lnTo>
                  <a:lnTo>
                    <a:pt x="1384" y="41467"/>
                  </a:lnTo>
                  <a:lnTo>
                    <a:pt x="1559" y="41377"/>
                  </a:lnTo>
                  <a:lnTo>
                    <a:pt x="1749" y="41287"/>
                  </a:lnTo>
                  <a:lnTo>
                    <a:pt x="1939" y="41196"/>
                  </a:lnTo>
                  <a:lnTo>
                    <a:pt x="2128" y="41106"/>
                  </a:lnTo>
                  <a:lnTo>
                    <a:pt x="2333" y="41016"/>
                  </a:lnTo>
                  <a:lnTo>
                    <a:pt x="2539" y="40926"/>
                  </a:lnTo>
                  <a:lnTo>
                    <a:pt x="2745" y="40836"/>
                  </a:lnTo>
                  <a:lnTo>
                    <a:pt x="2962" y="40746"/>
                  </a:lnTo>
                  <a:lnTo>
                    <a:pt x="3184" y="40655"/>
                  </a:lnTo>
                  <a:lnTo>
                    <a:pt x="3405" y="40565"/>
                  </a:lnTo>
                  <a:lnTo>
                    <a:pt x="3635" y="40475"/>
                  </a:lnTo>
                  <a:lnTo>
                    <a:pt x="3872" y="40385"/>
                  </a:lnTo>
                  <a:lnTo>
                    <a:pt x="4108" y="40295"/>
                  </a:lnTo>
                  <a:lnTo>
                    <a:pt x="4351" y="40205"/>
                  </a:lnTo>
                  <a:lnTo>
                    <a:pt x="4602" y="40115"/>
                  </a:lnTo>
                  <a:lnTo>
                    <a:pt x="4854" y="40024"/>
                  </a:lnTo>
                  <a:lnTo>
                    <a:pt x="5109" y="39934"/>
                  </a:lnTo>
                  <a:lnTo>
                    <a:pt x="5375" y="39844"/>
                  </a:lnTo>
                  <a:lnTo>
                    <a:pt x="5640" y="39754"/>
                  </a:lnTo>
                  <a:lnTo>
                    <a:pt x="5908" y="39664"/>
                  </a:lnTo>
                  <a:lnTo>
                    <a:pt x="6187" y="39574"/>
                  </a:lnTo>
                  <a:lnTo>
                    <a:pt x="6466" y="39484"/>
                  </a:lnTo>
                  <a:lnTo>
                    <a:pt x="6746" y="39393"/>
                  </a:lnTo>
                  <a:lnTo>
                    <a:pt x="7038" y="39303"/>
                  </a:lnTo>
                  <a:lnTo>
                    <a:pt x="7331" y="39213"/>
                  </a:lnTo>
                  <a:lnTo>
                    <a:pt x="7624" y="39123"/>
                  </a:lnTo>
                  <a:lnTo>
                    <a:pt x="7928" y="39033"/>
                  </a:lnTo>
                  <a:lnTo>
                    <a:pt x="8234" y="38943"/>
                  </a:lnTo>
                  <a:lnTo>
                    <a:pt x="8539" y="38853"/>
                  </a:lnTo>
                  <a:lnTo>
                    <a:pt x="8854" y="38762"/>
                  </a:lnTo>
                  <a:lnTo>
                    <a:pt x="9172" y="38672"/>
                  </a:lnTo>
                  <a:lnTo>
                    <a:pt x="9490" y="38582"/>
                  </a:lnTo>
                  <a:lnTo>
                    <a:pt x="9815" y="38492"/>
                  </a:lnTo>
                  <a:lnTo>
                    <a:pt x="10145" y="38402"/>
                  </a:lnTo>
                  <a:lnTo>
                    <a:pt x="10476" y="38312"/>
                  </a:lnTo>
                  <a:lnTo>
                    <a:pt x="10810" y="38222"/>
                  </a:lnTo>
                  <a:lnTo>
                    <a:pt x="11152" y="38131"/>
                  </a:lnTo>
                  <a:lnTo>
                    <a:pt x="11494" y="38041"/>
                  </a:lnTo>
                  <a:lnTo>
                    <a:pt x="11838" y="37951"/>
                  </a:lnTo>
                  <a:lnTo>
                    <a:pt x="12191" y="37861"/>
                  </a:lnTo>
                  <a:lnTo>
                    <a:pt x="12543" y="37771"/>
                  </a:lnTo>
                  <a:lnTo>
                    <a:pt x="12897" y="37681"/>
                  </a:lnTo>
                  <a:lnTo>
                    <a:pt x="13260" y="37591"/>
                  </a:lnTo>
                  <a:lnTo>
                    <a:pt x="13623" y="37500"/>
                  </a:lnTo>
                  <a:lnTo>
                    <a:pt x="13986" y="37410"/>
                  </a:lnTo>
                  <a:lnTo>
                    <a:pt x="14358" y="37320"/>
                  </a:lnTo>
                  <a:lnTo>
                    <a:pt x="14731" y="37230"/>
                  </a:lnTo>
                  <a:lnTo>
                    <a:pt x="15104" y="37140"/>
                  </a:lnTo>
                  <a:lnTo>
                    <a:pt x="15483" y="37050"/>
                  </a:lnTo>
                  <a:lnTo>
                    <a:pt x="15866" y="36959"/>
                  </a:lnTo>
                  <a:lnTo>
                    <a:pt x="16248" y="36869"/>
                  </a:lnTo>
                  <a:lnTo>
                    <a:pt x="16635" y="36779"/>
                  </a:lnTo>
                  <a:lnTo>
                    <a:pt x="17026" y="36689"/>
                  </a:lnTo>
                  <a:lnTo>
                    <a:pt x="17417" y="36599"/>
                  </a:lnTo>
                  <a:lnTo>
                    <a:pt x="17811" y="36509"/>
                  </a:lnTo>
                  <a:lnTo>
                    <a:pt x="18210" y="36419"/>
                  </a:lnTo>
                  <a:lnTo>
                    <a:pt x="18609" y="36328"/>
                  </a:lnTo>
                  <a:lnTo>
                    <a:pt x="19010" y="36238"/>
                  </a:lnTo>
                  <a:lnTo>
                    <a:pt x="19416" y="36148"/>
                  </a:lnTo>
                  <a:lnTo>
                    <a:pt x="19822" y="36058"/>
                  </a:lnTo>
                  <a:lnTo>
                    <a:pt x="20229" y="35968"/>
                  </a:lnTo>
                  <a:lnTo>
                    <a:pt x="20643" y="35878"/>
                  </a:lnTo>
                  <a:lnTo>
                    <a:pt x="21056" y="35788"/>
                  </a:lnTo>
                  <a:lnTo>
                    <a:pt x="21469" y="35697"/>
                  </a:lnTo>
                  <a:lnTo>
                    <a:pt x="21888" y="35607"/>
                  </a:lnTo>
                  <a:lnTo>
                    <a:pt x="22308" y="35517"/>
                  </a:lnTo>
                  <a:lnTo>
                    <a:pt x="22727" y="35427"/>
                  </a:lnTo>
                  <a:lnTo>
                    <a:pt x="23151" y="35337"/>
                  </a:lnTo>
                  <a:lnTo>
                    <a:pt x="23576" y="35247"/>
                  </a:lnTo>
                  <a:lnTo>
                    <a:pt x="24001" y="35157"/>
                  </a:lnTo>
                  <a:lnTo>
                    <a:pt x="24430" y="35066"/>
                  </a:lnTo>
                  <a:lnTo>
                    <a:pt x="24860" y="34976"/>
                  </a:lnTo>
                  <a:lnTo>
                    <a:pt x="25290" y="34886"/>
                  </a:lnTo>
                  <a:lnTo>
                    <a:pt x="25722" y="34796"/>
                  </a:lnTo>
                  <a:lnTo>
                    <a:pt x="26157" y="34706"/>
                  </a:lnTo>
                  <a:lnTo>
                    <a:pt x="26591" y="34616"/>
                  </a:lnTo>
                  <a:lnTo>
                    <a:pt x="27027" y="34526"/>
                  </a:lnTo>
                  <a:lnTo>
                    <a:pt x="27465" y="34435"/>
                  </a:lnTo>
                  <a:lnTo>
                    <a:pt x="27903" y="34345"/>
                  </a:lnTo>
                  <a:lnTo>
                    <a:pt x="28342" y="34255"/>
                  </a:lnTo>
                  <a:lnTo>
                    <a:pt x="28783" y="34165"/>
                  </a:lnTo>
                  <a:lnTo>
                    <a:pt x="29225" y="34075"/>
                  </a:lnTo>
                  <a:lnTo>
                    <a:pt x="29666" y="33985"/>
                  </a:lnTo>
                  <a:lnTo>
                    <a:pt x="30110" y="33895"/>
                  </a:lnTo>
                  <a:lnTo>
                    <a:pt x="30554" y="33804"/>
                  </a:lnTo>
                  <a:lnTo>
                    <a:pt x="30998" y="33714"/>
                  </a:lnTo>
                  <a:lnTo>
                    <a:pt x="31443" y="33624"/>
                  </a:lnTo>
                  <a:lnTo>
                    <a:pt x="31889" y="33534"/>
                  </a:lnTo>
                  <a:lnTo>
                    <a:pt x="32335" y="33444"/>
                  </a:lnTo>
                  <a:lnTo>
                    <a:pt x="32782" y="33354"/>
                  </a:lnTo>
                  <a:lnTo>
                    <a:pt x="33229" y="33263"/>
                  </a:lnTo>
                  <a:lnTo>
                    <a:pt x="33676" y="33173"/>
                  </a:lnTo>
                  <a:lnTo>
                    <a:pt x="34123" y="33083"/>
                  </a:lnTo>
                  <a:lnTo>
                    <a:pt x="34571" y="32993"/>
                  </a:lnTo>
                  <a:lnTo>
                    <a:pt x="35019" y="32903"/>
                  </a:lnTo>
                  <a:lnTo>
                    <a:pt x="35466" y="32813"/>
                  </a:lnTo>
                  <a:lnTo>
                    <a:pt x="35914" y="32723"/>
                  </a:lnTo>
                  <a:lnTo>
                    <a:pt x="36362" y="32632"/>
                  </a:lnTo>
                  <a:lnTo>
                    <a:pt x="36810" y="32542"/>
                  </a:lnTo>
                  <a:lnTo>
                    <a:pt x="37257" y="32452"/>
                  </a:lnTo>
                  <a:lnTo>
                    <a:pt x="37704" y="32362"/>
                  </a:lnTo>
                  <a:lnTo>
                    <a:pt x="38152" y="32272"/>
                  </a:lnTo>
                  <a:lnTo>
                    <a:pt x="38598" y="32182"/>
                  </a:lnTo>
                  <a:lnTo>
                    <a:pt x="39044" y="32092"/>
                  </a:lnTo>
                  <a:lnTo>
                    <a:pt x="39490" y="32001"/>
                  </a:lnTo>
                  <a:lnTo>
                    <a:pt x="39935" y="31911"/>
                  </a:lnTo>
                  <a:lnTo>
                    <a:pt x="40379" y="31821"/>
                  </a:lnTo>
                  <a:lnTo>
                    <a:pt x="40824" y="31731"/>
                  </a:lnTo>
                  <a:lnTo>
                    <a:pt x="41267" y="31641"/>
                  </a:lnTo>
                  <a:lnTo>
                    <a:pt x="41709" y="31551"/>
                  </a:lnTo>
                  <a:lnTo>
                    <a:pt x="42151" y="31461"/>
                  </a:lnTo>
                  <a:lnTo>
                    <a:pt x="42592" y="31370"/>
                  </a:lnTo>
                  <a:lnTo>
                    <a:pt x="43031" y="31280"/>
                  </a:lnTo>
                  <a:lnTo>
                    <a:pt x="43471" y="31190"/>
                  </a:lnTo>
                  <a:lnTo>
                    <a:pt x="43908" y="31100"/>
                  </a:lnTo>
                  <a:lnTo>
                    <a:pt x="44344" y="31010"/>
                  </a:lnTo>
                  <a:lnTo>
                    <a:pt x="44781" y="30920"/>
                  </a:lnTo>
                  <a:lnTo>
                    <a:pt x="45215" y="30830"/>
                  </a:lnTo>
                  <a:lnTo>
                    <a:pt x="45648" y="30739"/>
                  </a:lnTo>
                  <a:lnTo>
                    <a:pt x="46080" y="30649"/>
                  </a:lnTo>
                  <a:lnTo>
                    <a:pt x="46511" y="30559"/>
                  </a:lnTo>
                  <a:lnTo>
                    <a:pt x="46939" y="30469"/>
                  </a:lnTo>
                  <a:lnTo>
                    <a:pt x="47367" y="30379"/>
                  </a:lnTo>
                  <a:lnTo>
                    <a:pt x="47794" y="30289"/>
                  </a:lnTo>
                  <a:lnTo>
                    <a:pt x="48217" y="30199"/>
                  </a:lnTo>
                  <a:lnTo>
                    <a:pt x="48640" y="30108"/>
                  </a:lnTo>
                  <a:lnTo>
                    <a:pt x="49063" y="30018"/>
                  </a:lnTo>
                  <a:lnTo>
                    <a:pt x="49481" y="29928"/>
                  </a:lnTo>
                  <a:lnTo>
                    <a:pt x="49899" y="29838"/>
                  </a:lnTo>
                  <a:lnTo>
                    <a:pt x="50316" y="29748"/>
                  </a:lnTo>
                  <a:lnTo>
                    <a:pt x="50729" y="29658"/>
                  </a:lnTo>
                  <a:lnTo>
                    <a:pt x="51141" y="29567"/>
                  </a:lnTo>
                  <a:lnTo>
                    <a:pt x="51552" y="29477"/>
                  </a:lnTo>
                  <a:lnTo>
                    <a:pt x="51960" y="29387"/>
                  </a:lnTo>
                  <a:lnTo>
                    <a:pt x="52366" y="29297"/>
                  </a:lnTo>
                  <a:lnTo>
                    <a:pt x="52771" y="29207"/>
                  </a:lnTo>
                  <a:lnTo>
                    <a:pt x="53173" y="29117"/>
                  </a:lnTo>
                  <a:lnTo>
                    <a:pt x="53572" y="29027"/>
                  </a:lnTo>
                  <a:lnTo>
                    <a:pt x="53970" y="28936"/>
                  </a:lnTo>
                  <a:lnTo>
                    <a:pt x="54367" y="28846"/>
                  </a:lnTo>
                  <a:lnTo>
                    <a:pt x="54758" y="28756"/>
                  </a:lnTo>
                  <a:lnTo>
                    <a:pt x="55149" y="28666"/>
                  </a:lnTo>
                  <a:lnTo>
                    <a:pt x="55539" y="28576"/>
                  </a:lnTo>
                  <a:lnTo>
                    <a:pt x="55923" y="28486"/>
                  </a:lnTo>
                  <a:lnTo>
                    <a:pt x="56306" y="28396"/>
                  </a:lnTo>
                  <a:lnTo>
                    <a:pt x="56689" y="28305"/>
                  </a:lnTo>
                  <a:lnTo>
                    <a:pt x="57065" y="28215"/>
                  </a:lnTo>
                  <a:lnTo>
                    <a:pt x="57441" y="28125"/>
                  </a:lnTo>
                  <a:lnTo>
                    <a:pt x="57816" y="28035"/>
                  </a:lnTo>
                  <a:lnTo>
                    <a:pt x="58185" y="27945"/>
                  </a:lnTo>
                  <a:lnTo>
                    <a:pt x="58552" y="27855"/>
                  </a:lnTo>
                  <a:lnTo>
                    <a:pt x="58919" y="27765"/>
                  </a:lnTo>
                  <a:lnTo>
                    <a:pt x="59280" y="27674"/>
                  </a:lnTo>
                  <a:lnTo>
                    <a:pt x="59638" y="27584"/>
                  </a:lnTo>
                  <a:lnTo>
                    <a:pt x="59996" y="27494"/>
                  </a:lnTo>
                  <a:lnTo>
                    <a:pt x="60350" y="27404"/>
                  </a:lnTo>
                  <a:lnTo>
                    <a:pt x="60699" y="27314"/>
                  </a:lnTo>
                  <a:lnTo>
                    <a:pt x="61048" y="27224"/>
                  </a:lnTo>
                  <a:lnTo>
                    <a:pt x="61394" y="27134"/>
                  </a:lnTo>
                  <a:lnTo>
                    <a:pt x="61734" y="27043"/>
                  </a:lnTo>
                  <a:lnTo>
                    <a:pt x="62073" y="26953"/>
                  </a:lnTo>
                  <a:lnTo>
                    <a:pt x="62411" y="26863"/>
                  </a:lnTo>
                  <a:lnTo>
                    <a:pt x="62741" y="26773"/>
                  </a:lnTo>
                  <a:lnTo>
                    <a:pt x="63070" y="26683"/>
                  </a:lnTo>
                  <a:lnTo>
                    <a:pt x="63400" y="26593"/>
                  </a:lnTo>
                  <a:lnTo>
                    <a:pt x="63720" y="26503"/>
                  </a:lnTo>
                  <a:lnTo>
                    <a:pt x="64039" y="26412"/>
                  </a:lnTo>
                  <a:lnTo>
                    <a:pt x="64359" y="26322"/>
                  </a:lnTo>
                  <a:lnTo>
                    <a:pt x="64670" y="26232"/>
                  </a:lnTo>
                  <a:lnTo>
                    <a:pt x="64979" y="26142"/>
                  </a:lnTo>
                  <a:lnTo>
                    <a:pt x="65288" y="26052"/>
                  </a:lnTo>
                  <a:lnTo>
                    <a:pt x="65590" y="25962"/>
                  </a:lnTo>
                  <a:lnTo>
                    <a:pt x="65889" y="25871"/>
                  </a:lnTo>
                  <a:lnTo>
                    <a:pt x="66187" y="25781"/>
                  </a:lnTo>
                  <a:lnTo>
                    <a:pt x="66481" y="25691"/>
                  </a:lnTo>
                  <a:lnTo>
                    <a:pt x="66768" y="25601"/>
                  </a:lnTo>
                  <a:lnTo>
                    <a:pt x="67056" y="25511"/>
                  </a:lnTo>
                  <a:lnTo>
                    <a:pt x="67340" y="25421"/>
                  </a:lnTo>
                  <a:lnTo>
                    <a:pt x="67616" y="25331"/>
                  </a:lnTo>
                  <a:lnTo>
                    <a:pt x="67893" y="25240"/>
                  </a:lnTo>
                  <a:lnTo>
                    <a:pt x="68168" y="25150"/>
                  </a:lnTo>
                  <a:lnTo>
                    <a:pt x="68433" y="25060"/>
                  </a:lnTo>
                  <a:lnTo>
                    <a:pt x="68698" y="24970"/>
                  </a:lnTo>
                  <a:lnTo>
                    <a:pt x="68963" y="24880"/>
                  </a:lnTo>
                  <a:lnTo>
                    <a:pt x="69217" y="24790"/>
                  </a:lnTo>
                  <a:lnTo>
                    <a:pt x="69471" y="24700"/>
                  </a:lnTo>
                  <a:lnTo>
                    <a:pt x="69725" y="24609"/>
                  </a:lnTo>
                  <a:lnTo>
                    <a:pt x="69969" y="24519"/>
                  </a:lnTo>
                  <a:lnTo>
                    <a:pt x="70211" y="24429"/>
                  </a:lnTo>
                  <a:lnTo>
                    <a:pt x="70453" y="24339"/>
                  </a:lnTo>
                  <a:lnTo>
                    <a:pt x="70687" y="24249"/>
                  </a:lnTo>
                  <a:lnTo>
                    <a:pt x="70918" y="24159"/>
                  </a:lnTo>
                  <a:lnTo>
                    <a:pt x="71149" y="24069"/>
                  </a:lnTo>
                  <a:lnTo>
                    <a:pt x="71373" y="23978"/>
                  </a:lnTo>
                  <a:lnTo>
                    <a:pt x="71591" y="23888"/>
                  </a:lnTo>
                  <a:lnTo>
                    <a:pt x="71810" y="23798"/>
                  </a:lnTo>
                  <a:lnTo>
                    <a:pt x="72024" y="23708"/>
                  </a:lnTo>
                  <a:lnTo>
                    <a:pt x="72231" y="23618"/>
                  </a:lnTo>
                  <a:lnTo>
                    <a:pt x="72438" y="23528"/>
                  </a:lnTo>
                  <a:lnTo>
                    <a:pt x="72642" y="23438"/>
                  </a:lnTo>
                  <a:lnTo>
                    <a:pt x="72836" y="23347"/>
                  </a:lnTo>
                  <a:lnTo>
                    <a:pt x="73031" y="23257"/>
                  </a:lnTo>
                  <a:lnTo>
                    <a:pt x="73225" y="23167"/>
                  </a:lnTo>
                  <a:lnTo>
                    <a:pt x="73407" y="23077"/>
                  </a:lnTo>
                  <a:lnTo>
                    <a:pt x="73590" y="22987"/>
                  </a:lnTo>
                  <a:lnTo>
                    <a:pt x="73773" y="22897"/>
                  </a:lnTo>
                  <a:lnTo>
                    <a:pt x="73944" y="22807"/>
                  </a:lnTo>
                  <a:lnTo>
                    <a:pt x="74115" y="22716"/>
                  </a:lnTo>
                  <a:lnTo>
                    <a:pt x="74285" y="22626"/>
                  </a:lnTo>
                  <a:lnTo>
                    <a:pt x="74446" y="22536"/>
                  </a:lnTo>
                  <a:lnTo>
                    <a:pt x="74605" y="22446"/>
                  </a:lnTo>
                  <a:lnTo>
                    <a:pt x="74763" y="22356"/>
                  </a:lnTo>
                  <a:lnTo>
                    <a:pt x="74914" y="22266"/>
                  </a:lnTo>
                  <a:lnTo>
                    <a:pt x="75060" y="22175"/>
                  </a:lnTo>
                  <a:lnTo>
                    <a:pt x="75206" y="22085"/>
                  </a:lnTo>
                  <a:lnTo>
                    <a:pt x="75347" y="21995"/>
                  </a:lnTo>
                  <a:lnTo>
                    <a:pt x="75481" y="21905"/>
                  </a:lnTo>
                  <a:lnTo>
                    <a:pt x="75615" y="21815"/>
                  </a:lnTo>
                  <a:lnTo>
                    <a:pt x="74843" y="14603"/>
                  </a:lnTo>
                  <a:lnTo>
                    <a:pt x="74714" y="14513"/>
                  </a:lnTo>
                  <a:lnTo>
                    <a:pt x="74585" y="14423"/>
                  </a:lnTo>
                  <a:lnTo>
                    <a:pt x="74454" y="14333"/>
                  </a:lnTo>
                  <a:lnTo>
                    <a:pt x="74319" y="14243"/>
                  </a:lnTo>
                  <a:lnTo>
                    <a:pt x="74183" y="14152"/>
                  </a:lnTo>
                  <a:lnTo>
                    <a:pt x="74047" y="14062"/>
                  </a:lnTo>
                  <a:lnTo>
                    <a:pt x="73905" y="13972"/>
                  </a:lnTo>
                  <a:lnTo>
                    <a:pt x="73763" y="13882"/>
                  </a:lnTo>
                  <a:lnTo>
                    <a:pt x="73622" y="13792"/>
                  </a:lnTo>
                  <a:lnTo>
                    <a:pt x="73475" y="13702"/>
                  </a:lnTo>
                  <a:lnTo>
                    <a:pt x="73327" y="13612"/>
                  </a:lnTo>
                  <a:lnTo>
                    <a:pt x="73180" y="13521"/>
                  </a:lnTo>
                  <a:lnTo>
                    <a:pt x="73028" y="13431"/>
                  </a:lnTo>
                  <a:lnTo>
                    <a:pt x="72876" y="13341"/>
                  </a:lnTo>
                  <a:lnTo>
                    <a:pt x="72723" y="13251"/>
                  </a:lnTo>
                  <a:lnTo>
                    <a:pt x="72567" y="13161"/>
                  </a:lnTo>
                  <a:lnTo>
                    <a:pt x="72409" y="13071"/>
                  </a:lnTo>
                  <a:lnTo>
                    <a:pt x="72252" y="12981"/>
                  </a:lnTo>
                  <a:lnTo>
                    <a:pt x="72092" y="12890"/>
                  </a:lnTo>
                  <a:lnTo>
                    <a:pt x="71930" y="12800"/>
                  </a:lnTo>
                  <a:lnTo>
                    <a:pt x="71768" y="12710"/>
                  </a:lnTo>
                  <a:lnTo>
                    <a:pt x="71604" y="12620"/>
                  </a:lnTo>
                  <a:lnTo>
                    <a:pt x="71438" y="12530"/>
                  </a:lnTo>
                  <a:lnTo>
                    <a:pt x="71271" y="12440"/>
                  </a:lnTo>
                  <a:lnTo>
                    <a:pt x="71104" y="12350"/>
                  </a:lnTo>
                  <a:lnTo>
                    <a:pt x="70934" y="12259"/>
                  </a:lnTo>
                  <a:lnTo>
                    <a:pt x="70764" y="12169"/>
                  </a:lnTo>
                  <a:lnTo>
                    <a:pt x="70594" y="12079"/>
                  </a:lnTo>
                  <a:lnTo>
                    <a:pt x="70420" y="11989"/>
                  </a:lnTo>
                  <a:lnTo>
                    <a:pt x="70247" y="11899"/>
                  </a:lnTo>
                  <a:lnTo>
                    <a:pt x="70073" y="11809"/>
                  </a:lnTo>
                  <a:lnTo>
                    <a:pt x="69898" y="11719"/>
                  </a:lnTo>
                  <a:lnTo>
                    <a:pt x="69721" y="11628"/>
                  </a:lnTo>
                  <a:lnTo>
                    <a:pt x="69545" y="11538"/>
                  </a:lnTo>
                  <a:lnTo>
                    <a:pt x="69366" y="11448"/>
                  </a:lnTo>
                  <a:lnTo>
                    <a:pt x="69187" y="11358"/>
                  </a:lnTo>
                  <a:lnTo>
                    <a:pt x="69008" y="11268"/>
                  </a:lnTo>
                  <a:lnTo>
                    <a:pt x="68828" y="11178"/>
                  </a:lnTo>
                  <a:lnTo>
                    <a:pt x="68647" y="11087"/>
                  </a:lnTo>
                  <a:lnTo>
                    <a:pt x="68466" y="10997"/>
                  </a:lnTo>
                  <a:lnTo>
                    <a:pt x="68284" y="10907"/>
                  </a:lnTo>
                  <a:lnTo>
                    <a:pt x="68102" y="10817"/>
                  </a:lnTo>
                  <a:lnTo>
                    <a:pt x="67919" y="10727"/>
                  </a:lnTo>
                  <a:lnTo>
                    <a:pt x="67736" y="10637"/>
                  </a:lnTo>
                  <a:lnTo>
                    <a:pt x="67552" y="10547"/>
                  </a:lnTo>
                  <a:lnTo>
                    <a:pt x="67367" y="10456"/>
                  </a:lnTo>
                  <a:lnTo>
                    <a:pt x="67183" y="10366"/>
                  </a:lnTo>
                  <a:lnTo>
                    <a:pt x="66998" y="10276"/>
                  </a:lnTo>
                  <a:lnTo>
                    <a:pt x="66813" y="10186"/>
                  </a:lnTo>
                  <a:lnTo>
                    <a:pt x="66628" y="10096"/>
                  </a:lnTo>
                  <a:lnTo>
                    <a:pt x="66443" y="10006"/>
                  </a:lnTo>
                  <a:lnTo>
                    <a:pt x="66257" y="9916"/>
                  </a:lnTo>
                  <a:lnTo>
                    <a:pt x="66071" y="9825"/>
                  </a:lnTo>
                  <a:lnTo>
                    <a:pt x="65886" y="9735"/>
                  </a:lnTo>
                  <a:lnTo>
                    <a:pt x="65700" y="9645"/>
                  </a:lnTo>
                  <a:lnTo>
                    <a:pt x="65515" y="9555"/>
                  </a:lnTo>
                  <a:lnTo>
                    <a:pt x="65329" y="9465"/>
                  </a:lnTo>
                  <a:lnTo>
                    <a:pt x="65144" y="9375"/>
                  </a:lnTo>
                  <a:lnTo>
                    <a:pt x="64959" y="9285"/>
                  </a:lnTo>
                  <a:lnTo>
                    <a:pt x="64774" y="9194"/>
                  </a:lnTo>
                  <a:lnTo>
                    <a:pt x="64589" y="9104"/>
                  </a:lnTo>
                  <a:lnTo>
                    <a:pt x="64404" y="9014"/>
                  </a:lnTo>
                  <a:lnTo>
                    <a:pt x="64220" y="8924"/>
                  </a:lnTo>
                  <a:lnTo>
                    <a:pt x="64037" y="8834"/>
                  </a:lnTo>
                  <a:lnTo>
                    <a:pt x="63853" y="8744"/>
                  </a:lnTo>
                  <a:lnTo>
                    <a:pt x="63670" y="8654"/>
                  </a:lnTo>
                  <a:lnTo>
                    <a:pt x="63488" y="8563"/>
                  </a:lnTo>
                  <a:lnTo>
                    <a:pt x="63306" y="8473"/>
                  </a:lnTo>
                  <a:lnTo>
                    <a:pt x="63124" y="8383"/>
                  </a:lnTo>
                  <a:lnTo>
                    <a:pt x="62944" y="8293"/>
                  </a:lnTo>
                  <a:lnTo>
                    <a:pt x="62764" y="8203"/>
                  </a:lnTo>
                  <a:lnTo>
                    <a:pt x="62584" y="8113"/>
                  </a:lnTo>
                  <a:lnTo>
                    <a:pt x="62406" y="8023"/>
                  </a:lnTo>
                  <a:lnTo>
                    <a:pt x="62229" y="7932"/>
                  </a:lnTo>
                  <a:lnTo>
                    <a:pt x="62051" y="7842"/>
                  </a:lnTo>
                  <a:lnTo>
                    <a:pt x="61875" y="7752"/>
                  </a:lnTo>
                  <a:lnTo>
                    <a:pt x="61700" y="7662"/>
                  </a:lnTo>
                  <a:lnTo>
                    <a:pt x="61525" y="7572"/>
                  </a:lnTo>
                  <a:lnTo>
                    <a:pt x="61351" y="7482"/>
                  </a:lnTo>
                  <a:lnTo>
                    <a:pt x="61180" y="7391"/>
                  </a:lnTo>
                  <a:lnTo>
                    <a:pt x="61008" y="7301"/>
                  </a:lnTo>
                  <a:lnTo>
                    <a:pt x="60837" y="7211"/>
                  </a:lnTo>
                  <a:lnTo>
                    <a:pt x="60668" y="7121"/>
                  </a:lnTo>
                  <a:lnTo>
                    <a:pt x="60500" y="7031"/>
                  </a:lnTo>
                  <a:lnTo>
                    <a:pt x="60332" y="6941"/>
                  </a:lnTo>
                  <a:lnTo>
                    <a:pt x="60167" y="6851"/>
                  </a:lnTo>
                  <a:lnTo>
                    <a:pt x="60003" y="6760"/>
                  </a:lnTo>
                  <a:lnTo>
                    <a:pt x="59838" y="6670"/>
                  </a:lnTo>
                  <a:lnTo>
                    <a:pt x="59678" y="6580"/>
                  </a:lnTo>
                  <a:lnTo>
                    <a:pt x="59517" y="6490"/>
                  </a:lnTo>
                  <a:lnTo>
                    <a:pt x="59357" y="6400"/>
                  </a:lnTo>
                  <a:lnTo>
                    <a:pt x="59200" y="6310"/>
                  </a:lnTo>
                  <a:lnTo>
                    <a:pt x="59044" y="6220"/>
                  </a:lnTo>
                  <a:lnTo>
                    <a:pt x="58888" y="6129"/>
                  </a:lnTo>
                  <a:lnTo>
                    <a:pt x="58735" y="6039"/>
                  </a:lnTo>
                  <a:lnTo>
                    <a:pt x="58584" y="5949"/>
                  </a:lnTo>
                  <a:lnTo>
                    <a:pt x="58433" y="5859"/>
                  </a:lnTo>
                  <a:lnTo>
                    <a:pt x="58284" y="5769"/>
                  </a:lnTo>
                  <a:lnTo>
                    <a:pt x="58138" y="5679"/>
                  </a:lnTo>
                  <a:lnTo>
                    <a:pt x="57992" y="5589"/>
                  </a:lnTo>
                  <a:lnTo>
                    <a:pt x="57848" y="5498"/>
                  </a:lnTo>
                  <a:lnTo>
                    <a:pt x="57708" y="5408"/>
                  </a:lnTo>
                  <a:lnTo>
                    <a:pt x="57567" y="5318"/>
                  </a:lnTo>
                  <a:lnTo>
                    <a:pt x="57428" y="5228"/>
                  </a:lnTo>
                  <a:lnTo>
                    <a:pt x="57293" y="5138"/>
                  </a:lnTo>
                  <a:lnTo>
                    <a:pt x="57158" y="5048"/>
                  </a:lnTo>
                  <a:lnTo>
                    <a:pt x="57024" y="4958"/>
                  </a:lnTo>
                  <a:lnTo>
                    <a:pt x="56895" y="4867"/>
                  </a:lnTo>
                  <a:lnTo>
                    <a:pt x="56767" y="4777"/>
                  </a:lnTo>
                  <a:lnTo>
                    <a:pt x="53326" y="0"/>
                  </a:lnTo>
                  <a:lnTo>
                    <a:pt x="162303" y="4687"/>
                  </a:lnTo>
                  <a:lnTo>
                    <a:pt x="162174" y="4777"/>
                  </a:lnTo>
                  <a:lnTo>
                    <a:pt x="162045" y="4867"/>
                  </a:lnTo>
                  <a:lnTo>
                    <a:pt x="161917" y="4958"/>
                  </a:lnTo>
                  <a:lnTo>
                    <a:pt x="161782" y="5048"/>
                  </a:lnTo>
                  <a:lnTo>
                    <a:pt x="161647" y="5138"/>
                  </a:lnTo>
                  <a:lnTo>
                    <a:pt x="161513" y="5228"/>
                  </a:lnTo>
                  <a:lnTo>
                    <a:pt x="161373" y="5318"/>
                  </a:lnTo>
                  <a:lnTo>
                    <a:pt x="161233" y="5408"/>
                  </a:lnTo>
                  <a:lnTo>
                    <a:pt x="161092" y="5498"/>
                  </a:lnTo>
                  <a:lnTo>
                    <a:pt x="160948" y="5589"/>
                  </a:lnTo>
                  <a:lnTo>
                    <a:pt x="160802" y="5679"/>
                  </a:lnTo>
                  <a:lnTo>
                    <a:pt x="160656" y="5769"/>
                  </a:lnTo>
                  <a:lnTo>
                    <a:pt x="160508" y="5859"/>
                  </a:lnTo>
                  <a:lnTo>
                    <a:pt x="160357" y="5949"/>
                  </a:lnTo>
                  <a:lnTo>
                    <a:pt x="160205" y="6039"/>
                  </a:lnTo>
                  <a:lnTo>
                    <a:pt x="160053" y="6129"/>
                  </a:lnTo>
                  <a:lnTo>
                    <a:pt x="159897" y="6220"/>
                  </a:lnTo>
                  <a:lnTo>
                    <a:pt x="159741" y="6310"/>
                  </a:lnTo>
                  <a:lnTo>
                    <a:pt x="159584" y="6400"/>
                  </a:lnTo>
                  <a:lnTo>
                    <a:pt x="159423" y="6490"/>
                  </a:lnTo>
                  <a:lnTo>
                    <a:pt x="159263" y="6580"/>
                  </a:lnTo>
                  <a:lnTo>
                    <a:pt x="159102" y="6670"/>
                  </a:lnTo>
                  <a:lnTo>
                    <a:pt x="158938" y="6760"/>
                  </a:lnTo>
                  <a:lnTo>
                    <a:pt x="158773" y="6851"/>
                  </a:lnTo>
                  <a:lnTo>
                    <a:pt x="158608" y="6941"/>
                  </a:lnTo>
                  <a:lnTo>
                    <a:pt x="158441" y="7031"/>
                  </a:lnTo>
                  <a:lnTo>
                    <a:pt x="158272" y="7121"/>
                  </a:lnTo>
                  <a:lnTo>
                    <a:pt x="158104" y="7211"/>
                  </a:lnTo>
                  <a:lnTo>
                    <a:pt x="157933" y="7301"/>
                  </a:lnTo>
                  <a:lnTo>
                    <a:pt x="157761" y="7391"/>
                  </a:lnTo>
                  <a:lnTo>
                    <a:pt x="157589" y="7482"/>
                  </a:lnTo>
                  <a:lnTo>
                    <a:pt x="157416" y="7572"/>
                  </a:lnTo>
                  <a:lnTo>
                    <a:pt x="157241" y="7662"/>
                  </a:lnTo>
                  <a:lnTo>
                    <a:pt x="157066" y="7752"/>
                  </a:lnTo>
                  <a:lnTo>
                    <a:pt x="156890" y="7842"/>
                  </a:lnTo>
                  <a:lnTo>
                    <a:pt x="156712" y="7932"/>
                  </a:lnTo>
                  <a:lnTo>
                    <a:pt x="156534" y="8023"/>
                  </a:lnTo>
                  <a:lnTo>
                    <a:pt x="156356" y="8113"/>
                  </a:lnTo>
                  <a:lnTo>
                    <a:pt x="156176" y="8203"/>
                  </a:lnTo>
                  <a:lnTo>
                    <a:pt x="155996" y="8293"/>
                  </a:lnTo>
                  <a:lnTo>
                    <a:pt x="155816" y="8383"/>
                  </a:lnTo>
                  <a:lnTo>
                    <a:pt x="155634" y="8473"/>
                  </a:lnTo>
                  <a:lnTo>
                    <a:pt x="155452" y="8563"/>
                  </a:lnTo>
                  <a:lnTo>
                    <a:pt x="155270" y="8654"/>
                  </a:lnTo>
                  <a:lnTo>
                    <a:pt x="155087" y="8744"/>
                  </a:lnTo>
                  <a:lnTo>
                    <a:pt x="154904" y="8834"/>
                  </a:lnTo>
                  <a:lnTo>
                    <a:pt x="154720" y="8924"/>
                  </a:lnTo>
                  <a:lnTo>
                    <a:pt x="154536" y="9014"/>
                  </a:lnTo>
                  <a:lnTo>
                    <a:pt x="154352" y="9104"/>
                  </a:lnTo>
                  <a:lnTo>
                    <a:pt x="154167" y="9194"/>
                  </a:lnTo>
                  <a:lnTo>
                    <a:pt x="153982" y="9285"/>
                  </a:lnTo>
                  <a:lnTo>
                    <a:pt x="153797" y="9375"/>
                  </a:lnTo>
                  <a:lnTo>
                    <a:pt x="153611" y="9465"/>
                  </a:lnTo>
                  <a:lnTo>
                    <a:pt x="153426" y="9555"/>
                  </a:lnTo>
                  <a:lnTo>
                    <a:pt x="153240" y="9645"/>
                  </a:lnTo>
                  <a:lnTo>
                    <a:pt x="153055" y="9735"/>
                  </a:lnTo>
                  <a:lnTo>
                    <a:pt x="152869" y="9825"/>
                  </a:lnTo>
                  <a:lnTo>
                    <a:pt x="152684" y="9916"/>
                  </a:lnTo>
                  <a:lnTo>
                    <a:pt x="152498" y="10006"/>
                  </a:lnTo>
                  <a:lnTo>
                    <a:pt x="152313" y="10096"/>
                  </a:lnTo>
                  <a:lnTo>
                    <a:pt x="152128" y="10186"/>
                  </a:lnTo>
                  <a:lnTo>
                    <a:pt x="151942" y="10276"/>
                  </a:lnTo>
                  <a:lnTo>
                    <a:pt x="151757" y="10366"/>
                  </a:lnTo>
                  <a:lnTo>
                    <a:pt x="151573" y="10456"/>
                  </a:lnTo>
                  <a:lnTo>
                    <a:pt x="151389" y="10547"/>
                  </a:lnTo>
                  <a:lnTo>
                    <a:pt x="151205" y="10637"/>
                  </a:lnTo>
                  <a:lnTo>
                    <a:pt x="151022" y="10727"/>
                  </a:lnTo>
                  <a:lnTo>
                    <a:pt x="150839" y="10817"/>
                  </a:lnTo>
                  <a:lnTo>
                    <a:pt x="150656" y="10907"/>
                  </a:lnTo>
                  <a:lnTo>
                    <a:pt x="150474" y="10997"/>
                  </a:lnTo>
                  <a:lnTo>
                    <a:pt x="150293" y="11087"/>
                  </a:lnTo>
                  <a:lnTo>
                    <a:pt x="150112" y="11178"/>
                  </a:lnTo>
                  <a:lnTo>
                    <a:pt x="149932" y="11268"/>
                  </a:lnTo>
                  <a:lnTo>
                    <a:pt x="149753" y="11358"/>
                  </a:lnTo>
                  <a:lnTo>
                    <a:pt x="149574" y="11448"/>
                  </a:lnTo>
                  <a:lnTo>
                    <a:pt x="149396" y="11538"/>
                  </a:lnTo>
                  <a:lnTo>
                    <a:pt x="149220" y="11628"/>
                  </a:lnTo>
                  <a:lnTo>
                    <a:pt x="149043" y="11719"/>
                  </a:lnTo>
                  <a:lnTo>
                    <a:pt x="148867" y="11809"/>
                  </a:lnTo>
                  <a:lnTo>
                    <a:pt x="148694" y="11899"/>
                  </a:lnTo>
                  <a:lnTo>
                    <a:pt x="148520" y="11989"/>
                  </a:lnTo>
                  <a:lnTo>
                    <a:pt x="148347" y="12079"/>
                  </a:lnTo>
                  <a:lnTo>
                    <a:pt x="148177" y="12169"/>
                  </a:lnTo>
                  <a:lnTo>
                    <a:pt x="148006" y="12259"/>
                  </a:lnTo>
                  <a:lnTo>
                    <a:pt x="147836" y="12350"/>
                  </a:lnTo>
                  <a:lnTo>
                    <a:pt x="147669" y="12440"/>
                  </a:lnTo>
                  <a:lnTo>
                    <a:pt x="147503" y="12530"/>
                  </a:lnTo>
                  <a:lnTo>
                    <a:pt x="147337" y="12620"/>
                  </a:lnTo>
                  <a:lnTo>
                    <a:pt x="147173" y="12710"/>
                  </a:lnTo>
                  <a:lnTo>
                    <a:pt x="147011" y="12800"/>
                  </a:lnTo>
                  <a:lnTo>
                    <a:pt x="146849" y="12890"/>
                  </a:lnTo>
                  <a:lnTo>
                    <a:pt x="146689" y="12981"/>
                  </a:lnTo>
                  <a:lnTo>
                    <a:pt x="146531" y="13071"/>
                  </a:lnTo>
                  <a:lnTo>
                    <a:pt x="146373" y="13161"/>
                  </a:lnTo>
                  <a:lnTo>
                    <a:pt x="146218" y="13251"/>
                  </a:lnTo>
                  <a:lnTo>
                    <a:pt x="146065" y="13341"/>
                  </a:lnTo>
                  <a:lnTo>
                    <a:pt x="145912" y="13431"/>
                  </a:lnTo>
                  <a:lnTo>
                    <a:pt x="145761" y="13521"/>
                  </a:lnTo>
                  <a:lnTo>
                    <a:pt x="145613" y="13612"/>
                  </a:lnTo>
                  <a:lnTo>
                    <a:pt x="145466" y="13702"/>
                  </a:lnTo>
                  <a:lnTo>
                    <a:pt x="145319" y="13792"/>
                  </a:lnTo>
                  <a:lnTo>
                    <a:pt x="145177" y="13882"/>
                  </a:lnTo>
                  <a:lnTo>
                    <a:pt x="145035" y="13972"/>
                  </a:lnTo>
                  <a:lnTo>
                    <a:pt x="144894" y="14062"/>
                  </a:lnTo>
                  <a:lnTo>
                    <a:pt x="144758" y="14152"/>
                  </a:lnTo>
                  <a:lnTo>
                    <a:pt x="144622" y="14243"/>
                  </a:lnTo>
                  <a:lnTo>
                    <a:pt x="144486" y="14333"/>
                  </a:lnTo>
                  <a:lnTo>
                    <a:pt x="144356" y="14423"/>
                  </a:lnTo>
                  <a:lnTo>
                    <a:pt x="144226" y="14513"/>
                  </a:lnTo>
                  <a:lnTo>
                    <a:pt x="143196" y="21725"/>
                  </a:lnTo>
                  <a:lnTo>
                    <a:pt x="143326" y="21815"/>
                  </a:lnTo>
                  <a:lnTo>
                    <a:pt x="143460" y="21905"/>
                  </a:lnTo>
                  <a:lnTo>
                    <a:pt x="143594" y="21995"/>
                  </a:lnTo>
                  <a:lnTo>
                    <a:pt x="143734" y="22085"/>
                  </a:lnTo>
                  <a:lnTo>
                    <a:pt x="143881" y="22175"/>
                  </a:lnTo>
                  <a:lnTo>
                    <a:pt x="144027" y="22266"/>
                  </a:lnTo>
                  <a:lnTo>
                    <a:pt x="144178" y="22356"/>
                  </a:lnTo>
                  <a:lnTo>
                    <a:pt x="144336" y="22446"/>
                  </a:lnTo>
                  <a:lnTo>
                    <a:pt x="144494" y="22536"/>
                  </a:lnTo>
                  <a:lnTo>
                    <a:pt x="144655" y="22626"/>
                  </a:lnTo>
                  <a:lnTo>
                    <a:pt x="144826" y="22716"/>
                  </a:lnTo>
                  <a:lnTo>
                    <a:pt x="144996" y="22807"/>
                  </a:lnTo>
                  <a:lnTo>
                    <a:pt x="145168" y="22897"/>
                  </a:lnTo>
                  <a:lnTo>
                    <a:pt x="145350" y="22987"/>
                  </a:lnTo>
                  <a:lnTo>
                    <a:pt x="145533" y="23077"/>
                  </a:lnTo>
                  <a:lnTo>
                    <a:pt x="145716" y="23167"/>
                  </a:lnTo>
                  <a:lnTo>
                    <a:pt x="145910" y="23257"/>
                  </a:lnTo>
                  <a:lnTo>
                    <a:pt x="146104" y="23347"/>
                  </a:lnTo>
                  <a:lnTo>
                    <a:pt x="146299" y="23438"/>
                  </a:lnTo>
                  <a:lnTo>
                    <a:pt x="146503" y="23528"/>
                  </a:lnTo>
                  <a:lnTo>
                    <a:pt x="146710" y="23618"/>
                  </a:lnTo>
                  <a:lnTo>
                    <a:pt x="146916" y="23708"/>
                  </a:lnTo>
                  <a:lnTo>
                    <a:pt x="147131" y="23798"/>
                  </a:lnTo>
                  <a:lnTo>
                    <a:pt x="147349" y="23888"/>
                  </a:lnTo>
                  <a:lnTo>
                    <a:pt x="147568" y="23978"/>
                  </a:lnTo>
                  <a:lnTo>
                    <a:pt x="147792" y="24069"/>
                  </a:lnTo>
                  <a:lnTo>
                    <a:pt x="148023" y="24159"/>
                  </a:lnTo>
                  <a:lnTo>
                    <a:pt x="148253" y="24249"/>
                  </a:lnTo>
                  <a:lnTo>
                    <a:pt x="148487" y="24339"/>
                  </a:lnTo>
                  <a:lnTo>
                    <a:pt x="148729" y="24429"/>
                  </a:lnTo>
                  <a:lnTo>
                    <a:pt x="148972" y="24519"/>
                  </a:lnTo>
                  <a:lnTo>
                    <a:pt x="149216" y="24609"/>
                  </a:lnTo>
                  <a:lnTo>
                    <a:pt x="149470" y="24700"/>
                  </a:lnTo>
                  <a:lnTo>
                    <a:pt x="149723" y="24790"/>
                  </a:lnTo>
                  <a:lnTo>
                    <a:pt x="149977" y="24880"/>
                  </a:lnTo>
                  <a:lnTo>
                    <a:pt x="150242" y="24970"/>
                  </a:lnTo>
                  <a:lnTo>
                    <a:pt x="150508" y="25060"/>
                  </a:lnTo>
                  <a:lnTo>
                    <a:pt x="150773" y="25150"/>
                  </a:lnTo>
                  <a:lnTo>
                    <a:pt x="151048" y="25240"/>
                  </a:lnTo>
                  <a:lnTo>
                    <a:pt x="151324" y="25331"/>
                  </a:lnTo>
                  <a:lnTo>
                    <a:pt x="151601" y="25421"/>
                  </a:lnTo>
                  <a:lnTo>
                    <a:pt x="151885" y="25511"/>
                  </a:lnTo>
                  <a:lnTo>
                    <a:pt x="152172" y="25601"/>
                  </a:lnTo>
                  <a:lnTo>
                    <a:pt x="152460" y="25691"/>
                  </a:lnTo>
                  <a:lnTo>
                    <a:pt x="152753" y="25781"/>
                  </a:lnTo>
                  <a:lnTo>
                    <a:pt x="153052" y="25871"/>
                  </a:lnTo>
                  <a:lnTo>
                    <a:pt x="153350" y="25962"/>
                  </a:lnTo>
                  <a:lnTo>
                    <a:pt x="153652" y="26052"/>
                  </a:lnTo>
                  <a:lnTo>
                    <a:pt x="153962" y="26142"/>
                  </a:lnTo>
                  <a:lnTo>
                    <a:pt x="154271" y="26232"/>
                  </a:lnTo>
                  <a:lnTo>
                    <a:pt x="154582" y="26322"/>
                  </a:lnTo>
                  <a:lnTo>
                    <a:pt x="154901" y="26412"/>
                  </a:lnTo>
                  <a:lnTo>
                    <a:pt x="155221" y="26503"/>
                  </a:lnTo>
                  <a:lnTo>
                    <a:pt x="155541" y="26593"/>
                  </a:lnTo>
                  <a:lnTo>
                    <a:pt x="155870" y="26683"/>
                  </a:lnTo>
                  <a:lnTo>
                    <a:pt x="156200" y="26773"/>
                  </a:lnTo>
                  <a:lnTo>
                    <a:pt x="156529" y="26863"/>
                  </a:lnTo>
                  <a:lnTo>
                    <a:pt x="156868" y="26953"/>
                  </a:lnTo>
                  <a:lnTo>
                    <a:pt x="157207" y="27043"/>
                  </a:lnTo>
                  <a:lnTo>
                    <a:pt x="157546" y="27134"/>
                  </a:lnTo>
                  <a:lnTo>
                    <a:pt x="157893" y="27224"/>
                  </a:lnTo>
                  <a:lnTo>
                    <a:pt x="158241" y="27314"/>
                  </a:lnTo>
                  <a:lnTo>
                    <a:pt x="158590" y="27404"/>
                  </a:lnTo>
                  <a:lnTo>
                    <a:pt x="158944" y="27494"/>
                  </a:lnTo>
                  <a:lnTo>
                    <a:pt x="159302" y="27584"/>
                  </a:lnTo>
                  <a:lnTo>
                    <a:pt x="159660" y="27674"/>
                  </a:lnTo>
                  <a:lnTo>
                    <a:pt x="160022" y="27765"/>
                  </a:lnTo>
                  <a:lnTo>
                    <a:pt x="160389" y="27855"/>
                  </a:lnTo>
                  <a:lnTo>
                    <a:pt x="160756" y="27945"/>
                  </a:lnTo>
                  <a:lnTo>
                    <a:pt x="161125" y="28035"/>
                  </a:lnTo>
                  <a:lnTo>
                    <a:pt x="161500" y="28125"/>
                  </a:lnTo>
                  <a:lnTo>
                    <a:pt x="161875" y="28215"/>
                  </a:lnTo>
                  <a:lnTo>
                    <a:pt x="162251" y="28305"/>
                  </a:lnTo>
                  <a:lnTo>
                    <a:pt x="162635" y="28396"/>
                  </a:lnTo>
                  <a:lnTo>
                    <a:pt x="163018" y="28486"/>
                  </a:lnTo>
                  <a:lnTo>
                    <a:pt x="163401" y="28576"/>
                  </a:lnTo>
                  <a:lnTo>
                    <a:pt x="163792" y="28666"/>
                  </a:lnTo>
                  <a:lnTo>
                    <a:pt x="164183" y="28756"/>
                  </a:lnTo>
                  <a:lnTo>
                    <a:pt x="164574" y="28846"/>
                  </a:lnTo>
                  <a:lnTo>
                    <a:pt x="164971" y="28936"/>
                  </a:lnTo>
                  <a:lnTo>
                    <a:pt x="165369" y="29027"/>
                  </a:lnTo>
                  <a:lnTo>
                    <a:pt x="165767" y="29117"/>
                  </a:lnTo>
                  <a:lnTo>
                    <a:pt x="166170" y="29207"/>
                  </a:lnTo>
                  <a:lnTo>
                    <a:pt x="166575" y="29297"/>
                  </a:lnTo>
                  <a:lnTo>
                    <a:pt x="166980" y="29387"/>
                  </a:lnTo>
                  <a:lnTo>
                    <a:pt x="167388" y="29477"/>
                  </a:lnTo>
                  <a:lnTo>
                    <a:pt x="167800" y="29567"/>
                  </a:lnTo>
                  <a:lnTo>
                    <a:pt x="168211" y="29658"/>
                  </a:lnTo>
                  <a:lnTo>
                    <a:pt x="168625" y="29748"/>
                  </a:lnTo>
                  <a:lnTo>
                    <a:pt x="169042" y="29838"/>
                  </a:lnTo>
                  <a:lnTo>
                    <a:pt x="169459" y="29928"/>
                  </a:lnTo>
                  <a:lnTo>
                    <a:pt x="169878" y="30018"/>
                  </a:lnTo>
                  <a:lnTo>
                    <a:pt x="170300" y="30108"/>
                  </a:lnTo>
                  <a:lnTo>
                    <a:pt x="170723" y="30199"/>
                  </a:lnTo>
                  <a:lnTo>
                    <a:pt x="171146" y="30289"/>
                  </a:lnTo>
                  <a:lnTo>
                    <a:pt x="171574" y="30379"/>
                  </a:lnTo>
                  <a:lnTo>
                    <a:pt x="172002" y="30469"/>
                  </a:lnTo>
                  <a:lnTo>
                    <a:pt x="172429" y="30559"/>
                  </a:lnTo>
                  <a:lnTo>
                    <a:pt x="172861" y="30649"/>
                  </a:lnTo>
                  <a:lnTo>
                    <a:pt x="173293" y="30739"/>
                  </a:lnTo>
                  <a:lnTo>
                    <a:pt x="173725" y="30830"/>
                  </a:lnTo>
                  <a:lnTo>
                    <a:pt x="174160" y="30920"/>
                  </a:lnTo>
                  <a:lnTo>
                    <a:pt x="174596" y="31010"/>
                  </a:lnTo>
                  <a:lnTo>
                    <a:pt x="175032" y="31100"/>
                  </a:lnTo>
                  <a:lnTo>
                    <a:pt x="175470" y="31190"/>
                  </a:lnTo>
                  <a:lnTo>
                    <a:pt x="175910" y="31280"/>
                  </a:lnTo>
                  <a:lnTo>
                    <a:pt x="176349" y="31370"/>
                  </a:lnTo>
                  <a:lnTo>
                    <a:pt x="176789" y="31461"/>
                  </a:lnTo>
                  <a:lnTo>
                    <a:pt x="177232" y="31551"/>
                  </a:lnTo>
                  <a:lnTo>
                    <a:pt x="177674" y="31641"/>
                  </a:lnTo>
                  <a:lnTo>
                    <a:pt x="178117" y="31731"/>
                  </a:lnTo>
                  <a:lnTo>
                    <a:pt x="178561" y="31821"/>
                  </a:lnTo>
                  <a:lnTo>
                    <a:pt x="179006" y="31911"/>
                  </a:lnTo>
                  <a:lnTo>
                    <a:pt x="179450" y="32001"/>
                  </a:lnTo>
                  <a:lnTo>
                    <a:pt x="179897" y="32092"/>
                  </a:lnTo>
                  <a:lnTo>
                    <a:pt x="180343" y="32182"/>
                  </a:lnTo>
                  <a:lnTo>
                    <a:pt x="180789" y="32272"/>
                  </a:lnTo>
                  <a:lnTo>
                    <a:pt x="181236" y="32362"/>
                  </a:lnTo>
                  <a:lnTo>
                    <a:pt x="181683" y="32452"/>
                  </a:lnTo>
                  <a:lnTo>
                    <a:pt x="182131" y="32542"/>
                  </a:lnTo>
                  <a:lnTo>
                    <a:pt x="182578" y="32632"/>
                  </a:lnTo>
                  <a:lnTo>
                    <a:pt x="183026" y="32723"/>
                  </a:lnTo>
                  <a:lnTo>
                    <a:pt x="183474" y="32813"/>
                  </a:lnTo>
                  <a:lnTo>
                    <a:pt x="183922" y="32903"/>
                  </a:lnTo>
                  <a:lnTo>
                    <a:pt x="184370" y="32993"/>
                  </a:lnTo>
                  <a:lnTo>
                    <a:pt x="184817" y="33083"/>
                  </a:lnTo>
                  <a:lnTo>
                    <a:pt x="185265" y="33173"/>
                  </a:lnTo>
                  <a:lnTo>
                    <a:pt x="185712" y="33263"/>
                  </a:lnTo>
                  <a:lnTo>
                    <a:pt x="186159" y="33354"/>
                  </a:lnTo>
                  <a:lnTo>
                    <a:pt x="186606" y="33444"/>
                  </a:lnTo>
                  <a:lnTo>
                    <a:pt x="187051" y="33534"/>
                  </a:lnTo>
                  <a:lnTo>
                    <a:pt x="187497" y="33624"/>
                  </a:lnTo>
                  <a:lnTo>
                    <a:pt x="187943" y="33714"/>
                  </a:lnTo>
                  <a:lnTo>
                    <a:pt x="188387" y="33804"/>
                  </a:lnTo>
                  <a:lnTo>
                    <a:pt x="188831" y="33895"/>
                  </a:lnTo>
                  <a:lnTo>
                    <a:pt x="189274" y="33985"/>
                  </a:lnTo>
                  <a:lnTo>
                    <a:pt x="189716" y="34075"/>
                  </a:lnTo>
                  <a:lnTo>
                    <a:pt x="190157" y="34165"/>
                  </a:lnTo>
                  <a:lnTo>
                    <a:pt x="190599" y="34255"/>
                  </a:lnTo>
                  <a:lnTo>
                    <a:pt x="191037" y="34345"/>
                  </a:lnTo>
                  <a:lnTo>
                    <a:pt x="191476" y="34435"/>
                  </a:lnTo>
                  <a:lnTo>
                    <a:pt x="191914" y="34526"/>
                  </a:lnTo>
                  <a:lnTo>
                    <a:pt x="192350" y="34616"/>
                  </a:lnTo>
                  <a:lnTo>
                    <a:pt x="192784" y="34706"/>
                  </a:lnTo>
                  <a:lnTo>
                    <a:pt x="193219" y="34796"/>
                  </a:lnTo>
                  <a:lnTo>
                    <a:pt x="193651" y="34886"/>
                  </a:lnTo>
                  <a:lnTo>
                    <a:pt x="194081" y="34976"/>
                  </a:lnTo>
                  <a:lnTo>
                    <a:pt x="194511" y="35066"/>
                  </a:lnTo>
                  <a:lnTo>
                    <a:pt x="194939" y="35157"/>
                  </a:lnTo>
                  <a:lnTo>
                    <a:pt x="195364" y="35247"/>
                  </a:lnTo>
                  <a:lnTo>
                    <a:pt x="195789" y="35337"/>
                  </a:lnTo>
                  <a:lnTo>
                    <a:pt x="196213" y="35427"/>
                  </a:lnTo>
                  <a:lnTo>
                    <a:pt x="196633" y="35517"/>
                  </a:lnTo>
                  <a:lnTo>
                    <a:pt x="197052" y="35607"/>
                  </a:lnTo>
                  <a:lnTo>
                    <a:pt x="197472" y="35697"/>
                  </a:lnTo>
                  <a:lnTo>
                    <a:pt x="197885" y="35788"/>
                  </a:lnTo>
                  <a:lnTo>
                    <a:pt x="198298" y="35878"/>
                  </a:lnTo>
                  <a:lnTo>
                    <a:pt x="198711" y="35968"/>
                  </a:lnTo>
                  <a:lnTo>
                    <a:pt x="199118" y="36058"/>
                  </a:lnTo>
                  <a:lnTo>
                    <a:pt x="199525" y="36148"/>
                  </a:lnTo>
                  <a:lnTo>
                    <a:pt x="199931" y="36238"/>
                  </a:lnTo>
                  <a:lnTo>
                    <a:pt x="200332" y="36328"/>
                  </a:lnTo>
                  <a:lnTo>
                    <a:pt x="200731" y="36419"/>
                  </a:lnTo>
                  <a:lnTo>
                    <a:pt x="201130" y="36509"/>
                  </a:lnTo>
                  <a:lnTo>
                    <a:pt x="201524" y="36599"/>
                  </a:lnTo>
                  <a:lnTo>
                    <a:pt x="201915" y="36689"/>
                  </a:lnTo>
                  <a:lnTo>
                    <a:pt x="202306" y="36779"/>
                  </a:lnTo>
                  <a:lnTo>
                    <a:pt x="202693" y="36869"/>
                  </a:lnTo>
                  <a:lnTo>
                    <a:pt x="203075" y="36959"/>
                  </a:lnTo>
                  <a:lnTo>
                    <a:pt x="203457" y="37050"/>
                  </a:lnTo>
                  <a:lnTo>
                    <a:pt x="203837" y="37140"/>
                  </a:lnTo>
                  <a:lnTo>
                    <a:pt x="204210" y="37230"/>
                  </a:lnTo>
                  <a:lnTo>
                    <a:pt x="204583" y="37320"/>
                  </a:lnTo>
                  <a:lnTo>
                    <a:pt x="204955" y="37410"/>
                  </a:lnTo>
                  <a:lnTo>
                    <a:pt x="205318" y="37500"/>
                  </a:lnTo>
                  <a:lnTo>
                    <a:pt x="205681" y="37591"/>
                  </a:lnTo>
                  <a:lnTo>
                    <a:pt x="206044" y="37681"/>
                  </a:lnTo>
                  <a:lnTo>
                    <a:pt x="206397" y="37771"/>
                  </a:lnTo>
                  <a:lnTo>
                    <a:pt x="206750" y="37861"/>
                  </a:lnTo>
                  <a:lnTo>
                    <a:pt x="207103" y="37951"/>
                  </a:lnTo>
                  <a:lnTo>
                    <a:pt x="207447" y="38041"/>
                  </a:lnTo>
                  <a:lnTo>
                    <a:pt x="207789" y="38131"/>
                  </a:lnTo>
                  <a:lnTo>
                    <a:pt x="208130" y="38222"/>
                  </a:lnTo>
                  <a:lnTo>
                    <a:pt x="208465" y="38312"/>
                  </a:lnTo>
                  <a:lnTo>
                    <a:pt x="208795" y="38402"/>
                  </a:lnTo>
                  <a:lnTo>
                    <a:pt x="209126" y="38492"/>
                  </a:lnTo>
                  <a:lnTo>
                    <a:pt x="209450" y="38582"/>
                  </a:lnTo>
                  <a:lnTo>
                    <a:pt x="209768" y="38672"/>
                  </a:lnTo>
                  <a:lnTo>
                    <a:pt x="210087" y="38762"/>
                  </a:lnTo>
                  <a:lnTo>
                    <a:pt x="210401" y="38853"/>
                  </a:lnTo>
                  <a:lnTo>
                    <a:pt x="210707" y="38943"/>
                  </a:lnTo>
                  <a:lnTo>
                    <a:pt x="211013" y="39033"/>
                  </a:lnTo>
                  <a:lnTo>
                    <a:pt x="211317" y="39123"/>
                  </a:lnTo>
                  <a:lnTo>
                    <a:pt x="211609" y="39213"/>
                  </a:lnTo>
                  <a:lnTo>
                    <a:pt x="211902" y="39303"/>
                  </a:lnTo>
                  <a:lnTo>
                    <a:pt x="212195" y="39393"/>
                  </a:lnTo>
                  <a:lnTo>
                    <a:pt x="212474" y="39484"/>
                  </a:lnTo>
                  <a:lnTo>
                    <a:pt x="212754" y="39574"/>
                  </a:lnTo>
                  <a:lnTo>
                    <a:pt x="213033" y="39664"/>
                  </a:lnTo>
                  <a:lnTo>
                    <a:pt x="213301" y="39754"/>
                  </a:lnTo>
                  <a:lnTo>
                    <a:pt x="213566" y="39844"/>
                  </a:lnTo>
                  <a:lnTo>
                    <a:pt x="213831" y="39934"/>
                  </a:lnTo>
                  <a:lnTo>
                    <a:pt x="214087" y="40024"/>
                  </a:lnTo>
                  <a:lnTo>
                    <a:pt x="214338" y="40115"/>
                  </a:lnTo>
                  <a:lnTo>
                    <a:pt x="214589" y="40205"/>
                  </a:lnTo>
                  <a:lnTo>
                    <a:pt x="214833" y="40295"/>
                  </a:lnTo>
                  <a:lnTo>
                    <a:pt x="215069" y="40385"/>
                  </a:lnTo>
                  <a:lnTo>
                    <a:pt x="215305" y="40475"/>
                  </a:lnTo>
                  <a:lnTo>
                    <a:pt x="215536" y="40565"/>
                  </a:lnTo>
                  <a:lnTo>
                    <a:pt x="215757" y="40655"/>
                  </a:lnTo>
                  <a:lnTo>
                    <a:pt x="215978" y="40746"/>
                  </a:lnTo>
                  <a:lnTo>
                    <a:pt x="216196" y="40836"/>
                  </a:lnTo>
                  <a:lnTo>
                    <a:pt x="216402" y="40926"/>
                  </a:lnTo>
                  <a:lnTo>
                    <a:pt x="216607" y="41016"/>
                  </a:lnTo>
                  <a:lnTo>
                    <a:pt x="216812" y="41106"/>
                  </a:lnTo>
                  <a:lnTo>
                    <a:pt x="217002" y="41196"/>
                  </a:lnTo>
                  <a:lnTo>
                    <a:pt x="217192" y="41287"/>
                  </a:lnTo>
                  <a:lnTo>
                    <a:pt x="217381" y="41377"/>
                  </a:lnTo>
                  <a:lnTo>
                    <a:pt x="217557" y="41467"/>
                  </a:lnTo>
                  <a:lnTo>
                    <a:pt x="217730" y="41557"/>
                  </a:lnTo>
                  <a:lnTo>
                    <a:pt x="217904" y="41647"/>
                  </a:lnTo>
                  <a:lnTo>
                    <a:pt x="218065" y="41737"/>
                  </a:lnTo>
                  <a:lnTo>
                    <a:pt x="218223" y="41827"/>
                  </a:lnTo>
                  <a:lnTo>
                    <a:pt x="218380" y="41918"/>
                  </a:lnTo>
                  <a:lnTo>
                    <a:pt x="218527" y="42008"/>
                  </a:lnTo>
                  <a:lnTo>
                    <a:pt x="218668" y="42098"/>
                  </a:lnTo>
                  <a:lnTo>
                    <a:pt x="218808" y="42188"/>
                  </a:lnTo>
                  <a:lnTo>
                    <a:pt x="219469" y="46064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l140">
              <a:extLst>
                <a:ext uri="{FF2B5EF4-FFF2-40B4-BE49-F238E27FC236}">
                  <a16:creationId xmlns:a16="http://schemas.microsoft.com/office/drawing/2014/main" id="{76484819-51D8-1C16-BA67-ADDE71FC337C}"/>
                </a:ext>
              </a:extLst>
            </p:cNvPr>
            <p:cNvSpPr/>
            <p:nvPr/>
          </p:nvSpPr>
          <p:spPr>
            <a:xfrm>
              <a:off x="2593695" y="3457414"/>
              <a:ext cx="136908" cy="0"/>
            </a:xfrm>
            <a:custGeom>
              <a:avLst/>
              <a:gdLst/>
              <a:ahLst/>
              <a:cxnLst/>
              <a:rect l="0" t="0" r="0" b="0"/>
              <a:pathLst>
                <a:path w="136908">
                  <a:moveTo>
                    <a:pt x="0" y="0"/>
                  </a:moveTo>
                  <a:lnTo>
                    <a:pt x="13690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g141">
              <a:extLst>
                <a:ext uri="{FF2B5EF4-FFF2-40B4-BE49-F238E27FC236}">
                  <a16:creationId xmlns:a16="http://schemas.microsoft.com/office/drawing/2014/main" id="{8EF2F3C9-9755-8765-7F66-271F1005ACDB}"/>
                </a:ext>
              </a:extLst>
            </p:cNvPr>
            <p:cNvSpPr/>
            <p:nvPr/>
          </p:nvSpPr>
          <p:spPr>
            <a:xfrm>
              <a:off x="2391197" y="310154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1" name="pg142">
              <a:extLst>
                <a:ext uri="{FF2B5EF4-FFF2-40B4-BE49-F238E27FC236}">
                  <a16:creationId xmlns:a16="http://schemas.microsoft.com/office/drawing/2014/main" id="{2C1EEF87-C8EC-16CA-CC5A-A0CD16895B38}"/>
                </a:ext>
              </a:extLst>
            </p:cNvPr>
            <p:cNvSpPr/>
            <p:nvPr/>
          </p:nvSpPr>
          <p:spPr>
            <a:xfrm>
              <a:off x="2391197" y="1537097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2" name="pg143">
              <a:extLst>
                <a:ext uri="{FF2B5EF4-FFF2-40B4-BE49-F238E27FC236}">
                  <a16:creationId xmlns:a16="http://schemas.microsoft.com/office/drawing/2014/main" id="{CBB70EBD-76B9-21CB-7D95-977F34C432F8}"/>
                </a:ext>
              </a:extLst>
            </p:cNvPr>
            <p:cNvSpPr/>
            <p:nvPr/>
          </p:nvSpPr>
          <p:spPr>
            <a:xfrm>
              <a:off x="2391197" y="2344817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3" name="pg144">
              <a:extLst>
                <a:ext uri="{FF2B5EF4-FFF2-40B4-BE49-F238E27FC236}">
                  <a16:creationId xmlns:a16="http://schemas.microsoft.com/office/drawing/2014/main" id="{1F4FA641-7AC6-7E0A-1F3F-FE9B50424546}"/>
                </a:ext>
              </a:extLst>
            </p:cNvPr>
            <p:cNvSpPr/>
            <p:nvPr/>
          </p:nvSpPr>
          <p:spPr>
            <a:xfrm>
              <a:off x="2391197" y="237113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4" name="pg145">
              <a:extLst>
                <a:ext uri="{FF2B5EF4-FFF2-40B4-BE49-F238E27FC236}">
                  <a16:creationId xmlns:a16="http://schemas.microsoft.com/office/drawing/2014/main" id="{3FAD95A0-98B9-9158-1483-A56BE1F0AA23}"/>
                </a:ext>
              </a:extLst>
            </p:cNvPr>
            <p:cNvSpPr/>
            <p:nvPr/>
          </p:nvSpPr>
          <p:spPr>
            <a:xfrm>
              <a:off x="2391197" y="260802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5" name="pg146">
              <a:extLst>
                <a:ext uri="{FF2B5EF4-FFF2-40B4-BE49-F238E27FC236}">
                  <a16:creationId xmlns:a16="http://schemas.microsoft.com/office/drawing/2014/main" id="{7AA8A59D-CB83-3A1D-9605-53B8F2CA07F0}"/>
                </a:ext>
              </a:extLst>
            </p:cNvPr>
            <p:cNvSpPr/>
            <p:nvPr/>
          </p:nvSpPr>
          <p:spPr>
            <a:xfrm>
              <a:off x="2391197" y="255867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6" name="pt147">
              <a:extLst>
                <a:ext uri="{FF2B5EF4-FFF2-40B4-BE49-F238E27FC236}">
                  <a16:creationId xmlns:a16="http://schemas.microsoft.com/office/drawing/2014/main" id="{37A5A528-9910-5F2F-A8C3-2F007B81EA12}"/>
                </a:ext>
              </a:extLst>
            </p:cNvPr>
            <p:cNvSpPr/>
            <p:nvPr/>
          </p:nvSpPr>
          <p:spPr>
            <a:xfrm>
              <a:off x="2644099" y="34537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7" name="pt148">
              <a:extLst>
                <a:ext uri="{FF2B5EF4-FFF2-40B4-BE49-F238E27FC236}">
                  <a16:creationId xmlns:a16="http://schemas.microsoft.com/office/drawing/2014/main" id="{B073E981-CF1F-F09F-D2BF-25C236EF7D67}"/>
                </a:ext>
              </a:extLst>
            </p:cNvPr>
            <p:cNvSpPr/>
            <p:nvPr/>
          </p:nvSpPr>
          <p:spPr>
            <a:xfrm>
              <a:off x="2644099" y="34076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8" name="pt149">
              <a:extLst>
                <a:ext uri="{FF2B5EF4-FFF2-40B4-BE49-F238E27FC236}">
                  <a16:creationId xmlns:a16="http://schemas.microsoft.com/office/drawing/2014/main" id="{52B1058E-7A18-412D-E5E3-D7AB7489588F}"/>
                </a:ext>
              </a:extLst>
            </p:cNvPr>
            <p:cNvSpPr/>
            <p:nvPr/>
          </p:nvSpPr>
          <p:spPr>
            <a:xfrm>
              <a:off x="2644099" y="34504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9" name="rc150">
              <a:extLst>
                <a:ext uri="{FF2B5EF4-FFF2-40B4-BE49-F238E27FC236}">
                  <a16:creationId xmlns:a16="http://schemas.microsoft.com/office/drawing/2014/main" id="{CEAF0998-DEF8-1FB5-19F0-363F3AC6A72A}"/>
                </a:ext>
              </a:extLst>
            </p:cNvPr>
            <p:cNvSpPr/>
            <p:nvPr/>
          </p:nvSpPr>
          <p:spPr>
            <a:xfrm>
              <a:off x="430910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tx151">
              <a:extLst>
                <a:ext uri="{FF2B5EF4-FFF2-40B4-BE49-F238E27FC236}">
                  <a16:creationId xmlns:a16="http://schemas.microsoft.com/office/drawing/2014/main" id="{5C7ECD10-2F37-217A-8E03-29EB23EDE101}"/>
                </a:ext>
              </a:extLst>
            </p:cNvPr>
            <p:cNvSpPr/>
            <p:nvPr/>
          </p:nvSpPr>
          <p:spPr>
            <a:xfrm>
              <a:off x="360880" y="314407"/>
              <a:ext cx="68267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401" name="rc152">
              <a:extLst>
                <a:ext uri="{FF2B5EF4-FFF2-40B4-BE49-F238E27FC236}">
                  <a16:creationId xmlns:a16="http://schemas.microsoft.com/office/drawing/2014/main" id="{A8685BC3-7C8E-900A-0168-FFBBC7EEF1AD}"/>
                </a:ext>
              </a:extLst>
            </p:cNvPr>
            <p:cNvSpPr/>
            <p:nvPr/>
          </p:nvSpPr>
          <p:spPr>
            <a:xfrm>
              <a:off x="1043114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tx153">
              <a:extLst>
                <a:ext uri="{FF2B5EF4-FFF2-40B4-BE49-F238E27FC236}">
                  <a16:creationId xmlns:a16="http://schemas.microsoft.com/office/drawing/2014/main" id="{0D003270-27A2-250E-8A42-180C5861A7CE}"/>
                </a:ext>
              </a:extLst>
            </p:cNvPr>
            <p:cNvSpPr/>
            <p:nvPr/>
          </p:nvSpPr>
          <p:spPr>
            <a:xfrm>
              <a:off x="950462" y="314407"/>
              <a:ext cx="727918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403" name="rc154">
              <a:extLst>
                <a:ext uri="{FF2B5EF4-FFF2-40B4-BE49-F238E27FC236}">
                  <a16:creationId xmlns:a16="http://schemas.microsoft.com/office/drawing/2014/main" id="{EB5A33A9-7015-CF95-9591-A25C0FA156CA}"/>
                </a:ext>
              </a:extLst>
            </p:cNvPr>
            <p:cNvSpPr/>
            <p:nvPr/>
          </p:nvSpPr>
          <p:spPr>
            <a:xfrm>
              <a:off x="1655317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tx155">
              <a:extLst>
                <a:ext uri="{FF2B5EF4-FFF2-40B4-BE49-F238E27FC236}">
                  <a16:creationId xmlns:a16="http://schemas.microsoft.com/office/drawing/2014/main" id="{5B1F2D95-90A2-E25E-A5AC-2657A713DF23}"/>
                </a:ext>
              </a:extLst>
            </p:cNvPr>
            <p:cNvSpPr/>
            <p:nvPr/>
          </p:nvSpPr>
          <p:spPr>
            <a:xfrm>
              <a:off x="1573976" y="314407"/>
              <a:ext cx="70529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405" name="rc156">
              <a:extLst>
                <a:ext uri="{FF2B5EF4-FFF2-40B4-BE49-F238E27FC236}">
                  <a16:creationId xmlns:a16="http://schemas.microsoft.com/office/drawing/2014/main" id="{05380CC5-3261-B3C5-9A32-DD222CA6FCDB}"/>
                </a:ext>
              </a:extLst>
            </p:cNvPr>
            <p:cNvSpPr/>
            <p:nvPr/>
          </p:nvSpPr>
          <p:spPr>
            <a:xfrm>
              <a:off x="2267521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tx157">
              <a:extLst>
                <a:ext uri="{FF2B5EF4-FFF2-40B4-BE49-F238E27FC236}">
                  <a16:creationId xmlns:a16="http://schemas.microsoft.com/office/drawing/2014/main" id="{157B041D-7370-AFBA-9EE7-58BF80E9D730}"/>
                </a:ext>
              </a:extLst>
            </p:cNvPr>
            <p:cNvSpPr/>
            <p:nvPr/>
          </p:nvSpPr>
          <p:spPr>
            <a:xfrm>
              <a:off x="2186180" y="314407"/>
              <a:ext cx="70529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407" name="pl158">
              <a:extLst>
                <a:ext uri="{FF2B5EF4-FFF2-40B4-BE49-F238E27FC236}">
                  <a16:creationId xmlns:a16="http://schemas.microsoft.com/office/drawing/2014/main" id="{428101C7-53D0-244F-5771-ED54AF7794CE}"/>
                </a:ext>
              </a:extLst>
            </p:cNvPr>
            <p:cNvSpPr/>
            <p:nvPr/>
          </p:nvSpPr>
          <p:spPr>
            <a:xfrm>
              <a:off x="430910" y="4982928"/>
              <a:ext cx="542614" cy="0"/>
            </a:xfrm>
            <a:custGeom>
              <a:avLst/>
              <a:gdLst/>
              <a:ahLst/>
              <a:cxnLst/>
              <a:rect l="0" t="0" r="0" b="0"/>
              <a:pathLst>
                <a:path w="542614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l159">
              <a:extLst>
                <a:ext uri="{FF2B5EF4-FFF2-40B4-BE49-F238E27FC236}">
                  <a16:creationId xmlns:a16="http://schemas.microsoft.com/office/drawing/2014/main" id="{A1F6810B-2A60-27BA-6B72-C41EE1F1BCB6}"/>
                </a:ext>
              </a:extLst>
            </p:cNvPr>
            <p:cNvSpPr/>
            <p:nvPr/>
          </p:nvSpPr>
          <p:spPr>
            <a:xfrm>
              <a:off x="578896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l160">
              <a:extLst>
                <a:ext uri="{FF2B5EF4-FFF2-40B4-BE49-F238E27FC236}">
                  <a16:creationId xmlns:a16="http://schemas.microsoft.com/office/drawing/2014/main" id="{86B3871B-3128-E16F-D19A-B6A5B3A07E56}"/>
                </a:ext>
              </a:extLst>
            </p:cNvPr>
            <p:cNvSpPr/>
            <p:nvPr/>
          </p:nvSpPr>
          <p:spPr>
            <a:xfrm>
              <a:off x="825539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tx161">
              <a:extLst>
                <a:ext uri="{FF2B5EF4-FFF2-40B4-BE49-F238E27FC236}">
                  <a16:creationId xmlns:a16="http://schemas.microsoft.com/office/drawing/2014/main" id="{F15F5830-B4F5-3140-E766-56CD3BE020DE}"/>
                </a:ext>
              </a:extLst>
            </p:cNvPr>
            <p:cNvSpPr/>
            <p:nvPr/>
          </p:nvSpPr>
          <p:spPr>
            <a:xfrm rot="-1200000">
              <a:off x="19650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(15)</a:t>
              </a:r>
            </a:p>
          </p:txBody>
        </p:sp>
        <p:sp>
          <p:nvSpPr>
            <p:cNvPr id="411" name="tx162">
              <a:extLst>
                <a:ext uri="{FF2B5EF4-FFF2-40B4-BE49-F238E27FC236}">
                  <a16:creationId xmlns:a16="http://schemas.microsoft.com/office/drawing/2014/main" id="{B602B089-B997-A1D2-2BA9-443B29774408}"/>
                </a:ext>
              </a:extLst>
            </p:cNvPr>
            <p:cNvSpPr/>
            <p:nvPr/>
          </p:nvSpPr>
          <p:spPr>
            <a:xfrm rot="-1200000">
              <a:off x="260760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(25)</a:t>
              </a:r>
            </a:p>
          </p:txBody>
        </p:sp>
        <p:sp>
          <p:nvSpPr>
            <p:cNvPr id="412" name="pl163">
              <a:extLst>
                <a:ext uri="{FF2B5EF4-FFF2-40B4-BE49-F238E27FC236}">
                  <a16:creationId xmlns:a16="http://schemas.microsoft.com/office/drawing/2014/main" id="{B52F3F65-9FB1-C916-6D79-9C6267DFEB3A}"/>
                </a:ext>
              </a:extLst>
            </p:cNvPr>
            <p:cNvSpPr/>
            <p:nvPr/>
          </p:nvSpPr>
          <p:spPr>
            <a:xfrm>
              <a:off x="1043114" y="4982928"/>
              <a:ext cx="542614" cy="0"/>
            </a:xfrm>
            <a:custGeom>
              <a:avLst/>
              <a:gdLst/>
              <a:ahLst/>
              <a:cxnLst/>
              <a:rect l="0" t="0" r="0" b="0"/>
              <a:pathLst>
                <a:path w="542614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l164">
              <a:extLst>
                <a:ext uri="{FF2B5EF4-FFF2-40B4-BE49-F238E27FC236}">
                  <a16:creationId xmlns:a16="http://schemas.microsoft.com/office/drawing/2014/main" id="{0D46F13E-0FB4-21D8-5A97-11EAEF3CDB9C}"/>
                </a:ext>
              </a:extLst>
            </p:cNvPr>
            <p:cNvSpPr/>
            <p:nvPr/>
          </p:nvSpPr>
          <p:spPr>
            <a:xfrm>
              <a:off x="1191100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l165">
              <a:extLst>
                <a:ext uri="{FF2B5EF4-FFF2-40B4-BE49-F238E27FC236}">
                  <a16:creationId xmlns:a16="http://schemas.microsoft.com/office/drawing/2014/main" id="{674DDF2D-9115-6A7C-E259-65A998B57007}"/>
                </a:ext>
              </a:extLst>
            </p:cNvPr>
            <p:cNvSpPr/>
            <p:nvPr/>
          </p:nvSpPr>
          <p:spPr>
            <a:xfrm>
              <a:off x="1437743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tx166">
              <a:extLst>
                <a:ext uri="{FF2B5EF4-FFF2-40B4-BE49-F238E27FC236}">
                  <a16:creationId xmlns:a16="http://schemas.microsoft.com/office/drawing/2014/main" id="{BF41B6C1-424A-83D8-F42C-E4E84219096E}"/>
                </a:ext>
              </a:extLst>
            </p:cNvPr>
            <p:cNvSpPr/>
            <p:nvPr/>
          </p:nvSpPr>
          <p:spPr>
            <a:xfrm rot="-1200000">
              <a:off x="631854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(14)</a:t>
              </a:r>
            </a:p>
          </p:txBody>
        </p:sp>
        <p:sp>
          <p:nvSpPr>
            <p:cNvPr id="416" name="tx167">
              <a:extLst>
                <a:ext uri="{FF2B5EF4-FFF2-40B4-BE49-F238E27FC236}">
                  <a16:creationId xmlns:a16="http://schemas.microsoft.com/office/drawing/2014/main" id="{FE21C8C7-847E-09A5-F9A8-3C363B5504F4}"/>
                </a:ext>
              </a:extLst>
            </p:cNvPr>
            <p:cNvSpPr/>
            <p:nvPr/>
          </p:nvSpPr>
          <p:spPr>
            <a:xfrm rot="-1200000">
              <a:off x="872964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(16)</a:t>
              </a:r>
            </a:p>
          </p:txBody>
        </p:sp>
        <p:sp>
          <p:nvSpPr>
            <p:cNvPr id="417" name="pl168">
              <a:extLst>
                <a:ext uri="{FF2B5EF4-FFF2-40B4-BE49-F238E27FC236}">
                  <a16:creationId xmlns:a16="http://schemas.microsoft.com/office/drawing/2014/main" id="{0BB5E67A-FEFD-F29C-CFE9-047ACA8E2A30}"/>
                </a:ext>
              </a:extLst>
            </p:cNvPr>
            <p:cNvSpPr/>
            <p:nvPr/>
          </p:nvSpPr>
          <p:spPr>
            <a:xfrm>
              <a:off x="1655317" y="4982928"/>
              <a:ext cx="542614" cy="0"/>
            </a:xfrm>
            <a:custGeom>
              <a:avLst/>
              <a:gdLst/>
              <a:ahLst/>
              <a:cxnLst/>
              <a:rect l="0" t="0" r="0" b="0"/>
              <a:pathLst>
                <a:path w="542614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l169">
              <a:extLst>
                <a:ext uri="{FF2B5EF4-FFF2-40B4-BE49-F238E27FC236}">
                  <a16:creationId xmlns:a16="http://schemas.microsoft.com/office/drawing/2014/main" id="{13BBF7F0-345D-C951-FBF5-30D4E5EFF633}"/>
                </a:ext>
              </a:extLst>
            </p:cNvPr>
            <p:cNvSpPr/>
            <p:nvPr/>
          </p:nvSpPr>
          <p:spPr>
            <a:xfrm>
              <a:off x="1803303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l170">
              <a:extLst>
                <a:ext uri="{FF2B5EF4-FFF2-40B4-BE49-F238E27FC236}">
                  <a16:creationId xmlns:a16="http://schemas.microsoft.com/office/drawing/2014/main" id="{5B2930FB-87F4-1872-188A-9A8D906DE24F}"/>
                </a:ext>
              </a:extLst>
            </p:cNvPr>
            <p:cNvSpPr/>
            <p:nvPr/>
          </p:nvSpPr>
          <p:spPr>
            <a:xfrm>
              <a:off x="2049946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tx171">
              <a:extLst>
                <a:ext uri="{FF2B5EF4-FFF2-40B4-BE49-F238E27FC236}">
                  <a16:creationId xmlns:a16="http://schemas.microsoft.com/office/drawing/2014/main" id="{9F67210C-AA14-6A6A-A868-FDD40AFFCC82}"/>
                </a:ext>
              </a:extLst>
            </p:cNvPr>
            <p:cNvSpPr/>
            <p:nvPr/>
          </p:nvSpPr>
          <p:spPr>
            <a:xfrm rot="-1200000">
              <a:off x="1244057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421" name="tx172">
              <a:extLst>
                <a:ext uri="{FF2B5EF4-FFF2-40B4-BE49-F238E27FC236}">
                  <a16:creationId xmlns:a16="http://schemas.microsoft.com/office/drawing/2014/main" id="{ABE1EF81-6D84-E86B-B511-A3F78DBDFEA2}"/>
                </a:ext>
              </a:extLst>
            </p:cNvPr>
            <p:cNvSpPr/>
            <p:nvPr/>
          </p:nvSpPr>
          <p:spPr>
            <a:xfrm rot="-1200000">
              <a:off x="1485167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(36)</a:t>
              </a:r>
            </a:p>
          </p:txBody>
        </p:sp>
        <p:sp>
          <p:nvSpPr>
            <p:cNvPr id="422" name="pl173">
              <a:extLst>
                <a:ext uri="{FF2B5EF4-FFF2-40B4-BE49-F238E27FC236}">
                  <a16:creationId xmlns:a16="http://schemas.microsoft.com/office/drawing/2014/main" id="{6D653896-A1CA-2202-E63D-E02938106C7F}"/>
                </a:ext>
              </a:extLst>
            </p:cNvPr>
            <p:cNvSpPr/>
            <p:nvPr/>
          </p:nvSpPr>
          <p:spPr>
            <a:xfrm>
              <a:off x="2267521" y="4982928"/>
              <a:ext cx="542614" cy="0"/>
            </a:xfrm>
            <a:custGeom>
              <a:avLst/>
              <a:gdLst/>
              <a:ahLst/>
              <a:cxnLst/>
              <a:rect l="0" t="0" r="0" b="0"/>
              <a:pathLst>
                <a:path w="542614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l174">
              <a:extLst>
                <a:ext uri="{FF2B5EF4-FFF2-40B4-BE49-F238E27FC236}">
                  <a16:creationId xmlns:a16="http://schemas.microsoft.com/office/drawing/2014/main" id="{7A6EBEB7-C937-45B1-DAC2-51F11C58927C}"/>
                </a:ext>
              </a:extLst>
            </p:cNvPr>
            <p:cNvSpPr/>
            <p:nvPr/>
          </p:nvSpPr>
          <p:spPr>
            <a:xfrm>
              <a:off x="2415507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l175">
              <a:extLst>
                <a:ext uri="{FF2B5EF4-FFF2-40B4-BE49-F238E27FC236}">
                  <a16:creationId xmlns:a16="http://schemas.microsoft.com/office/drawing/2014/main" id="{AF44CF18-9B68-AC97-5FB6-7AC81B51102B}"/>
                </a:ext>
              </a:extLst>
            </p:cNvPr>
            <p:cNvSpPr/>
            <p:nvPr/>
          </p:nvSpPr>
          <p:spPr>
            <a:xfrm>
              <a:off x="2662150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tx176">
              <a:extLst>
                <a:ext uri="{FF2B5EF4-FFF2-40B4-BE49-F238E27FC236}">
                  <a16:creationId xmlns:a16="http://schemas.microsoft.com/office/drawing/2014/main" id="{1590AFBD-71F3-7166-3C9A-3571E0F1DBEC}"/>
                </a:ext>
              </a:extLst>
            </p:cNvPr>
            <p:cNvSpPr/>
            <p:nvPr/>
          </p:nvSpPr>
          <p:spPr>
            <a:xfrm rot="-1200000">
              <a:off x="1905529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426" name="tx177">
              <a:extLst>
                <a:ext uri="{FF2B5EF4-FFF2-40B4-BE49-F238E27FC236}">
                  <a16:creationId xmlns:a16="http://schemas.microsoft.com/office/drawing/2014/main" id="{9CC61646-B9B0-106A-3B69-295FDA6A3978}"/>
                </a:ext>
              </a:extLst>
            </p:cNvPr>
            <p:cNvSpPr/>
            <p:nvPr/>
          </p:nvSpPr>
          <p:spPr>
            <a:xfrm rot="-1200000">
              <a:off x="2146639" y="5111255"/>
              <a:ext cx="5389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(3)</a:t>
              </a:r>
            </a:p>
          </p:txBody>
        </p:sp>
        <p:sp>
          <p:nvSpPr>
            <p:cNvPr id="427" name="pl178">
              <a:extLst>
                <a:ext uri="{FF2B5EF4-FFF2-40B4-BE49-F238E27FC236}">
                  <a16:creationId xmlns:a16="http://schemas.microsoft.com/office/drawing/2014/main" id="{9B009233-742C-A1C0-1073-0FDAAB1F8323}"/>
                </a:ext>
              </a:extLst>
            </p:cNvPr>
            <p:cNvSpPr/>
            <p:nvPr/>
          </p:nvSpPr>
          <p:spPr>
            <a:xfrm>
              <a:off x="430910" y="473514"/>
              <a:ext cx="0" cy="4509414"/>
            </a:xfrm>
            <a:custGeom>
              <a:avLst/>
              <a:gdLst/>
              <a:ahLst/>
              <a:cxnLst/>
              <a:rect l="0" t="0" r="0" b="0"/>
              <a:pathLst>
                <a:path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tx179">
              <a:extLst>
                <a:ext uri="{FF2B5EF4-FFF2-40B4-BE49-F238E27FC236}">
                  <a16:creationId xmlns:a16="http://schemas.microsoft.com/office/drawing/2014/main" id="{D07BB007-EF49-2F00-419B-FF4515F1A82A}"/>
                </a:ext>
              </a:extLst>
            </p:cNvPr>
            <p:cNvSpPr/>
            <p:nvPr/>
          </p:nvSpPr>
          <p:spPr>
            <a:xfrm>
              <a:off x="317480" y="4741740"/>
              <a:ext cx="508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429" name="tx180">
              <a:extLst>
                <a:ext uri="{FF2B5EF4-FFF2-40B4-BE49-F238E27FC236}">
                  <a16:creationId xmlns:a16="http://schemas.microsoft.com/office/drawing/2014/main" id="{1C87BE13-15C7-7CD8-EF36-8D0A8E37311F}"/>
                </a:ext>
              </a:extLst>
            </p:cNvPr>
            <p:cNvSpPr/>
            <p:nvPr/>
          </p:nvSpPr>
          <p:spPr>
            <a:xfrm>
              <a:off x="215880" y="3754709"/>
              <a:ext cx="1524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430" name="tx181">
              <a:extLst>
                <a:ext uri="{FF2B5EF4-FFF2-40B4-BE49-F238E27FC236}">
                  <a16:creationId xmlns:a16="http://schemas.microsoft.com/office/drawing/2014/main" id="{683556DC-FC57-C661-8351-7B2074565DEC}"/>
                </a:ext>
              </a:extLst>
            </p:cNvPr>
            <p:cNvSpPr/>
            <p:nvPr/>
          </p:nvSpPr>
          <p:spPr>
            <a:xfrm>
              <a:off x="215880" y="2767677"/>
              <a:ext cx="1524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431" name="tx182">
              <a:extLst>
                <a:ext uri="{FF2B5EF4-FFF2-40B4-BE49-F238E27FC236}">
                  <a16:creationId xmlns:a16="http://schemas.microsoft.com/office/drawing/2014/main" id="{22267B68-CC3B-1A3B-F33C-7CA045CE0414}"/>
                </a:ext>
              </a:extLst>
            </p:cNvPr>
            <p:cNvSpPr/>
            <p:nvPr/>
          </p:nvSpPr>
          <p:spPr>
            <a:xfrm>
              <a:off x="215880" y="1780646"/>
              <a:ext cx="1524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432" name="tx183">
              <a:extLst>
                <a:ext uri="{FF2B5EF4-FFF2-40B4-BE49-F238E27FC236}">
                  <a16:creationId xmlns:a16="http://schemas.microsoft.com/office/drawing/2014/main" id="{730C59AA-11E2-819E-AF9A-986080EFAB3F}"/>
                </a:ext>
              </a:extLst>
            </p:cNvPr>
            <p:cNvSpPr/>
            <p:nvPr/>
          </p:nvSpPr>
          <p:spPr>
            <a:xfrm>
              <a:off x="215880" y="793614"/>
              <a:ext cx="1524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433" name="pl184">
              <a:extLst>
                <a:ext uri="{FF2B5EF4-FFF2-40B4-BE49-F238E27FC236}">
                  <a16:creationId xmlns:a16="http://schemas.microsoft.com/office/drawing/2014/main" id="{A2C5F85C-FA37-A0E2-C2FB-A01940B98C06}"/>
                </a:ext>
              </a:extLst>
            </p:cNvPr>
            <p:cNvSpPr/>
            <p:nvPr/>
          </p:nvSpPr>
          <p:spPr>
            <a:xfrm>
              <a:off x="396116" y="47779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l185">
              <a:extLst>
                <a:ext uri="{FF2B5EF4-FFF2-40B4-BE49-F238E27FC236}">
                  <a16:creationId xmlns:a16="http://schemas.microsoft.com/office/drawing/2014/main" id="{0531FB8A-EA4D-B4CB-9981-1DBAFB6568E0}"/>
                </a:ext>
              </a:extLst>
            </p:cNvPr>
            <p:cNvSpPr/>
            <p:nvPr/>
          </p:nvSpPr>
          <p:spPr>
            <a:xfrm>
              <a:off x="396116" y="37909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l186">
              <a:extLst>
                <a:ext uri="{FF2B5EF4-FFF2-40B4-BE49-F238E27FC236}">
                  <a16:creationId xmlns:a16="http://schemas.microsoft.com/office/drawing/2014/main" id="{C543B180-EF00-1C89-E850-CBD733707144}"/>
                </a:ext>
              </a:extLst>
            </p:cNvPr>
            <p:cNvSpPr/>
            <p:nvPr/>
          </p:nvSpPr>
          <p:spPr>
            <a:xfrm>
              <a:off x="396116" y="28038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l187">
              <a:extLst>
                <a:ext uri="{FF2B5EF4-FFF2-40B4-BE49-F238E27FC236}">
                  <a16:creationId xmlns:a16="http://schemas.microsoft.com/office/drawing/2014/main" id="{4D240AAE-C81D-3F2B-18BC-92DA741B4830}"/>
                </a:ext>
              </a:extLst>
            </p:cNvPr>
            <p:cNvSpPr/>
            <p:nvPr/>
          </p:nvSpPr>
          <p:spPr>
            <a:xfrm>
              <a:off x="396116" y="18168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l188">
              <a:extLst>
                <a:ext uri="{FF2B5EF4-FFF2-40B4-BE49-F238E27FC236}">
                  <a16:creationId xmlns:a16="http://schemas.microsoft.com/office/drawing/2014/main" id="{38D87FBE-BD42-427C-5371-781B1336A6B3}"/>
                </a:ext>
              </a:extLst>
            </p:cNvPr>
            <p:cNvSpPr/>
            <p:nvPr/>
          </p:nvSpPr>
          <p:spPr>
            <a:xfrm>
              <a:off x="396116" y="8298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tx189">
              <a:extLst>
                <a:ext uri="{FF2B5EF4-FFF2-40B4-BE49-F238E27FC236}">
                  <a16:creationId xmlns:a16="http://schemas.microsoft.com/office/drawing/2014/main" id="{DE7C010A-10C1-C21C-D42B-DD31C11B84D0}"/>
                </a:ext>
              </a:extLst>
            </p:cNvPr>
            <p:cNvSpPr/>
            <p:nvPr/>
          </p:nvSpPr>
          <p:spPr>
            <a:xfrm rot="-5400000">
              <a:off x="-611237" y="2670426"/>
              <a:ext cx="1414239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  <p:sp>
          <p:nvSpPr>
            <p:cNvPr id="439" name="tx190">
              <a:extLst>
                <a:ext uri="{FF2B5EF4-FFF2-40B4-BE49-F238E27FC236}">
                  <a16:creationId xmlns:a16="http://schemas.microsoft.com/office/drawing/2014/main" id="{89B55151-7924-B059-7085-74F2A288A471}"/>
                </a:ext>
              </a:extLst>
            </p:cNvPr>
            <p:cNvSpPr/>
            <p:nvPr/>
          </p:nvSpPr>
          <p:spPr>
            <a:xfrm>
              <a:off x="430910" y="69589"/>
              <a:ext cx="110058" cy="1009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</p:grpSp>
      <p:grpSp>
        <p:nvGrpSpPr>
          <p:cNvPr id="440" name="Grupo 439">
            <a:extLst>
              <a:ext uri="{FF2B5EF4-FFF2-40B4-BE49-F238E27FC236}">
                <a16:creationId xmlns:a16="http://schemas.microsoft.com/office/drawing/2014/main" id="{420D721E-E371-5640-FA9F-5FCE071413E0}"/>
              </a:ext>
            </a:extLst>
          </p:cNvPr>
          <p:cNvGrpSpPr/>
          <p:nvPr/>
        </p:nvGrpSpPr>
        <p:grpSpPr>
          <a:xfrm>
            <a:off x="11463060" y="0"/>
            <a:ext cx="2879725" cy="5400675"/>
            <a:chOff x="0" y="0"/>
            <a:chExt cx="2879725" cy="5400675"/>
          </a:xfrm>
        </p:grpSpPr>
        <p:sp>
          <p:nvSpPr>
            <p:cNvPr id="441" name="rc3">
              <a:extLst>
                <a:ext uri="{FF2B5EF4-FFF2-40B4-BE49-F238E27FC236}">
                  <a16:creationId xmlns:a16="http://schemas.microsoft.com/office/drawing/2014/main" id="{0ED495C7-A1E3-877D-E928-99438E91079F}"/>
                </a:ext>
              </a:extLst>
            </p:cNvPr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rc4">
              <a:extLst>
                <a:ext uri="{FF2B5EF4-FFF2-40B4-BE49-F238E27FC236}">
                  <a16:creationId xmlns:a16="http://schemas.microsoft.com/office/drawing/2014/main" id="{A354ECFA-FB2F-594A-D251-1E559F709856}"/>
                </a:ext>
              </a:extLst>
            </p:cNvPr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rc5">
              <a:extLst>
                <a:ext uri="{FF2B5EF4-FFF2-40B4-BE49-F238E27FC236}">
                  <a16:creationId xmlns:a16="http://schemas.microsoft.com/office/drawing/2014/main" id="{1C54B8D8-3DBE-F0D5-58A3-F8E4B4A840E4}"/>
                </a:ext>
              </a:extLst>
            </p:cNvPr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4" name="pg6">
              <a:extLst>
                <a:ext uri="{FF2B5EF4-FFF2-40B4-BE49-F238E27FC236}">
                  <a16:creationId xmlns:a16="http://schemas.microsoft.com/office/drawing/2014/main" id="{92F5EB93-BA72-1EAB-9F96-EB779BA6F451}"/>
                </a:ext>
              </a:extLst>
            </p:cNvPr>
            <p:cNvSpPr/>
            <p:nvPr/>
          </p:nvSpPr>
          <p:spPr>
            <a:xfrm>
              <a:off x="551098" y="862934"/>
              <a:ext cx="213322" cy="3915021"/>
            </a:xfrm>
            <a:custGeom>
              <a:avLst/>
              <a:gdLst/>
              <a:ahLst/>
              <a:cxnLst/>
              <a:rect l="0" t="0" r="0" b="0"/>
              <a:pathLst>
                <a:path w="213322" h="3915021">
                  <a:moveTo>
                    <a:pt x="74348" y="3915021"/>
                  </a:moveTo>
                  <a:lnTo>
                    <a:pt x="74227" y="3907359"/>
                  </a:lnTo>
                  <a:lnTo>
                    <a:pt x="74106" y="3899698"/>
                  </a:lnTo>
                  <a:lnTo>
                    <a:pt x="73990" y="3892036"/>
                  </a:lnTo>
                  <a:lnTo>
                    <a:pt x="73875" y="3884375"/>
                  </a:lnTo>
                  <a:lnTo>
                    <a:pt x="73763" y="3876713"/>
                  </a:lnTo>
                  <a:lnTo>
                    <a:pt x="73654" y="3869052"/>
                  </a:lnTo>
                  <a:lnTo>
                    <a:pt x="73546" y="3861390"/>
                  </a:lnTo>
                  <a:lnTo>
                    <a:pt x="73444" y="3853729"/>
                  </a:lnTo>
                  <a:lnTo>
                    <a:pt x="73342" y="3846067"/>
                  </a:lnTo>
                  <a:lnTo>
                    <a:pt x="73244" y="3838406"/>
                  </a:lnTo>
                  <a:lnTo>
                    <a:pt x="73148" y="3830744"/>
                  </a:lnTo>
                  <a:lnTo>
                    <a:pt x="73054" y="3823083"/>
                  </a:lnTo>
                  <a:lnTo>
                    <a:pt x="72966" y="3815421"/>
                  </a:lnTo>
                  <a:lnTo>
                    <a:pt x="72877" y="3807760"/>
                  </a:lnTo>
                  <a:lnTo>
                    <a:pt x="72794" y="3800098"/>
                  </a:lnTo>
                  <a:lnTo>
                    <a:pt x="72712" y="3792437"/>
                  </a:lnTo>
                  <a:lnTo>
                    <a:pt x="72633" y="3784775"/>
                  </a:lnTo>
                  <a:lnTo>
                    <a:pt x="72558" y="3777114"/>
                  </a:lnTo>
                  <a:lnTo>
                    <a:pt x="72484" y="3769452"/>
                  </a:lnTo>
                  <a:lnTo>
                    <a:pt x="72415" y="3761791"/>
                  </a:lnTo>
                  <a:lnTo>
                    <a:pt x="72348" y="3754129"/>
                  </a:lnTo>
                  <a:lnTo>
                    <a:pt x="72284" y="3746468"/>
                  </a:lnTo>
                  <a:lnTo>
                    <a:pt x="72223" y="3738806"/>
                  </a:lnTo>
                  <a:lnTo>
                    <a:pt x="72163" y="3731145"/>
                  </a:lnTo>
                  <a:lnTo>
                    <a:pt x="72110" y="3723483"/>
                  </a:lnTo>
                  <a:lnTo>
                    <a:pt x="72057" y="3715822"/>
                  </a:lnTo>
                  <a:lnTo>
                    <a:pt x="72009" y="3708160"/>
                  </a:lnTo>
                  <a:lnTo>
                    <a:pt x="71963" y="3700499"/>
                  </a:lnTo>
                  <a:lnTo>
                    <a:pt x="71918" y="3692838"/>
                  </a:lnTo>
                  <a:lnTo>
                    <a:pt x="71880" y="3685176"/>
                  </a:lnTo>
                  <a:lnTo>
                    <a:pt x="71842" y="3677515"/>
                  </a:lnTo>
                  <a:lnTo>
                    <a:pt x="71809" y="3669853"/>
                  </a:lnTo>
                  <a:lnTo>
                    <a:pt x="71778" y="3662192"/>
                  </a:lnTo>
                  <a:lnTo>
                    <a:pt x="71749" y="3654530"/>
                  </a:lnTo>
                  <a:lnTo>
                    <a:pt x="71725" y="3646869"/>
                  </a:lnTo>
                  <a:lnTo>
                    <a:pt x="71702" y="3639207"/>
                  </a:lnTo>
                  <a:lnTo>
                    <a:pt x="71685" y="3631546"/>
                  </a:lnTo>
                  <a:lnTo>
                    <a:pt x="71669" y="3623884"/>
                  </a:lnTo>
                  <a:lnTo>
                    <a:pt x="71656" y="3616223"/>
                  </a:lnTo>
                  <a:lnTo>
                    <a:pt x="71647" y="3608561"/>
                  </a:lnTo>
                  <a:lnTo>
                    <a:pt x="71639" y="3600900"/>
                  </a:lnTo>
                  <a:lnTo>
                    <a:pt x="71637" y="3593238"/>
                  </a:lnTo>
                  <a:lnTo>
                    <a:pt x="71636" y="3585577"/>
                  </a:lnTo>
                  <a:lnTo>
                    <a:pt x="71639" y="3577915"/>
                  </a:lnTo>
                  <a:lnTo>
                    <a:pt x="71645" y="3570254"/>
                  </a:lnTo>
                  <a:lnTo>
                    <a:pt x="71652" y="3562592"/>
                  </a:lnTo>
                  <a:lnTo>
                    <a:pt x="71665" y="3554931"/>
                  </a:lnTo>
                  <a:lnTo>
                    <a:pt x="71678" y="3547269"/>
                  </a:lnTo>
                  <a:lnTo>
                    <a:pt x="71697" y="3539608"/>
                  </a:lnTo>
                  <a:lnTo>
                    <a:pt x="71718" y="3531946"/>
                  </a:lnTo>
                  <a:lnTo>
                    <a:pt x="71741" y="3524285"/>
                  </a:lnTo>
                  <a:lnTo>
                    <a:pt x="71768" y="3516623"/>
                  </a:lnTo>
                  <a:lnTo>
                    <a:pt x="71796" y="3508962"/>
                  </a:lnTo>
                  <a:lnTo>
                    <a:pt x="71831" y="3501300"/>
                  </a:lnTo>
                  <a:lnTo>
                    <a:pt x="71865" y="3493639"/>
                  </a:lnTo>
                  <a:lnTo>
                    <a:pt x="71904" y="3485977"/>
                  </a:lnTo>
                  <a:lnTo>
                    <a:pt x="71946" y="3478316"/>
                  </a:lnTo>
                  <a:lnTo>
                    <a:pt x="71988" y="3470654"/>
                  </a:lnTo>
                  <a:lnTo>
                    <a:pt x="72037" y="3462993"/>
                  </a:lnTo>
                  <a:lnTo>
                    <a:pt x="72086" y="3455331"/>
                  </a:lnTo>
                  <a:lnTo>
                    <a:pt x="72139" y="3447670"/>
                  </a:lnTo>
                  <a:lnTo>
                    <a:pt x="72195" y="3440008"/>
                  </a:lnTo>
                  <a:lnTo>
                    <a:pt x="72253" y="3432347"/>
                  </a:lnTo>
                  <a:lnTo>
                    <a:pt x="72315" y="3424685"/>
                  </a:lnTo>
                  <a:lnTo>
                    <a:pt x="72378" y="3417024"/>
                  </a:lnTo>
                  <a:lnTo>
                    <a:pt x="72446" y="3409362"/>
                  </a:lnTo>
                  <a:lnTo>
                    <a:pt x="72515" y="3401701"/>
                  </a:lnTo>
                  <a:lnTo>
                    <a:pt x="72587" y="3394039"/>
                  </a:lnTo>
                  <a:lnTo>
                    <a:pt x="72663" y="3386378"/>
                  </a:lnTo>
                  <a:lnTo>
                    <a:pt x="72739" y="3378716"/>
                  </a:lnTo>
                  <a:lnTo>
                    <a:pt x="72821" y="3371055"/>
                  </a:lnTo>
                  <a:lnTo>
                    <a:pt x="72903" y="3363393"/>
                  </a:lnTo>
                  <a:lnTo>
                    <a:pt x="72989" y="3355732"/>
                  </a:lnTo>
                  <a:lnTo>
                    <a:pt x="73077" y="3348070"/>
                  </a:lnTo>
                  <a:lnTo>
                    <a:pt x="73166" y="3340409"/>
                  </a:lnTo>
                  <a:lnTo>
                    <a:pt x="73261" y="3332747"/>
                  </a:lnTo>
                  <a:lnTo>
                    <a:pt x="73356" y="3325086"/>
                  </a:lnTo>
                  <a:lnTo>
                    <a:pt x="73455" y="3317425"/>
                  </a:lnTo>
                  <a:lnTo>
                    <a:pt x="73555" y="3309763"/>
                  </a:lnTo>
                  <a:lnTo>
                    <a:pt x="73657" y="3302102"/>
                  </a:lnTo>
                  <a:lnTo>
                    <a:pt x="73764" y="3294440"/>
                  </a:lnTo>
                  <a:lnTo>
                    <a:pt x="73870" y="3286779"/>
                  </a:lnTo>
                  <a:lnTo>
                    <a:pt x="73982" y="3279117"/>
                  </a:lnTo>
                  <a:lnTo>
                    <a:pt x="74094" y="3271456"/>
                  </a:lnTo>
                  <a:lnTo>
                    <a:pt x="74208" y="3263794"/>
                  </a:lnTo>
                  <a:lnTo>
                    <a:pt x="74326" y="3256133"/>
                  </a:lnTo>
                  <a:lnTo>
                    <a:pt x="74443" y="3248471"/>
                  </a:lnTo>
                  <a:lnTo>
                    <a:pt x="74566" y="3240810"/>
                  </a:lnTo>
                  <a:lnTo>
                    <a:pt x="74689" y="3233148"/>
                  </a:lnTo>
                  <a:lnTo>
                    <a:pt x="74815" y="3225487"/>
                  </a:lnTo>
                  <a:lnTo>
                    <a:pt x="74943" y="3217825"/>
                  </a:lnTo>
                  <a:lnTo>
                    <a:pt x="75072" y="3210164"/>
                  </a:lnTo>
                  <a:lnTo>
                    <a:pt x="75205" y="3202502"/>
                  </a:lnTo>
                  <a:lnTo>
                    <a:pt x="75338" y="3194841"/>
                  </a:lnTo>
                  <a:lnTo>
                    <a:pt x="75474" y="3187179"/>
                  </a:lnTo>
                  <a:lnTo>
                    <a:pt x="75612" y="3179518"/>
                  </a:lnTo>
                  <a:lnTo>
                    <a:pt x="75751" y="3171856"/>
                  </a:lnTo>
                  <a:lnTo>
                    <a:pt x="75893" y="3164195"/>
                  </a:lnTo>
                  <a:lnTo>
                    <a:pt x="76035" y="3156533"/>
                  </a:lnTo>
                  <a:lnTo>
                    <a:pt x="76181" y="3148872"/>
                  </a:lnTo>
                  <a:lnTo>
                    <a:pt x="76327" y="3141210"/>
                  </a:lnTo>
                  <a:lnTo>
                    <a:pt x="76476" y="3133549"/>
                  </a:lnTo>
                  <a:lnTo>
                    <a:pt x="76626" y="3125887"/>
                  </a:lnTo>
                  <a:lnTo>
                    <a:pt x="76777" y="3118226"/>
                  </a:lnTo>
                  <a:lnTo>
                    <a:pt x="76932" y="3110564"/>
                  </a:lnTo>
                  <a:lnTo>
                    <a:pt x="77086" y="3102903"/>
                  </a:lnTo>
                  <a:lnTo>
                    <a:pt x="77243" y="3095241"/>
                  </a:lnTo>
                  <a:lnTo>
                    <a:pt x="77401" y="3087580"/>
                  </a:lnTo>
                  <a:lnTo>
                    <a:pt x="77560" y="3079918"/>
                  </a:lnTo>
                  <a:lnTo>
                    <a:pt x="77721" y="3072257"/>
                  </a:lnTo>
                  <a:lnTo>
                    <a:pt x="77883" y="3064595"/>
                  </a:lnTo>
                  <a:lnTo>
                    <a:pt x="78047" y="3056934"/>
                  </a:lnTo>
                  <a:lnTo>
                    <a:pt x="78212" y="3049272"/>
                  </a:lnTo>
                  <a:lnTo>
                    <a:pt x="78377" y="3041611"/>
                  </a:lnTo>
                  <a:lnTo>
                    <a:pt x="78545" y="3033949"/>
                  </a:lnTo>
                  <a:lnTo>
                    <a:pt x="78713" y="3026288"/>
                  </a:lnTo>
                  <a:lnTo>
                    <a:pt x="78883" y="3018626"/>
                  </a:lnTo>
                  <a:lnTo>
                    <a:pt x="79054" y="3010965"/>
                  </a:lnTo>
                  <a:lnTo>
                    <a:pt x="79226" y="3003303"/>
                  </a:lnTo>
                  <a:lnTo>
                    <a:pt x="79399" y="2995642"/>
                  </a:lnTo>
                  <a:lnTo>
                    <a:pt x="79572" y="2987980"/>
                  </a:lnTo>
                  <a:lnTo>
                    <a:pt x="79748" y="2980319"/>
                  </a:lnTo>
                  <a:lnTo>
                    <a:pt x="79923" y="2972657"/>
                  </a:lnTo>
                  <a:lnTo>
                    <a:pt x="80100" y="2964996"/>
                  </a:lnTo>
                  <a:lnTo>
                    <a:pt x="80277" y="2957334"/>
                  </a:lnTo>
                  <a:lnTo>
                    <a:pt x="80455" y="2949673"/>
                  </a:lnTo>
                  <a:lnTo>
                    <a:pt x="80634" y="2942012"/>
                  </a:lnTo>
                  <a:lnTo>
                    <a:pt x="80814" y="2934350"/>
                  </a:lnTo>
                  <a:lnTo>
                    <a:pt x="80994" y="2926689"/>
                  </a:lnTo>
                  <a:lnTo>
                    <a:pt x="81175" y="2919027"/>
                  </a:lnTo>
                  <a:lnTo>
                    <a:pt x="81357" y="2911366"/>
                  </a:lnTo>
                  <a:lnTo>
                    <a:pt x="81539" y="2903704"/>
                  </a:lnTo>
                  <a:lnTo>
                    <a:pt x="81721" y="2896043"/>
                  </a:lnTo>
                  <a:lnTo>
                    <a:pt x="81904" y="2888381"/>
                  </a:lnTo>
                  <a:lnTo>
                    <a:pt x="82088" y="2880720"/>
                  </a:lnTo>
                  <a:lnTo>
                    <a:pt x="82272" y="2873058"/>
                  </a:lnTo>
                  <a:lnTo>
                    <a:pt x="82456" y="2865397"/>
                  </a:lnTo>
                  <a:lnTo>
                    <a:pt x="82640" y="2857735"/>
                  </a:lnTo>
                  <a:lnTo>
                    <a:pt x="82825" y="2850074"/>
                  </a:lnTo>
                  <a:lnTo>
                    <a:pt x="83010" y="2842412"/>
                  </a:lnTo>
                  <a:lnTo>
                    <a:pt x="83195" y="2834751"/>
                  </a:lnTo>
                  <a:lnTo>
                    <a:pt x="83380" y="2827089"/>
                  </a:lnTo>
                  <a:lnTo>
                    <a:pt x="83566" y="2819428"/>
                  </a:lnTo>
                  <a:lnTo>
                    <a:pt x="83751" y="2811766"/>
                  </a:lnTo>
                  <a:lnTo>
                    <a:pt x="83937" y="2804105"/>
                  </a:lnTo>
                  <a:lnTo>
                    <a:pt x="84122" y="2796443"/>
                  </a:lnTo>
                  <a:lnTo>
                    <a:pt x="84307" y="2788782"/>
                  </a:lnTo>
                  <a:lnTo>
                    <a:pt x="84493" y="2781120"/>
                  </a:lnTo>
                  <a:lnTo>
                    <a:pt x="84678" y="2773459"/>
                  </a:lnTo>
                  <a:lnTo>
                    <a:pt x="84863" y="2765797"/>
                  </a:lnTo>
                  <a:lnTo>
                    <a:pt x="85047" y="2758136"/>
                  </a:lnTo>
                  <a:lnTo>
                    <a:pt x="85232" y="2750474"/>
                  </a:lnTo>
                  <a:lnTo>
                    <a:pt x="85416" y="2742813"/>
                  </a:lnTo>
                  <a:lnTo>
                    <a:pt x="85600" y="2735151"/>
                  </a:lnTo>
                  <a:lnTo>
                    <a:pt x="85783" y="2727490"/>
                  </a:lnTo>
                  <a:lnTo>
                    <a:pt x="85966" y="2719828"/>
                  </a:lnTo>
                  <a:lnTo>
                    <a:pt x="86148" y="2712167"/>
                  </a:lnTo>
                  <a:lnTo>
                    <a:pt x="86330" y="2704505"/>
                  </a:lnTo>
                  <a:lnTo>
                    <a:pt x="86512" y="2696844"/>
                  </a:lnTo>
                  <a:lnTo>
                    <a:pt x="86693" y="2689182"/>
                  </a:lnTo>
                  <a:lnTo>
                    <a:pt x="86872" y="2681521"/>
                  </a:lnTo>
                  <a:lnTo>
                    <a:pt x="87052" y="2673859"/>
                  </a:lnTo>
                  <a:lnTo>
                    <a:pt x="87231" y="2666198"/>
                  </a:lnTo>
                  <a:lnTo>
                    <a:pt x="87409" y="2658536"/>
                  </a:lnTo>
                  <a:lnTo>
                    <a:pt x="87586" y="2650875"/>
                  </a:lnTo>
                  <a:lnTo>
                    <a:pt x="87762" y="2643213"/>
                  </a:lnTo>
                  <a:lnTo>
                    <a:pt x="87939" y="2635552"/>
                  </a:lnTo>
                  <a:lnTo>
                    <a:pt x="88112" y="2627890"/>
                  </a:lnTo>
                  <a:lnTo>
                    <a:pt x="88286" y="2620229"/>
                  </a:lnTo>
                  <a:lnTo>
                    <a:pt x="88459" y="2612567"/>
                  </a:lnTo>
                  <a:lnTo>
                    <a:pt x="88631" y="2604906"/>
                  </a:lnTo>
                  <a:lnTo>
                    <a:pt x="88802" y="2597244"/>
                  </a:lnTo>
                  <a:lnTo>
                    <a:pt x="88970" y="2589583"/>
                  </a:lnTo>
                  <a:lnTo>
                    <a:pt x="89139" y="2581922"/>
                  </a:lnTo>
                  <a:lnTo>
                    <a:pt x="89306" y="2574260"/>
                  </a:lnTo>
                  <a:lnTo>
                    <a:pt x="89472" y="2566599"/>
                  </a:lnTo>
                  <a:lnTo>
                    <a:pt x="89637" y="2558937"/>
                  </a:lnTo>
                  <a:lnTo>
                    <a:pt x="89800" y="2551276"/>
                  </a:lnTo>
                  <a:lnTo>
                    <a:pt x="89962" y="2543614"/>
                  </a:lnTo>
                  <a:lnTo>
                    <a:pt x="90122" y="2535953"/>
                  </a:lnTo>
                  <a:lnTo>
                    <a:pt x="90282" y="2528291"/>
                  </a:lnTo>
                  <a:lnTo>
                    <a:pt x="90440" y="2520630"/>
                  </a:lnTo>
                  <a:lnTo>
                    <a:pt x="90595" y="2512968"/>
                  </a:lnTo>
                  <a:lnTo>
                    <a:pt x="90751" y="2505307"/>
                  </a:lnTo>
                  <a:lnTo>
                    <a:pt x="90903" y="2497645"/>
                  </a:lnTo>
                  <a:lnTo>
                    <a:pt x="91055" y="2489984"/>
                  </a:lnTo>
                  <a:lnTo>
                    <a:pt x="91205" y="2482322"/>
                  </a:lnTo>
                  <a:lnTo>
                    <a:pt x="91353" y="2474661"/>
                  </a:lnTo>
                  <a:lnTo>
                    <a:pt x="91500" y="2466999"/>
                  </a:lnTo>
                  <a:lnTo>
                    <a:pt x="91643" y="2459338"/>
                  </a:lnTo>
                  <a:lnTo>
                    <a:pt x="91787" y="2451676"/>
                  </a:lnTo>
                  <a:lnTo>
                    <a:pt x="91927" y="2444015"/>
                  </a:lnTo>
                  <a:lnTo>
                    <a:pt x="92067" y="2436353"/>
                  </a:lnTo>
                  <a:lnTo>
                    <a:pt x="92204" y="2428692"/>
                  </a:lnTo>
                  <a:lnTo>
                    <a:pt x="92339" y="2421030"/>
                  </a:lnTo>
                  <a:lnTo>
                    <a:pt x="92473" y="2413369"/>
                  </a:lnTo>
                  <a:lnTo>
                    <a:pt x="92603" y="2405707"/>
                  </a:lnTo>
                  <a:lnTo>
                    <a:pt x="92733" y="2398046"/>
                  </a:lnTo>
                  <a:lnTo>
                    <a:pt x="92860" y="2390384"/>
                  </a:lnTo>
                  <a:lnTo>
                    <a:pt x="92984" y="2382723"/>
                  </a:lnTo>
                  <a:lnTo>
                    <a:pt x="93108" y="2375061"/>
                  </a:lnTo>
                  <a:lnTo>
                    <a:pt x="93227" y="2367400"/>
                  </a:lnTo>
                  <a:lnTo>
                    <a:pt x="93346" y="2359738"/>
                  </a:lnTo>
                  <a:lnTo>
                    <a:pt x="93461" y="2352077"/>
                  </a:lnTo>
                  <a:lnTo>
                    <a:pt x="93574" y="2344415"/>
                  </a:lnTo>
                  <a:lnTo>
                    <a:pt x="93687" y="2336754"/>
                  </a:lnTo>
                  <a:lnTo>
                    <a:pt x="93794" y="2329092"/>
                  </a:lnTo>
                  <a:lnTo>
                    <a:pt x="93901" y="2321431"/>
                  </a:lnTo>
                  <a:lnTo>
                    <a:pt x="94004" y="2313769"/>
                  </a:lnTo>
                  <a:lnTo>
                    <a:pt x="94105" y="2306108"/>
                  </a:lnTo>
                  <a:lnTo>
                    <a:pt x="94205" y="2298446"/>
                  </a:lnTo>
                  <a:lnTo>
                    <a:pt x="94300" y="2290785"/>
                  </a:lnTo>
                  <a:lnTo>
                    <a:pt x="94395" y="2283123"/>
                  </a:lnTo>
                  <a:lnTo>
                    <a:pt x="94484" y="2275462"/>
                  </a:lnTo>
                  <a:lnTo>
                    <a:pt x="94572" y="2267800"/>
                  </a:lnTo>
                  <a:lnTo>
                    <a:pt x="94657" y="2260139"/>
                  </a:lnTo>
                  <a:lnTo>
                    <a:pt x="94739" y="2252477"/>
                  </a:lnTo>
                  <a:lnTo>
                    <a:pt x="94821" y="2244816"/>
                  </a:lnTo>
                  <a:lnTo>
                    <a:pt x="94895" y="2237154"/>
                  </a:lnTo>
                  <a:lnTo>
                    <a:pt x="94970" y="2229493"/>
                  </a:lnTo>
                  <a:lnTo>
                    <a:pt x="95040" y="2221831"/>
                  </a:lnTo>
                  <a:lnTo>
                    <a:pt x="95108" y="2214170"/>
                  </a:lnTo>
                  <a:lnTo>
                    <a:pt x="95174" y="2206509"/>
                  </a:lnTo>
                  <a:lnTo>
                    <a:pt x="95234" y="2198847"/>
                  </a:lnTo>
                  <a:lnTo>
                    <a:pt x="95294" y="2191186"/>
                  </a:lnTo>
                  <a:lnTo>
                    <a:pt x="95349" y="2183524"/>
                  </a:lnTo>
                  <a:lnTo>
                    <a:pt x="95401" y="2175863"/>
                  </a:lnTo>
                  <a:lnTo>
                    <a:pt x="95451" y="2168201"/>
                  </a:lnTo>
                  <a:lnTo>
                    <a:pt x="95495" y="2160540"/>
                  </a:lnTo>
                  <a:lnTo>
                    <a:pt x="95540" y="2152878"/>
                  </a:lnTo>
                  <a:lnTo>
                    <a:pt x="95577" y="2145217"/>
                  </a:lnTo>
                  <a:lnTo>
                    <a:pt x="95614" y="2137555"/>
                  </a:lnTo>
                  <a:lnTo>
                    <a:pt x="95646" y="2129894"/>
                  </a:lnTo>
                  <a:lnTo>
                    <a:pt x="95674" y="2122232"/>
                  </a:lnTo>
                  <a:lnTo>
                    <a:pt x="95702" y="2114571"/>
                  </a:lnTo>
                  <a:lnTo>
                    <a:pt x="95722" y="2106909"/>
                  </a:lnTo>
                  <a:lnTo>
                    <a:pt x="95741" y="2099248"/>
                  </a:lnTo>
                  <a:lnTo>
                    <a:pt x="95755" y="2091586"/>
                  </a:lnTo>
                  <a:lnTo>
                    <a:pt x="95766" y="2083925"/>
                  </a:lnTo>
                  <a:lnTo>
                    <a:pt x="95775" y="2076263"/>
                  </a:lnTo>
                  <a:lnTo>
                    <a:pt x="95777" y="2068602"/>
                  </a:lnTo>
                  <a:lnTo>
                    <a:pt x="95779" y="2060940"/>
                  </a:lnTo>
                  <a:lnTo>
                    <a:pt x="95774" y="2053279"/>
                  </a:lnTo>
                  <a:lnTo>
                    <a:pt x="95766" y="2045617"/>
                  </a:lnTo>
                  <a:lnTo>
                    <a:pt x="95755" y="2037956"/>
                  </a:lnTo>
                  <a:lnTo>
                    <a:pt x="95739" y="2030294"/>
                  </a:lnTo>
                  <a:lnTo>
                    <a:pt x="95722" y="2022633"/>
                  </a:lnTo>
                  <a:lnTo>
                    <a:pt x="95696" y="2014971"/>
                  </a:lnTo>
                  <a:lnTo>
                    <a:pt x="95670" y="2007310"/>
                  </a:lnTo>
                  <a:lnTo>
                    <a:pt x="95638" y="1999648"/>
                  </a:lnTo>
                  <a:lnTo>
                    <a:pt x="95602" y="1991987"/>
                  </a:lnTo>
                  <a:lnTo>
                    <a:pt x="95565" y="1984325"/>
                  </a:lnTo>
                  <a:lnTo>
                    <a:pt x="95518" y="1976664"/>
                  </a:lnTo>
                  <a:lnTo>
                    <a:pt x="95472" y="1969002"/>
                  </a:lnTo>
                  <a:lnTo>
                    <a:pt x="95418" y="1961341"/>
                  </a:lnTo>
                  <a:lnTo>
                    <a:pt x="95362" y="1953679"/>
                  </a:lnTo>
                  <a:lnTo>
                    <a:pt x="95302" y="1946018"/>
                  </a:lnTo>
                  <a:lnTo>
                    <a:pt x="95235" y="1938356"/>
                  </a:lnTo>
                  <a:lnTo>
                    <a:pt x="95168" y="1930695"/>
                  </a:lnTo>
                  <a:lnTo>
                    <a:pt x="95092" y="1923033"/>
                  </a:lnTo>
                  <a:lnTo>
                    <a:pt x="95014" y="1915372"/>
                  </a:lnTo>
                  <a:lnTo>
                    <a:pt x="94931" y="1907710"/>
                  </a:lnTo>
                  <a:lnTo>
                    <a:pt x="94842" y="1900049"/>
                  </a:lnTo>
                  <a:lnTo>
                    <a:pt x="94754" y="1892387"/>
                  </a:lnTo>
                  <a:lnTo>
                    <a:pt x="94654" y="1884726"/>
                  </a:lnTo>
                  <a:lnTo>
                    <a:pt x="94553" y="1877064"/>
                  </a:lnTo>
                  <a:lnTo>
                    <a:pt x="94447" y="1869403"/>
                  </a:lnTo>
                  <a:lnTo>
                    <a:pt x="94335" y="1861741"/>
                  </a:lnTo>
                  <a:lnTo>
                    <a:pt x="94222" y="1854080"/>
                  </a:lnTo>
                  <a:lnTo>
                    <a:pt x="94099" y="1846419"/>
                  </a:lnTo>
                  <a:lnTo>
                    <a:pt x="93976" y="1838757"/>
                  </a:lnTo>
                  <a:lnTo>
                    <a:pt x="93844" y="1831096"/>
                  </a:lnTo>
                  <a:lnTo>
                    <a:pt x="93709" y="1823434"/>
                  </a:lnTo>
                  <a:lnTo>
                    <a:pt x="93571" y="1815773"/>
                  </a:lnTo>
                  <a:lnTo>
                    <a:pt x="93424" y="1808111"/>
                  </a:lnTo>
                  <a:lnTo>
                    <a:pt x="93277" y="1800450"/>
                  </a:lnTo>
                  <a:lnTo>
                    <a:pt x="93120" y="1792788"/>
                  </a:lnTo>
                  <a:lnTo>
                    <a:pt x="92961" y="1785127"/>
                  </a:lnTo>
                  <a:lnTo>
                    <a:pt x="92796" y="1777465"/>
                  </a:lnTo>
                  <a:lnTo>
                    <a:pt x="92624" y="1769804"/>
                  </a:lnTo>
                  <a:lnTo>
                    <a:pt x="92452" y="1762142"/>
                  </a:lnTo>
                  <a:lnTo>
                    <a:pt x="92269" y="1754481"/>
                  </a:lnTo>
                  <a:lnTo>
                    <a:pt x="92085" y="1746819"/>
                  </a:lnTo>
                  <a:lnTo>
                    <a:pt x="91893" y="1739158"/>
                  </a:lnTo>
                  <a:lnTo>
                    <a:pt x="91696" y="1731496"/>
                  </a:lnTo>
                  <a:lnTo>
                    <a:pt x="91497" y="1723835"/>
                  </a:lnTo>
                  <a:lnTo>
                    <a:pt x="91288" y="1716173"/>
                  </a:lnTo>
                  <a:lnTo>
                    <a:pt x="91078" y="1708512"/>
                  </a:lnTo>
                  <a:lnTo>
                    <a:pt x="90858" y="1700850"/>
                  </a:lnTo>
                  <a:lnTo>
                    <a:pt x="90636" y="1693189"/>
                  </a:lnTo>
                  <a:lnTo>
                    <a:pt x="90409" y="1685527"/>
                  </a:lnTo>
                  <a:lnTo>
                    <a:pt x="90173" y="1677866"/>
                  </a:lnTo>
                  <a:lnTo>
                    <a:pt x="89937" y="1670204"/>
                  </a:lnTo>
                  <a:lnTo>
                    <a:pt x="89689" y="1662543"/>
                  </a:lnTo>
                  <a:lnTo>
                    <a:pt x="89440" y="1654881"/>
                  </a:lnTo>
                  <a:lnTo>
                    <a:pt x="89184" y="1647220"/>
                  </a:lnTo>
                  <a:lnTo>
                    <a:pt x="88922" y="1639558"/>
                  </a:lnTo>
                  <a:lnTo>
                    <a:pt x="88658" y="1631897"/>
                  </a:lnTo>
                  <a:lnTo>
                    <a:pt x="88382" y="1624235"/>
                  </a:lnTo>
                  <a:lnTo>
                    <a:pt x="88106" y="1616574"/>
                  </a:lnTo>
                  <a:lnTo>
                    <a:pt x="87821" y="1608912"/>
                  </a:lnTo>
                  <a:lnTo>
                    <a:pt x="87531" y="1601251"/>
                  </a:lnTo>
                  <a:lnTo>
                    <a:pt x="87238" y="1593589"/>
                  </a:lnTo>
                  <a:lnTo>
                    <a:pt x="86935" y="1585928"/>
                  </a:lnTo>
                  <a:lnTo>
                    <a:pt x="86631" y="1578266"/>
                  </a:lnTo>
                  <a:lnTo>
                    <a:pt x="86317" y="1570605"/>
                  </a:lnTo>
                  <a:lnTo>
                    <a:pt x="86000" y="1562943"/>
                  </a:lnTo>
                  <a:lnTo>
                    <a:pt x="85677" y="1555282"/>
                  </a:lnTo>
                  <a:lnTo>
                    <a:pt x="85346" y="1547620"/>
                  </a:lnTo>
                  <a:lnTo>
                    <a:pt x="85015" y="1539959"/>
                  </a:lnTo>
                  <a:lnTo>
                    <a:pt x="84670" y="1532297"/>
                  </a:lnTo>
                  <a:lnTo>
                    <a:pt x="84325" y="1524636"/>
                  </a:lnTo>
                  <a:lnTo>
                    <a:pt x="83973" y="1516974"/>
                  </a:lnTo>
                  <a:lnTo>
                    <a:pt x="83614" y="1509313"/>
                  </a:lnTo>
                  <a:lnTo>
                    <a:pt x="83254" y="1501651"/>
                  </a:lnTo>
                  <a:lnTo>
                    <a:pt x="82881" y="1493990"/>
                  </a:lnTo>
                  <a:lnTo>
                    <a:pt x="82508" y="1486328"/>
                  </a:lnTo>
                  <a:lnTo>
                    <a:pt x="82125" y="1478667"/>
                  </a:lnTo>
                  <a:lnTo>
                    <a:pt x="81739" y="1471006"/>
                  </a:lnTo>
                  <a:lnTo>
                    <a:pt x="81348" y="1463344"/>
                  </a:lnTo>
                  <a:lnTo>
                    <a:pt x="80948" y="1455683"/>
                  </a:lnTo>
                  <a:lnTo>
                    <a:pt x="80547" y="1448021"/>
                  </a:lnTo>
                  <a:lnTo>
                    <a:pt x="80135" y="1440360"/>
                  </a:lnTo>
                  <a:lnTo>
                    <a:pt x="79721" y="1432698"/>
                  </a:lnTo>
                  <a:lnTo>
                    <a:pt x="79301" y="1425037"/>
                  </a:lnTo>
                  <a:lnTo>
                    <a:pt x="78873" y="1417375"/>
                  </a:lnTo>
                  <a:lnTo>
                    <a:pt x="78444" y="1409714"/>
                  </a:lnTo>
                  <a:lnTo>
                    <a:pt x="78003" y="1402052"/>
                  </a:lnTo>
                  <a:lnTo>
                    <a:pt x="77561" y="1394391"/>
                  </a:lnTo>
                  <a:lnTo>
                    <a:pt x="77112" y="1386729"/>
                  </a:lnTo>
                  <a:lnTo>
                    <a:pt x="76657" y="1379068"/>
                  </a:lnTo>
                  <a:lnTo>
                    <a:pt x="76200" y="1371406"/>
                  </a:lnTo>
                  <a:lnTo>
                    <a:pt x="75731" y="1363745"/>
                  </a:lnTo>
                  <a:lnTo>
                    <a:pt x="75263" y="1356083"/>
                  </a:lnTo>
                  <a:lnTo>
                    <a:pt x="74785" y="1348422"/>
                  </a:lnTo>
                  <a:lnTo>
                    <a:pt x="74304" y="1340760"/>
                  </a:lnTo>
                  <a:lnTo>
                    <a:pt x="73818" y="1333099"/>
                  </a:lnTo>
                  <a:lnTo>
                    <a:pt x="73324" y="1325437"/>
                  </a:lnTo>
                  <a:lnTo>
                    <a:pt x="72829" y="1317776"/>
                  </a:lnTo>
                  <a:lnTo>
                    <a:pt x="72324" y="1310114"/>
                  </a:lnTo>
                  <a:lnTo>
                    <a:pt x="71817" y="1302453"/>
                  </a:lnTo>
                  <a:lnTo>
                    <a:pt x="71304" y="1294791"/>
                  </a:lnTo>
                  <a:lnTo>
                    <a:pt x="70785" y="1287130"/>
                  </a:lnTo>
                  <a:lnTo>
                    <a:pt x="70265" y="1279468"/>
                  </a:lnTo>
                  <a:lnTo>
                    <a:pt x="69733" y="1271807"/>
                  </a:lnTo>
                  <a:lnTo>
                    <a:pt x="69202" y="1264145"/>
                  </a:lnTo>
                  <a:lnTo>
                    <a:pt x="68663" y="1256484"/>
                  </a:lnTo>
                  <a:lnTo>
                    <a:pt x="68119" y="1248822"/>
                  </a:lnTo>
                  <a:lnTo>
                    <a:pt x="67574" y="1241161"/>
                  </a:lnTo>
                  <a:lnTo>
                    <a:pt x="67019" y="1233499"/>
                  </a:lnTo>
                  <a:lnTo>
                    <a:pt x="66464" y="1225838"/>
                  </a:lnTo>
                  <a:lnTo>
                    <a:pt x="65901" y="1218176"/>
                  </a:lnTo>
                  <a:lnTo>
                    <a:pt x="65336" y="1210515"/>
                  </a:lnTo>
                  <a:lnTo>
                    <a:pt x="64766" y="1202853"/>
                  </a:lnTo>
                  <a:lnTo>
                    <a:pt x="64190" y="1195192"/>
                  </a:lnTo>
                  <a:lnTo>
                    <a:pt x="63613" y="1187530"/>
                  </a:lnTo>
                  <a:lnTo>
                    <a:pt x="63028" y="1179869"/>
                  </a:lnTo>
                  <a:lnTo>
                    <a:pt x="62441" y="1172207"/>
                  </a:lnTo>
                  <a:lnTo>
                    <a:pt x="61850" y="1164546"/>
                  </a:lnTo>
                  <a:lnTo>
                    <a:pt x="61254" y="1156884"/>
                  </a:lnTo>
                  <a:lnTo>
                    <a:pt x="60657" y="1149223"/>
                  </a:lnTo>
                  <a:lnTo>
                    <a:pt x="60051" y="1141561"/>
                  </a:lnTo>
                  <a:lnTo>
                    <a:pt x="59446" y="1133900"/>
                  </a:lnTo>
                  <a:lnTo>
                    <a:pt x="58835" y="1126238"/>
                  </a:lnTo>
                  <a:lnTo>
                    <a:pt x="58221" y="1118577"/>
                  </a:lnTo>
                  <a:lnTo>
                    <a:pt x="57605" y="1110915"/>
                  </a:lnTo>
                  <a:lnTo>
                    <a:pt x="56983" y="1103254"/>
                  </a:lnTo>
                  <a:lnTo>
                    <a:pt x="56361" y="1095593"/>
                  </a:lnTo>
                  <a:lnTo>
                    <a:pt x="55733" y="1087931"/>
                  </a:lnTo>
                  <a:lnTo>
                    <a:pt x="55103" y="1080270"/>
                  </a:lnTo>
                  <a:lnTo>
                    <a:pt x="54471" y="1072608"/>
                  </a:lnTo>
                  <a:lnTo>
                    <a:pt x="53835" y="1064947"/>
                  </a:lnTo>
                  <a:lnTo>
                    <a:pt x="53198" y="1057285"/>
                  </a:lnTo>
                  <a:lnTo>
                    <a:pt x="52556" y="1049624"/>
                  </a:lnTo>
                  <a:lnTo>
                    <a:pt x="51914" y="1041962"/>
                  </a:lnTo>
                  <a:lnTo>
                    <a:pt x="51268" y="1034301"/>
                  </a:lnTo>
                  <a:lnTo>
                    <a:pt x="50620" y="1026639"/>
                  </a:lnTo>
                  <a:lnTo>
                    <a:pt x="49972" y="1018978"/>
                  </a:lnTo>
                  <a:lnTo>
                    <a:pt x="49319" y="1011316"/>
                  </a:lnTo>
                  <a:lnTo>
                    <a:pt x="48666" y="1003655"/>
                  </a:lnTo>
                  <a:lnTo>
                    <a:pt x="48011" y="995993"/>
                  </a:lnTo>
                  <a:lnTo>
                    <a:pt x="47354" y="988332"/>
                  </a:lnTo>
                  <a:lnTo>
                    <a:pt x="46697" y="980670"/>
                  </a:lnTo>
                  <a:lnTo>
                    <a:pt x="46037" y="973009"/>
                  </a:lnTo>
                  <a:lnTo>
                    <a:pt x="45377" y="965347"/>
                  </a:lnTo>
                  <a:lnTo>
                    <a:pt x="44715" y="957686"/>
                  </a:lnTo>
                  <a:lnTo>
                    <a:pt x="44052" y="950024"/>
                  </a:lnTo>
                  <a:lnTo>
                    <a:pt x="43389" y="942363"/>
                  </a:lnTo>
                  <a:lnTo>
                    <a:pt x="42725" y="934701"/>
                  </a:lnTo>
                  <a:lnTo>
                    <a:pt x="42061" y="927040"/>
                  </a:lnTo>
                  <a:lnTo>
                    <a:pt x="41397" y="919378"/>
                  </a:lnTo>
                  <a:lnTo>
                    <a:pt x="40732" y="911717"/>
                  </a:lnTo>
                  <a:lnTo>
                    <a:pt x="40067" y="904055"/>
                  </a:lnTo>
                  <a:lnTo>
                    <a:pt x="39403" y="896394"/>
                  </a:lnTo>
                  <a:lnTo>
                    <a:pt x="38738" y="888732"/>
                  </a:lnTo>
                  <a:lnTo>
                    <a:pt x="38075" y="881071"/>
                  </a:lnTo>
                  <a:lnTo>
                    <a:pt x="37411" y="873409"/>
                  </a:lnTo>
                  <a:lnTo>
                    <a:pt x="36749" y="865748"/>
                  </a:lnTo>
                  <a:lnTo>
                    <a:pt x="36088" y="858086"/>
                  </a:lnTo>
                  <a:lnTo>
                    <a:pt x="35427" y="850425"/>
                  </a:lnTo>
                  <a:lnTo>
                    <a:pt x="34768" y="842763"/>
                  </a:lnTo>
                  <a:lnTo>
                    <a:pt x="34110" y="835102"/>
                  </a:lnTo>
                  <a:lnTo>
                    <a:pt x="33454" y="827440"/>
                  </a:lnTo>
                  <a:lnTo>
                    <a:pt x="32799" y="819779"/>
                  </a:lnTo>
                  <a:lnTo>
                    <a:pt x="32147" y="812117"/>
                  </a:lnTo>
                  <a:lnTo>
                    <a:pt x="31497" y="804456"/>
                  </a:lnTo>
                  <a:lnTo>
                    <a:pt x="30847" y="796794"/>
                  </a:lnTo>
                  <a:lnTo>
                    <a:pt x="30202" y="789133"/>
                  </a:lnTo>
                  <a:lnTo>
                    <a:pt x="29558" y="781471"/>
                  </a:lnTo>
                  <a:lnTo>
                    <a:pt x="28918" y="773810"/>
                  </a:lnTo>
                  <a:lnTo>
                    <a:pt x="28280" y="766148"/>
                  </a:lnTo>
                  <a:lnTo>
                    <a:pt x="27644" y="758487"/>
                  </a:lnTo>
                  <a:lnTo>
                    <a:pt x="27014" y="750825"/>
                  </a:lnTo>
                  <a:lnTo>
                    <a:pt x="26384" y="743164"/>
                  </a:lnTo>
                  <a:lnTo>
                    <a:pt x="25761" y="735503"/>
                  </a:lnTo>
                  <a:lnTo>
                    <a:pt x="25139" y="727841"/>
                  </a:lnTo>
                  <a:lnTo>
                    <a:pt x="24521" y="720180"/>
                  </a:lnTo>
                  <a:lnTo>
                    <a:pt x="23910" y="712518"/>
                  </a:lnTo>
                  <a:lnTo>
                    <a:pt x="23299" y="704857"/>
                  </a:lnTo>
                  <a:lnTo>
                    <a:pt x="22696" y="697195"/>
                  </a:lnTo>
                  <a:lnTo>
                    <a:pt x="22096" y="689534"/>
                  </a:lnTo>
                  <a:lnTo>
                    <a:pt x="21500" y="681872"/>
                  </a:lnTo>
                  <a:lnTo>
                    <a:pt x="20911" y="674211"/>
                  </a:lnTo>
                  <a:lnTo>
                    <a:pt x="20323" y="666549"/>
                  </a:lnTo>
                  <a:lnTo>
                    <a:pt x="19746" y="658888"/>
                  </a:lnTo>
                  <a:lnTo>
                    <a:pt x="19170" y="651226"/>
                  </a:lnTo>
                  <a:lnTo>
                    <a:pt x="18602" y="643565"/>
                  </a:lnTo>
                  <a:lnTo>
                    <a:pt x="18039" y="635903"/>
                  </a:lnTo>
                  <a:lnTo>
                    <a:pt x="17479" y="628242"/>
                  </a:lnTo>
                  <a:lnTo>
                    <a:pt x="16931" y="620580"/>
                  </a:lnTo>
                  <a:lnTo>
                    <a:pt x="16383" y="612919"/>
                  </a:lnTo>
                  <a:lnTo>
                    <a:pt x="15847" y="605257"/>
                  </a:lnTo>
                  <a:lnTo>
                    <a:pt x="15315" y="597596"/>
                  </a:lnTo>
                  <a:lnTo>
                    <a:pt x="14788" y="589934"/>
                  </a:lnTo>
                  <a:lnTo>
                    <a:pt x="14272" y="582273"/>
                  </a:lnTo>
                  <a:lnTo>
                    <a:pt x="13756" y="574611"/>
                  </a:lnTo>
                  <a:lnTo>
                    <a:pt x="13256" y="566950"/>
                  </a:lnTo>
                  <a:lnTo>
                    <a:pt x="12757" y="559288"/>
                  </a:lnTo>
                  <a:lnTo>
                    <a:pt x="12267" y="551627"/>
                  </a:lnTo>
                  <a:lnTo>
                    <a:pt x="11787" y="543965"/>
                  </a:lnTo>
                  <a:lnTo>
                    <a:pt x="11308" y="536304"/>
                  </a:lnTo>
                  <a:lnTo>
                    <a:pt x="10847" y="528642"/>
                  </a:lnTo>
                  <a:lnTo>
                    <a:pt x="10386" y="520981"/>
                  </a:lnTo>
                  <a:lnTo>
                    <a:pt x="9938" y="513319"/>
                  </a:lnTo>
                  <a:lnTo>
                    <a:pt x="9497" y="505658"/>
                  </a:lnTo>
                  <a:lnTo>
                    <a:pt x="9061" y="497996"/>
                  </a:lnTo>
                  <a:lnTo>
                    <a:pt x="8641" y="490335"/>
                  </a:lnTo>
                  <a:lnTo>
                    <a:pt x="8221" y="482673"/>
                  </a:lnTo>
                  <a:lnTo>
                    <a:pt x="7818" y="475012"/>
                  </a:lnTo>
                  <a:lnTo>
                    <a:pt x="7420" y="467350"/>
                  </a:lnTo>
                  <a:lnTo>
                    <a:pt x="7029" y="459689"/>
                  </a:lnTo>
                  <a:lnTo>
                    <a:pt x="6653" y="452027"/>
                  </a:lnTo>
                  <a:lnTo>
                    <a:pt x="6278" y="444366"/>
                  </a:lnTo>
                  <a:lnTo>
                    <a:pt x="5923" y="436704"/>
                  </a:lnTo>
                  <a:lnTo>
                    <a:pt x="5571" y="429043"/>
                  </a:lnTo>
                  <a:lnTo>
                    <a:pt x="5230" y="421381"/>
                  </a:lnTo>
                  <a:lnTo>
                    <a:pt x="4901" y="413720"/>
                  </a:lnTo>
                  <a:lnTo>
                    <a:pt x="4574" y="406058"/>
                  </a:lnTo>
                  <a:lnTo>
                    <a:pt x="4270" y="398397"/>
                  </a:lnTo>
                  <a:lnTo>
                    <a:pt x="3966" y="390735"/>
                  </a:lnTo>
                  <a:lnTo>
                    <a:pt x="3678" y="383074"/>
                  </a:lnTo>
                  <a:lnTo>
                    <a:pt x="3399" y="375412"/>
                  </a:lnTo>
                  <a:lnTo>
                    <a:pt x="3125" y="367751"/>
                  </a:lnTo>
                  <a:lnTo>
                    <a:pt x="2872" y="360090"/>
                  </a:lnTo>
                  <a:lnTo>
                    <a:pt x="2618" y="352428"/>
                  </a:lnTo>
                  <a:lnTo>
                    <a:pt x="2386" y="344767"/>
                  </a:lnTo>
                  <a:lnTo>
                    <a:pt x="2158" y="337105"/>
                  </a:lnTo>
                  <a:lnTo>
                    <a:pt x="1941" y="329444"/>
                  </a:lnTo>
                  <a:lnTo>
                    <a:pt x="1740" y="321782"/>
                  </a:lnTo>
                  <a:lnTo>
                    <a:pt x="1540" y="314121"/>
                  </a:lnTo>
                  <a:lnTo>
                    <a:pt x="1365" y="306459"/>
                  </a:lnTo>
                  <a:lnTo>
                    <a:pt x="1191" y="298798"/>
                  </a:lnTo>
                  <a:lnTo>
                    <a:pt x="1032" y="291136"/>
                  </a:lnTo>
                  <a:lnTo>
                    <a:pt x="885" y="283475"/>
                  </a:lnTo>
                  <a:lnTo>
                    <a:pt x="742" y="275813"/>
                  </a:lnTo>
                  <a:lnTo>
                    <a:pt x="623" y="268152"/>
                  </a:lnTo>
                  <a:lnTo>
                    <a:pt x="505" y="260490"/>
                  </a:lnTo>
                  <a:lnTo>
                    <a:pt x="405" y="252829"/>
                  </a:lnTo>
                  <a:lnTo>
                    <a:pt x="315" y="245167"/>
                  </a:lnTo>
                  <a:lnTo>
                    <a:pt x="231" y="237506"/>
                  </a:lnTo>
                  <a:lnTo>
                    <a:pt x="169" y="229844"/>
                  </a:lnTo>
                  <a:lnTo>
                    <a:pt x="106" y="222183"/>
                  </a:lnTo>
                  <a:lnTo>
                    <a:pt x="68" y="214521"/>
                  </a:lnTo>
                  <a:lnTo>
                    <a:pt x="33" y="206860"/>
                  </a:lnTo>
                  <a:lnTo>
                    <a:pt x="11" y="199198"/>
                  </a:lnTo>
                  <a:lnTo>
                    <a:pt x="5" y="191537"/>
                  </a:lnTo>
                  <a:lnTo>
                    <a:pt x="0" y="183875"/>
                  </a:lnTo>
                  <a:lnTo>
                    <a:pt x="22" y="176214"/>
                  </a:lnTo>
                  <a:lnTo>
                    <a:pt x="45" y="168552"/>
                  </a:lnTo>
                  <a:lnTo>
                    <a:pt x="83" y="160891"/>
                  </a:lnTo>
                  <a:lnTo>
                    <a:pt x="135" y="153229"/>
                  </a:lnTo>
                  <a:lnTo>
                    <a:pt x="190" y="145568"/>
                  </a:lnTo>
                  <a:lnTo>
                    <a:pt x="269" y="137906"/>
                  </a:lnTo>
                  <a:lnTo>
                    <a:pt x="349" y="130245"/>
                  </a:lnTo>
                  <a:lnTo>
                    <a:pt x="449" y="122583"/>
                  </a:lnTo>
                  <a:lnTo>
                    <a:pt x="556" y="114922"/>
                  </a:lnTo>
                  <a:lnTo>
                    <a:pt x="672" y="107260"/>
                  </a:lnTo>
                  <a:lnTo>
                    <a:pt x="808" y="99599"/>
                  </a:lnTo>
                  <a:lnTo>
                    <a:pt x="944" y="91937"/>
                  </a:lnTo>
                  <a:lnTo>
                    <a:pt x="1104" y="84276"/>
                  </a:lnTo>
                  <a:lnTo>
                    <a:pt x="1268" y="76614"/>
                  </a:lnTo>
                  <a:lnTo>
                    <a:pt x="1444" y="68953"/>
                  </a:lnTo>
                  <a:lnTo>
                    <a:pt x="1635" y="61291"/>
                  </a:lnTo>
                  <a:lnTo>
                    <a:pt x="1827" y="53630"/>
                  </a:lnTo>
                  <a:lnTo>
                    <a:pt x="2046" y="45968"/>
                  </a:lnTo>
                  <a:lnTo>
                    <a:pt x="2264" y="38307"/>
                  </a:lnTo>
                  <a:lnTo>
                    <a:pt x="2498" y="30645"/>
                  </a:lnTo>
                  <a:lnTo>
                    <a:pt x="2744" y="22984"/>
                  </a:lnTo>
                  <a:lnTo>
                    <a:pt x="2994" y="15322"/>
                  </a:lnTo>
                  <a:lnTo>
                    <a:pt x="3265" y="7661"/>
                  </a:lnTo>
                  <a:lnTo>
                    <a:pt x="3537" y="0"/>
                  </a:lnTo>
                  <a:lnTo>
                    <a:pt x="209785" y="0"/>
                  </a:lnTo>
                  <a:lnTo>
                    <a:pt x="210057" y="7661"/>
                  </a:lnTo>
                  <a:lnTo>
                    <a:pt x="210328" y="15322"/>
                  </a:lnTo>
                  <a:lnTo>
                    <a:pt x="210578" y="22984"/>
                  </a:lnTo>
                  <a:lnTo>
                    <a:pt x="210823" y="30645"/>
                  </a:lnTo>
                  <a:lnTo>
                    <a:pt x="211058" y="38307"/>
                  </a:lnTo>
                  <a:lnTo>
                    <a:pt x="211276" y="45968"/>
                  </a:lnTo>
                  <a:lnTo>
                    <a:pt x="211495" y="53630"/>
                  </a:lnTo>
                  <a:lnTo>
                    <a:pt x="211687" y="61291"/>
                  </a:lnTo>
                  <a:lnTo>
                    <a:pt x="211878" y="68953"/>
                  </a:lnTo>
                  <a:lnTo>
                    <a:pt x="212054" y="76614"/>
                  </a:lnTo>
                  <a:lnTo>
                    <a:pt x="212218" y="84276"/>
                  </a:lnTo>
                  <a:lnTo>
                    <a:pt x="212378" y="91937"/>
                  </a:lnTo>
                  <a:lnTo>
                    <a:pt x="212514" y="99599"/>
                  </a:lnTo>
                  <a:lnTo>
                    <a:pt x="212649" y="107260"/>
                  </a:lnTo>
                  <a:lnTo>
                    <a:pt x="212765" y="114922"/>
                  </a:lnTo>
                  <a:lnTo>
                    <a:pt x="212873" y="122583"/>
                  </a:lnTo>
                  <a:lnTo>
                    <a:pt x="212973" y="130245"/>
                  </a:lnTo>
                  <a:lnTo>
                    <a:pt x="213053" y="137906"/>
                  </a:lnTo>
                  <a:lnTo>
                    <a:pt x="213132" y="145568"/>
                  </a:lnTo>
                  <a:lnTo>
                    <a:pt x="213187" y="153229"/>
                  </a:lnTo>
                  <a:lnTo>
                    <a:pt x="213239" y="160891"/>
                  </a:lnTo>
                  <a:lnTo>
                    <a:pt x="213277" y="168552"/>
                  </a:lnTo>
                  <a:lnTo>
                    <a:pt x="213300" y="176214"/>
                  </a:lnTo>
                  <a:lnTo>
                    <a:pt x="213322" y="183875"/>
                  </a:lnTo>
                  <a:lnTo>
                    <a:pt x="213317" y="191537"/>
                  </a:lnTo>
                  <a:lnTo>
                    <a:pt x="213311" y="199198"/>
                  </a:lnTo>
                  <a:lnTo>
                    <a:pt x="213289" y="206860"/>
                  </a:lnTo>
                  <a:lnTo>
                    <a:pt x="213254" y="214521"/>
                  </a:lnTo>
                  <a:lnTo>
                    <a:pt x="213216" y="222183"/>
                  </a:lnTo>
                  <a:lnTo>
                    <a:pt x="213153" y="229844"/>
                  </a:lnTo>
                  <a:lnTo>
                    <a:pt x="213091" y="237506"/>
                  </a:lnTo>
                  <a:lnTo>
                    <a:pt x="213007" y="245167"/>
                  </a:lnTo>
                  <a:lnTo>
                    <a:pt x="212917" y="252829"/>
                  </a:lnTo>
                  <a:lnTo>
                    <a:pt x="212817" y="260490"/>
                  </a:lnTo>
                  <a:lnTo>
                    <a:pt x="212698" y="268152"/>
                  </a:lnTo>
                  <a:lnTo>
                    <a:pt x="212580" y="275813"/>
                  </a:lnTo>
                  <a:lnTo>
                    <a:pt x="212437" y="283475"/>
                  </a:lnTo>
                  <a:lnTo>
                    <a:pt x="212290" y="291136"/>
                  </a:lnTo>
                  <a:lnTo>
                    <a:pt x="212131" y="298798"/>
                  </a:lnTo>
                  <a:lnTo>
                    <a:pt x="211957" y="306459"/>
                  </a:lnTo>
                  <a:lnTo>
                    <a:pt x="211782" y="314121"/>
                  </a:lnTo>
                  <a:lnTo>
                    <a:pt x="211582" y="321782"/>
                  </a:lnTo>
                  <a:lnTo>
                    <a:pt x="211381" y="329444"/>
                  </a:lnTo>
                  <a:lnTo>
                    <a:pt x="211164" y="337105"/>
                  </a:lnTo>
                  <a:lnTo>
                    <a:pt x="210936" y="344767"/>
                  </a:lnTo>
                  <a:lnTo>
                    <a:pt x="210704" y="352428"/>
                  </a:lnTo>
                  <a:lnTo>
                    <a:pt x="210450" y="360090"/>
                  </a:lnTo>
                  <a:lnTo>
                    <a:pt x="210197" y="367751"/>
                  </a:lnTo>
                  <a:lnTo>
                    <a:pt x="209923" y="375412"/>
                  </a:lnTo>
                  <a:lnTo>
                    <a:pt x="209644" y="383074"/>
                  </a:lnTo>
                  <a:lnTo>
                    <a:pt x="209356" y="390735"/>
                  </a:lnTo>
                  <a:lnTo>
                    <a:pt x="209052" y="398397"/>
                  </a:lnTo>
                  <a:lnTo>
                    <a:pt x="208748" y="406058"/>
                  </a:lnTo>
                  <a:lnTo>
                    <a:pt x="208421" y="413720"/>
                  </a:lnTo>
                  <a:lnTo>
                    <a:pt x="208092" y="421381"/>
                  </a:lnTo>
                  <a:lnTo>
                    <a:pt x="207751" y="429043"/>
                  </a:lnTo>
                  <a:lnTo>
                    <a:pt x="207399" y="436704"/>
                  </a:lnTo>
                  <a:lnTo>
                    <a:pt x="207044" y="444366"/>
                  </a:lnTo>
                  <a:lnTo>
                    <a:pt x="206669" y="452027"/>
                  </a:lnTo>
                  <a:lnTo>
                    <a:pt x="206293" y="459689"/>
                  </a:lnTo>
                  <a:lnTo>
                    <a:pt x="205902" y="467350"/>
                  </a:lnTo>
                  <a:lnTo>
                    <a:pt x="205504" y="475012"/>
                  </a:lnTo>
                  <a:lnTo>
                    <a:pt x="205101" y="482673"/>
                  </a:lnTo>
                  <a:lnTo>
                    <a:pt x="204681" y="490335"/>
                  </a:lnTo>
                  <a:lnTo>
                    <a:pt x="204261" y="497996"/>
                  </a:lnTo>
                  <a:lnTo>
                    <a:pt x="203825" y="505658"/>
                  </a:lnTo>
                  <a:lnTo>
                    <a:pt x="203384" y="513319"/>
                  </a:lnTo>
                  <a:lnTo>
                    <a:pt x="202936" y="520981"/>
                  </a:lnTo>
                  <a:lnTo>
                    <a:pt x="202475" y="528642"/>
                  </a:lnTo>
                  <a:lnTo>
                    <a:pt x="202014" y="536304"/>
                  </a:lnTo>
                  <a:lnTo>
                    <a:pt x="201535" y="543965"/>
                  </a:lnTo>
                  <a:lnTo>
                    <a:pt x="201055" y="551627"/>
                  </a:lnTo>
                  <a:lnTo>
                    <a:pt x="200565" y="559288"/>
                  </a:lnTo>
                  <a:lnTo>
                    <a:pt x="200066" y="566950"/>
                  </a:lnTo>
                  <a:lnTo>
                    <a:pt x="199566" y="574611"/>
                  </a:lnTo>
                  <a:lnTo>
                    <a:pt x="199050" y="582273"/>
                  </a:lnTo>
                  <a:lnTo>
                    <a:pt x="198534" y="589934"/>
                  </a:lnTo>
                  <a:lnTo>
                    <a:pt x="198007" y="597596"/>
                  </a:lnTo>
                  <a:lnTo>
                    <a:pt x="197475" y="605257"/>
                  </a:lnTo>
                  <a:lnTo>
                    <a:pt x="196939" y="612919"/>
                  </a:lnTo>
                  <a:lnTo>
                    <a:pt x="196391" y="620580"/>
                  </a:lnTo>
                  <a:lnTo>
                    <a:pt x="195843" y="628242"/>
                  </a:lnTo>
                  <a:lnTo>
                    <a:pt x="195283" y="635903"/>
                  </a:lnTo>
                  <a:lnTo>
                    <a:pt x="194720" y="643565"/>
                  </a:lnTo>
                  <a:lnTo>
                    <a:pt x="194152" y="651226"/>
                  </a:lnTo>
                  <a:lnTo>
                    <a:pt x="193576" y="658888"/>
                  </a:lnTo>
                  <a:lnTo>
                    <a:pt x="192999" y="666549"/>
                  </a:lnTo>
                  <a:lnTo>
                    <a:pt x="192411" y="674211"/>
                  </a:lnTo>
                  <a:lnTo>
                    <a:pt x="191822" y="681872"/>
                  </a:lnTo>
                  <a:lnTo>
                    <a:pt x="191226" y="689534"/>
                  </a:lnTo>
                  <a:lnTo>
                    <a:pt x="190626" y="697195"/>
                  </a:lnTo>
                  <a:lnTo>
                    <a:pt x="190023" y="704857"/>
                  </a:lnTo>
                  <a:lnTo>
                    <a:pt x="189412" y="712518"/>
                  </a:lnTo>
                  <a:lnTo>
                    <a:pt x="188801" y="720180"/>
                  </a:lnTo>
                  <a:lnTo>
                    <a:pt x="188183" y="727841"/>
                  </a:lnTo>
                  <a:lnTo>
                    <a:pt x="187561" y="735503"/>
                  </a:lnTo>
                  <a:lnTo>
                    <a:pt x="186938" y="743164"/>
                  </a:lnTo>
                  <a:lnTo>
                    <a:pt x="186308" y="750825"/>
                  </a:lnTo>
                  <a:lnTo>
                    <a:pt x="185678" y="758487"/>
                  </a:lnTo>
                  <a:lnTo>
                    <a:pt x="185042" y="766148"/>
                  </a:lnTo>
                  <a:lnTo>
                    <a:pt x="184404" y="773810"/>
                  </a:lnTo>
                  <a:lnTo>
                    <a:pt x="183764" y="781471"/>
                  </a:lnTo>
                  <a:lnTo>
                    <a:pt x="183120" y="789133"/>
                  </a:lnTo>
                  <a:lnTo>
                    <a:pt x="182475" y="796794"/>
                  </a:lnTo>
                  <a:lnTo>
                    <a:pt x="181825" y="804456"/>
                  </a:lnTo>
                  <a:lnTo>
                    <a:pt x="181175" y="812117"/>
                  </a:lnTo>
                  <a:lnTo>
                    <a:pt x="180522" y="819779"/>
                  </a:lnTo>
                  <a:lnTo>
                    <a:pt x="179868" y="827440"/>
                  </a:lnTo>
                  <a:lnTo>
                    <a:pt x="179212" y="835102"/>
                  </a:lnTo>
                  <a:lnTo>
                    <a:pt x="178554" y="842763"/>
                  </a:lnTo>
                  <a:lnTo>
                    <a:pt x="177895" y="850425"/>
                  </a:lnTo>
                  <a:lnTo>
                    <a:pt x="177234" y="858086"/>
                  </a:lnTo>
                  <a:lnTo>
                    <a:pt x="176573" y="865748"/>
                  </a:lnTo>
                  <a:lnTo>
                    <a:pt x="175910" y="873409"/>
                  </a:lnTo>
                  <a:lnTo>
                    <a:pt x="175247" y="881071"/>
                  </a:lnTo>
                  <a:lnTo>
                    <a:pt x="174583" y="888732"/>
                  </a:lnTo>
                  <a:lnTo>
                    <a:pt x="173919" y="896394"/>
                  </a:lnTo>
                  <a:lnTo>
                    <a:pt x="173255" y="904055"/>
                  </a:lnTo>
                  <a:lnTo>
                    <a:pt x="172590" y="911717"/>
                  </a:lnTo>
                  <a:lnTo>
                    <a:pt x="171925" y="919378"/>
                  </a:lnTo>
                  <a:lnTo>
                    <a:pt x="171261" y="927040"/>
                  </a:lnTo>
                  <a:lnTo>
                    <a:pt x="170597" y="934701"/>
                  </a:lnTo>
                  <a:lnTo>
                    <a:pt x="169933" y="942363"/>
                  </a:lnTo>
                  <a:lnTo>
                    <a:pt x="169270" y="950024"/>
                  </a:lnTo>
                  <a:lnTo>
                    <a:pt x="168607" y="957686"/>
                  </a:lnTo>
                  <a:lnTo>
                    <a:pt x="167945" y="965347"/>
                  </a:lnTo>
                  <a:lnTo>
                    <a:pt x="167285" y="973009"/>
                  </a:lnTo>
                  <a:lnTo>
                    <a:pt x="166625" y="980670"/>
                  </a:lnTo>
                  <a:lnTo>
                    <a:pt x="165968" y="988332"/>
                  </a:lnTo>
                  <a:lnTo>
                    <a:pt x="165311" y="995993"/>
                  </a:lnTo>
                  <a:lnTo>
                    <a:pt x="164656" y="1003655"/>
                  </a:lnTo>
                  <a:lnTo>
                    <a:pt x="164003" y="1011316"/>
                  </a:lnTo>
                  <a:lnTo>
                    <a:pt x="163350" y="1018978"/>
                  </a:lnTo>
                  <a:lnTo>
                    <a:pt x="162702" y="1026639"/>
                  </a:lnTo>
                  <a:lnTo>
                    <a:pt x="162054" y="1034301"/>
                  </a:lnTo>
                  <a:lnTo>
                    <a:pt x="161408" y="1041962"/>
                  </a:lnTo>
                  <a:lnTo>
                    <a:pt x="160766" y="1049624"/>
                  </a:lnTo>
                  <a:lnTo>
                    <a:pt x="160124" y="1057285"/>
                  </a:lnTo>
                  <a:lnTo>
                    <a:pt x="159487" y="1064947"/>
                  </a:lnTo>
                  <a:lnTo>
                    <a:pt x="158851" y="1072608"/>
                  </a:lnTo>
                  <a:lnTo>
                    <a:pt x="158219" y="1080270"/>
                  </a:lnTo>
                  <a:lnTo>
                    <a:pt x="157589" y="1087931"/>
                  </a:lnTo>
                  <a:lnTo>
                    <a:pt x="156961" y="1095593"/>
                  </a:lnTo>
                  <a:lnTo>
                    <a:pt x="156339" y="1103254"/>
                  </a:lnTo>
                  <a:lnTo>
                    <a:pt x="155717" y="1110915"/>
                  </a:lnTo>
                  <a:lnTo>
                    <a:pt x="155101" y="1118577"/>
                  </a:lnTo>
                  <a:lnTo>
                    <a:pt x="154487" y="1126238"/>
                  </a:lnTo>
                  <a:lnTo>
                    <a:pt x="153876" y="1133900"/>
                  </a:lnTo>
                  <a:lnTo>
                    <a:pt x="153271" y="1141561"/>
                  </a:lnTo>
                  <a:lnTo>
                    <a:pt x="152665" y="1149223"/>
                  </a:lnTo>
                  <a:lnTo>
                    <a:pt x="152068" y="1156884"/>
                  </a:lnTo>
                  <a:lnTo>
                    <a:pt x="151472" y="1164546"/>
                  </a:lnTo>
                  <a:lnTo>
                    <a:pt x="150881" y="1172207"/>
                  </a:lnTo>
                  <a:lnTo>
                    <a:pt x="150294" y="1179869"/>
                  </a:lnTo>
                  <a:lnTo>
                    <a:pt x="149709" y="1187530"/>
                  </a:lnTo>
                  <a:lnTo>
                    <a:pt x="149132" y="1195192"/>
                  </a:lnTo>
                  <a:lnTo>
                    <a:pt x="148556" y="1202853"/>
                  </a:lnTo>
                  <a:lnTo>
                    <a:pt x="147986" y="1210515"/>
                  </a:lnTo>
                  <a:lnTo>
                    <a:pt x="147421" y="1218176"/>
                  </a:lnTo>
                  <a:lnTo>
                    <a:pt x="146857" y="1225838"/>
                  </a:lnTo>
                  <a:lnTo>
                    <a:pt x="146303" y="1233499"/>
                  </a:lnTo>
                  <a:lnTo>
                    <a:pt x="145748" y="1241161"/>
                  </a:lnTo>
                  <a:lnTo>
                    <a:pt x="145202" y="1248822"/>
                  </a:lnTo>
                  <a:lnTo>
                    <a:pt x="144659" y="1256484"/>
                  </a:lnTo>
                  <a:lnTo>
                    <a:pt x="144120" y="1264145"/>
                  </a:lnTo>
                  <a:lnTo>
                    <a:pt x="143589" y="1271807"/>
                  </a:lnTo>
                  <a:lnTo>
                    <a:pt x="143057" y="1279468"/>
                  </a:lnTo>
                  <a:lnTo>
                    <a:pt x="142537" y="1287130"/>
                  </a:lnTo>
                  <a:lnTo>
                    <a:pt x="142018" y="1294791"/>
                  </a:lnTo>
                  <a:lnTo>
                    <a:pt x="141505" y="1302453"/>
                  </a:lnTo>
                  <a:lnTo>
                    <a:pt x="140998" y="1310114"/>
                  </a:lnTo>
                  <a:lnTo>
                    <a:pt x="140493" y="1317776"/>
                  </a:lnTo>
                  <a:lnTo>
                    <a:pt x="139998" y="1325437"/>
                  </a:lnTo>
                  <a:lnTo>
                    <a:pt x="139504" y="1333099"/>
                  </a:lnTo>
                  <a:lnTo>
                    <a:pt x="139018" y="1340760"/>
                  </a:lnTo>
                  <a:lnTo>
                    <a:pt x="138537" y="1348422"/>
                  </a:lnTo>
                  <a:lnTo>
                    <a:pt x="138059" y="1356083"/>
                  </a:lnTo>
                  <a:lnTo>
                    <a:pt x="137591" y="1363745"/>
                  </a:lnTo>
                  <a:lnTo>
                    <a:pt x="137122" y="1371406"/>
                  </a:lnTo>
                  <a:lnTo>
                    <a:pt x="136665" y="1379068"/>
                  </a:lnTo>
                  <a:lnTo>
                    <a:pt x="136210" y="1386729"/>
                  </a:lnTo>
                  <a:lnTo>
                    <a:pt x="135761" y="1394391"/>
                  </a:lnTo>
                  <a:lnTo>
                    <a:pt x="135319" y="1402052"/>
                  </a:lnTo>
                  <a:lnTo>
                    <a:pt x="134878" y="1409714"/>
                  </a:lnTo>
                  <a:lnTo>
                    <a:pt x="134449" y="1417375"/>
                  </a:lnTo>
                  <a:lnTo>
                    <a:pt x="134021" y="1425037"/>
                  </a:lnTo>
                  <a:lnTo>
                    <a:pt x="133601" y="1432698"/>
                  </a:lnTo>
                  <a:lnTo>
                    <a:pt x="133187" y="1440360"/>
                  </a:lnTo>
                  <a:lnTo>
                    <a:pt x="132775" y="1448021"/>
                  </a:lnTo>
                  <a:lnTo>
                    <a:pt x="132374" y="1455683"/>
                  </a:lnTo>
                  <a:lnTo>
                    <a:pt x="131974" y="1463344"/>
                  </a:lnTo>
                  <a:lnTo>
                    <a:pt x="131583" y="1471006"/>
                  </a:lnTo>
                  <a:lnTo>
                    <a:pt x="131196" y="1478667"/>
                  </a:lnTo>
                  <a:lnTo>
                    <a:pt x="130814" y="1486328"/>
                  </a:lnTo>
                  <a:lnTo>
                    <a:pt x="130441" y="1493990"/>
                  </a:lnTo>
                  <a:lnTo>
                    <a:pt x="130068" y="1501651"/>
                  </a:lnTo>
                  <a:lnTo>
                    <a:pt x="129708" y="1509313"/>
                  </a:lnTo>
                  <a:lnTo>
                    <a:pt x="129349" y="1516974"/>
                  </a:lnTo>
                  <a:lnTo>
                    <a:pt x="128997" y="1524636"/>
                  </a:lnTo>
                  <a:lnTo>
                    <a:pt x="128652" y="1532297"/>
                  </a:lnTo>
                  <a:lnTo>
                    <a:pt x="128307" y="1539959"/>
                  </a:lnTo>
                  <a:lnTo>
                    <a:pt x="127976" y="1547620"/>
                  </a:lnTo>
                  <a:lnTo>
                    <a:pt x="127645" y="1555282"/>
                  </a:lnTo>
                  <a:lnTo>
                    <a:pt x="127322" y="1562943"/>
                  </a:lnTo>
                  <a:lnTo>
                    <a:pt x="127005" y="1570605"/>
                  </a:lnTo>
                  <a:lnTo>
                    <a:pt x="126691" y="1578266"/>
                  </a:lnTo>
                  <a:lnTo>
                    <a:pt x="126387" y="1585928"/>
                  </a:lnTo>
                  <a:lnTo>
                    <a:pt x="126084" y="1593589"/>
                  </a:lnTo>
                  <a:lnTo>
                    <a:pt x="125791" y="1601251"/>
                  </a:lnTo>
                  <a:lnTo>
                    <a:pt x="125501" y="1608912"/>
                  </a:lnTo>
                  <a:lnTo>
                    <a:pt x="125216" y="1616574"/>
                  </a:lnTo>
                  <a:lnTo>
                    <a:pt x="124940" y="1624235"/>
                  </a:lnTo>
                  <a:lnTo>
                    <a:pt x="124664" y="1631897"/>
                  </a:lnTo>
                  <a:lnTo>
                    <a:pt x="124400" y="1639558"/>
                  </a:lnTo>
                  <a:lnTo>
                    <a:pt x="124138" y="1647220"/>
                  </a:lnTo>
                  <a:lnTo>
                    <a:pt x="123882" y="1654881"/>
                  </a:lnTo>
                  <a:lnTo>
                    <a:pt x="123633" y="1662543"/>
                  </a:lnTo>
                  <a:lnTo>
                    <a:pt x="123385" y="1670204"/>
                  </a:lnTo>
                  <a:lnTo>
                    <a:pt x="123149" y="1677866"/>
                  </a:lnTo>
                  <a:lnTo>
                    <a:pt x="122913" y="1685527"/>
                  </a:lnTo>
                  <a:lnTo>
                    <a:pt x="122686" y="1693189"/>
                  </a:lnTo>
                  <a:lnTo>
                    <a:pt x="122464" y="1700850"/>
                  </a:lnTo>
                  <a:lnTo>
                    <a:pt x="122244" y="1708512"/>
                  </a:lnTo>
                  <a:lnTo>
                    <a:pt x="122034" y="1716173"/>
                  </a:lnTo>
                  <a:lnTo>
                    <a:pt x="121825" y="1723835"/>
                  </a:lnTo>
                  <a:lnTo>
                    <a:pt x="121626" y="1731496"/>
                  </a:lnTo>
                  <a:lnTo>
                    <a:pt x="121429" y="1739158"/>
                  </a:lnTo>
                  <a:lnTo>
                    <a:pt x="121237" y="1746819"/>
                  </a:lnTo>
                  <a:lnTo>
                    <a:pt x="121053" y="1754481"/>
                  </a:lnTo>
                  <a:lnTo>
                    <a:pt x="120869" y="1762142"/>
                  </a:lnTo>
                  <a:lnTo>
                    <a:pt x="120698" y="1769804"/>
                  </a:lnTo>
                  <a:lnTo>
                    <a:pt x="120526" y="1777465"/>
                  </a:lnTo>
                  <a:lnTo>
                    <a:pt x="120361" y="1785127"/>
                  </a:lnTo>
                  <a:lnTo>
                    <a:pt x="120202" y="1792788"/>
                  </a:lnTo>
                  <a:lnTo>
                    <a:pt x="120045" y="1800450"/>
                  </a:lnTo>
                  <a:lnTo>
                    <a:pt x="119898" y="1808111"/>
                  </a:lnTo>
                  <a:lnTo>
                    <a:pt x="119751" y="1815773"/>
                  </a:lnTo>
                  <a:lnTo>
                    <a:pt x="119612" y="1823434"/>
                  </a:lnTo>
                  <a:lnTo>
                    <a:pt x="119478" y="1831096"/>
                  </a:lnTo>
                  <a:lnTo>
                    <a:pt x="119346" y="1838757"/>
                  </a:lnTo>
                  <a:lnTo>
                    <a:pt x="119223" y="1846419"/>
                  </a:lnTo>
                  <a:lnTo>
                    <a:pt x="119100" y="1854080"/>
                  </a:lnTo>
                  <a:lnTo>
                    <a:pt x="118987" y="1861741"/>
                  </a:lnTo>
                  <a:lnTo>
                    <a:pt x="118875" y="1869403"/>
                  </a:lnTo>
                  <a:lnTo>
                    <a:pt x="118768" y="1877064"/>
                  </a:lnTo>
                  <a:lnTo>
                    <a:pt x="118668" y="1884726"/>
                  </a:lnTo>
                  <a:lnTo>
                    <a:pt x="118568" y="1892387"/>
                  </a:lnTo>
                  <a:lnTo>
                    <a:pt x="118479" y="1900049"/>
                  </a:lnTo>
                  <a:lnTo>
                    <a:pt x="118391" y="1907710"/>
                  </a:lnTo>
                  <a:lnTo>
                    <a:pt x="118308" y="1915372"/>
                  </a:lnTo>
                  <a:lnTo>
                    <a:pt x="118230" y="1923033"/>
                  </a:lnTo>
                  <a:lnTo>
                    <a:pt x="118154" y="1930695"/>
                  </a:lnTo>
                  <a:lnTo>
                    <a:pt x="118087" y="1938356"/>
                  </a:lnTo>
                  <a:lnTo>
                    <a:pt x="118020" y="1946018"/>
                  </a:lnTo>
                  <a:lnTo>
                    <a:pt x="117960" y="1953679"/>
                  </a:lnTo>
                  <a:lnTo>
                    <a:pt x="117903" y="1961341"/>
                  </a:lnTo>
                  <a:lnTo>
                    <a:pt x="117850" y="1969002"/>
                  </a:lnTo>
                  <a:lnTo>
                    <a:pt x="117804" y="1976664"/>
                  </a:lnTo>
                  <a:lnTo>
                    <a:pt x="117757" y="1984325"/>
                  </a:lnTo>
                  <a:lnTo>
                    <a:pt x="117720" y="1991987"/>
                  </a:lnTo>
                  <a:lnTo>
                    <a:pt x="117684" y="1999648"/>
                  </a:lnTo>
                  <a:lnTo>
                    <a:pt x="117652" y="2007310"/>
                  </a:lnTo>
                  <a:lnTo>
                    <a:pt x="117626" y="2014971"/>
                  </a:lnTo>
                  <a:lnTo>
                    <a:pt x="117600" y="2022633"/>
                  </a:lnTo>
                  <a:lnTo>
                    <a:pt x="117583" y="2030294"/>
                  </a:lnTo>
                  <a:lnTo>
                    <a:pt x="117567" y="2037956"/>
                  </a:lnTo>
                  <a:lnTo>
                    <a:pt x="117556" y="2045617"/>
                  </a:lnTo>
                  <a:lnTo>
                    <a:pt x="117548" y="2053279"/>
                  </a:lnTo>
                  <a:lnTo>
                    <a:pt x="117543" y="2060940"/>
                  </a:lnTo>
                  <a:lnTo>
                    <a:pt x="117545" y="2068602"/>
                  </a:lnTo>
                  <a:lnTo>
                    <a:pt x="117547" y="2076263"/>
                  </a:lnTo>
                  <a:lnTo>
                    <a:pt x="117556" y="2083925"/>
                  </a:lnTo>
                  <a:lnTo>
                    <a:pt x="117567" y="2091586"/>
                  </a:lnTo>
                  <a:lnTo>
                    <a:pt x="117580" y="2099248"/>
                  </a:lnTo>
                  <a:lnTo>
                    <a:pt x="117600" y="2106909"/>
                  </a:lnTo>
                  <a:lnTo>
                    <a:pt x="117620" y="2114571"/>
                  </a:lnTo>
                  <a:lnTo>
                    <a:pt x="117648" y="2122232"/>
                  </a:lnTo>
                  <a:lnTo>
                    <a:pt x="117676" y="2129894"/>
                  </a:lnTo>
                  <a:lnTo>
                    <a:pt x="117708" y="2137555"/>
                  </a:lnTo>
                  <a:lnTo>
                    <a:pt x="117745" y="2145217"/>
                  </a:lnTo>
                  <a:lnTo>
                    <a:pt x="117782" y="2152878"/>
                  </a:lnTo>
                  <a:lnTo>
                    <a:pt x="117826" y="2160540"/>
                  </a:lnTo>
                  <a:lnTo>
                    <a:pt x="117871" y="2168201"/>
                  </a:lnTo>
                  <a:lnTo>
                    <a:pt x="117921" y="2175863"/>
                  </a:lnTo>
                  <a:lnTo>
                    <a:pt x="117973" y="2183524"/>
                  </a:lnTo>
                  <a:lnTo>
                    <a:pt x="118028" y="2191186"/>
                  </a:lnTo>
                  <a:lnTo>
                    <a:pt x="118088" y="2198847"/>
                  </a:lnTo>
                  <a:lnTo>
                    <a:pt x="118148" y="2206509"/>
                  </a:lnTo>
                  <a:lnTo>
                    <a:pt x="118214" y="2214170"/>
                  </a:lnTo>
                  <a:lnTo>
                    <a:pt x="118282" y="2221831"/>
                  </a:lnTo>
                  <a:lnTo>
                    <a:pt x="118352" y="2229493"/>
                  </a:lnTo>
                  <a:lnTo>
                    <a:pt x="118427" y="2237154"/>
                  </a:lnTo>
                  <a:lnTo>
                    <a:pt x="118501" y="2244816"/>
                  </a:lnTo>
                  <a:lnTo>
                    <a:pt x="118583" y="2252477"/>
                  </a:lnTo>
                  <a:lnTo>
                    <a:pt x="118664" y="2260139"/>
                  </a:lnTo>
                  <a:lnTo>
                    <a:pt x="118750" y="2267800"/>
                  </a:lnTo>
                  <a:lnTo>
                    <a:pt x="118838" y="2275462"/>
                  </a:lnTo>
                  <a:lnTo>
                    <a:pt x="118927" y="2283123"/>
                  </a:lnTo>
                  <a:lnTo>
                    <a:pt x="119022" y="2290785"/>
                  </a:lnTo>
                  <a:lnTo>
                    <a:pt x="119117" y="2298446"/>
                  </a:lnTo>
                  <a:lnTo>
                    <a:pt x="119217" y="2306108"/>
                  </a:lnTo>
                  <a:lnTo>
                    <a:pt x="119318" y="2313769"/>
                  </a:lnTo>
                  <a:lnTo>
                    <a:pt x="119421" y="2321431"/>
                  </a:lnTo>
                  <a:lnTo>
                    <a:pt x="119528" y="2329092"/>
                  </a:lnTo>
                  <a:lnTo>
                    <a:pt x="119635" y="2336754"/>
                  </a:lnTo>
                  <a:lnTo>
                    <a:pt x="119748" y="2344415"/>
                  </a:lnTo>
                  <a:lnTo>
                    <a:pt x="119861" y="2352077"/>
                  </a:lnTo>
                  <a:lnTo>
                    <a:pt x="119976" y="2359738"/>
                  </a:lnTo>
                  <a:lnTo>
                    <a:pt x="120095" y="2367400"/>
                  </a:lnTo>
                  <a:lnTo>
                    <a:pt x="120214" y="2375061"/>
                  </a:lnTo>
                  <a:lnTo>
                    <a:pt x="120338" y="2382723"/>
                  </a:lnTo>
                  <a:lnTo>
                    <a:pt x="120462" y="2390384"/>
                  </a:lnTo>
                  <a:lnTo>
                    <a:pt x="120589" y="2398046"/>
                  </a:lnTo>
                  <a:lnTo>
                    <a:pt x="120719" y="2405707"/>
                  </a:lnTo>
                  <a:lnTo>
                    <a:pt x="120849" y="2413369"/>
                  </a:lnTo>
                  <a:lnTo>
                    <a:pt x="120983" y="2421030"/>
                  </a:lnTo>
                  <a:lnTo>
                    <a:pt x="121118" y="2428692"/>
                  </a:lnTo>
                  <a:lnTo>
                    <a:pt x="121255" y="2436353"/>
                  </a:lnTo>
                  <a:lnTo>
                    <a:pt x="121395" y="2444015"/>
                  </a:lnTo>
                  <a:lnTo>
                    <a:pt x="121535" y="2451676"/>
                  </a:lnTo>
                  <a:lnTo>
                    <a:pt x="121678" y="2459338"/>
                  </a:lnTo>
                  <a:lnTo>
                    <a:pt x="121822" y="2466999"/>
                  </a:lnTo>
                  <a:lnTo>
                    <a:pt x="121969" y="2474661"/>
                  </a:lnTo>
                  <a:lnTo>
                    <a:pt x="122117" y="2482322"/>
                  </a:lnTo>
                  <a:lnTo>
                    <a:pt x="122267" y="2489984"/>
                  </a:lnTo>
                  <a:lnTo>
                    <a:pt x="122419" y="2497645"/>
                  </a:lnTo>
                  <a:lnTo>
                    <a:pt x="122571" y="2505307"/>
                  </a:lnTo>
                  <a:lnTo>
                    <a:pt x="122727" y="2512968"/>
                  </a:lnTo>
                  <a:lnTo>
                    <a:pt x="122882" y="2520630"/>
                  </a:lnTo>
                  <a:lnTo>
                    <a:pt x="123040" y="2528291"/>
                  </a:lnTo>
                  <a:lnTo>
                    <a:pt x="123200" y="2535953"/>
                  </a:lnTo>
                  <a:lnTo>
                    <a:pt x="123359" y="2543614"/>
                  </a:lnTo>
                  <a:lnTo>
                    <a:pt x="123522" y="2551276"/>
                  </a:lnTo>
                  <a:lnTo>
                    <a:pt x="123685" y="2558937"/>
                  </a:lnTo>
                  <a:lnTo>
                    <a:pt x="123850" y="2566599"/>
                  </a:lnTo>
                  <a:lnTo>
                    <a:pt x="124016" y="2574260"/>
                  </a:lnTo>
                  <a:lnTo>
                    <a:pt x="124183" y="2581922"/>
                  </a:lnTo>
                  <a:lnTo>
                    <a:pt x="124352" y="2589583"/>
                  </a:lnTo>
                  <a:lnTo>
                    <a:pt x="124520" y="2597244"/>
                  </a:lnTo>
                  <a:lnTo>
                    <a:pt x="124691" y="2604906"/>
                  </a:lnTo>
                  <a:lnTo>
                    <a:pt x="124863" y="2612567"/>
                  </a:lnTo>
                  <a:lnTo>
                    <a:pt x="125036" y="2620229"/>
                  </a:lnTo>
                  <a:lnTo>
                    <a:pt x="125209" y="2627890"/>
                  </a:lnTo>
                  <a:lnTo>
                    <a:pt x="125383" y="2635552"/>
                  </a:lnTo>
                  <a:lnTo>
                    <a:pt x="125560" y="2643213"/>
                  </a:lnTo>
                  <a:lnTo>
                    <a:pt x="125736" y="2650875"/>
                  </a:lnTo>
                  <a:lnTo>
                    <a:pt x="125913" y="2658536"/>
                  </a:lnTo>
                  <a:lnTo>
                    <a:pt x="126091" y="2666198"/>
                  </a:lnTo>
                  <a:lnTo>
                    <a:pt x="126270" y="2673859"/>
                  </a:lnTo>
                  <a:lnTo>
                    <a:pt x="126449" y="2681521"/>
                  </a:lnTo>
                  <a:lnTo>
                    <a:pt x="126629" y="2689182"/>
                  </a:lnTo>
                  <a:lnTo>
                    <a:pt x="126810" y="2696844"/>
                  </a:lnTo>
                  <a:lnTo>
                    <a:pt x="126992" y="2704505"/>
                  </a:lnTo>
                  <a:lnTo>
                    <a:pt x="127174" y="2712167"/>
                  </a:lnTo>
                  <a:lnTo>
                    <a:pt x="127356" y="2719828"/>
                  </a:lnTo>
                  <a:lnTo>
                    <a:pt x="127539" y="2727490"/>
                  </a:lnTo>
                  <a:lnTo>
                    <a:pt x="127722" y="2735151"/>
                  </a:lnTo>
                  <a:lnTo>
                    <a:pt x="127906" y="2742813"/>
                  </a:lnTo>
                  <a:lnTo>
                    <a:pt x="128090" y="2750474"/>
                  </a:lnTo>
                  <a:lnTo>
                    <a:pt x="128275" y="2758136"/>
                  </a:lnTo>
                  <a:lnTo>
                    <a:pt x="128459" y="2765797"/>
                  </a:lnTo>
                  <a:lnTo>
                    <a:pt x="128644" y="2773459"/>
                  </a:lnTo>
                  <a:lnTo>
                    <a:pt x="128829" y="2781120"/>
                  </a:lnTo>
                  <a:lnTo>
                    <a:pt x="129015" y="2788782"/>
                  </a:lnTo>
                  <a:lnTo>
                    <a:pt x="129200" y="2796443"/>
                  </a:lnTo>
                  <a:lnTo>
                    <a:pt x="129385" y="2804105"/>
                  </a:lnTo>
                  <a:lnTo>
                    <a:pt x="129571" y="2811766"/>
                  </a:lnTo>
                  <a:lnTo>
                    <a:pt x="129756" y="2819428"/>
                  </a:lnTo>
                  <a:lnTo>
                    <a:pt x="129942" y="2827089"/>
                  </a:lnTo>
                  <a:lnTo>
                    <a:pt x="130127" y="2834751"/>
                  </a:lnTo>
                  <a:lnTo>
                    <a:pt x="130312" y="2842412"/>
                  </a:lnTo>
                  <a:lnTo>
                    <a:pt x="130497" y="2850074"/>
                  </a:lnTo>
                  <a:lnTo>
                    <a:pt x="130682" y="2857735"/>
                  </a:lnTo>
                  <a:lnTo>
                    <a:pt x="130866" y="2865397"/>
                  </a:lnTo>
                  <a:lnTo>
                    <a:pt x="131050" y="2873058"/>
                  </a:lnTo>
                  <a:lnTo>
                    <a:pt x="131234" y="2880720"/>
                  </a:lnTo>
                  <a:lnTo>
                    <a:pt x="131418" y="2888381"/>
                  </a:lnTo>
                  <a:lnTo>
                    <a:pt x="131601" y="2896043"/>
                  </a:lnTo>
                  <a:lnTo>
                    <a:pt x="131783" y="2903704"/>
                  </a:lnTo>
                  <a:lnTo>
                    <a:pt x="131965" y="2911366"/>
                  </a:lnTo>
                  <a:lnTo>
                    <a:pt x="132147" y="2919027"/>
                  </a:lnTo>
                  <a:lnTo>
                    <a:pt x="132328" y="2926689"/>
                  </a:lnTo>
                  <a:lnTo>
                    <a:pt x="132508" y="2934350"/>
                  </a:lnTo>
                  <a:lnTo>
                    <a:pt x="132688" y="2942012"/>
                  </a:lnTo>
                  <a:lnTo>
                    <a:pt x="132867" y="2949673"/>
                  </a:lnTo>
                  <a:lnTo>
                    <a:pt x="133045" y="2957334"/>
                  </a:lnTo>
                  <a:lnTo>
                    <a:pt x="133222" y="2964996"/>
                  </a:lnTo>
                  <a:lnTo>
                    <a:pt x="133399" y="2972657"/>
                  </a:lnTo>
                  <a:lnTo>
                    <a:pt x="133574" y="2980319"/>
                  </a:lnTo>
                  <a:lnTo>
                    <a:pt x="133750" y="2987980"/>
                  </a:lnTo>
                  <a:lnTo>
                    <a:pt x="133923" y="2995642"/>
                  </a:lnTo>
                  <a:lnTo>
                    <a:pt x="134096" y="3003303"/>
                  </a:lnTo>
                  <a:lnTo>
                    <a:pt x="134268" y="3010965"/>
                  </a:lnTo>
                  <a:lnTo>
                    <a:pt x="134439" y="3018626"/>
                  </a:lnTo>
                  <a:lnTo>
                    <a:pt x="134609" y="3026288"/>
                  </a:lnTo>
                  <a:lnTo>
                    <a:pt x="134777" y="3033949"/>
                  </a:lnTo>
                  <a:lnTo>
                    <a:pt x="134945" y="3041611"/>
                  </a:lnTo>
                  <a:lnTo>
                    <a:pt x="135110" y="3049272"/>
                  </a:lnTo>
                  <a:lnTo>
                    <a:pt x="135275" y="3056934"/>
                  </a:lnTo>
                  <a:lnTo>
                    <a:pt x="135439" y="3064595"/>
                  </a:lnTo>
                  <a:lnTo>
                    <a:pt x="135601" y="3072257"/>
                  </a:lnTo>
                  <a:lnTo>
                    <a:pt x="135762" y="3079918"/>
                  </a:lnTo>
                  <a:lnTo>
                    <a:pt x="135921" y="3087580"/>
                  </a:lnTo>
                  <a:lnTo>
                    <a:pt x="136079" y="3095241"/>
                  </a:lnTo>
                  <a:lnTo>
                    <a:pt x="136236" y="3102903"/>
                  </a:lnTo>
                  <a:lnTo>
                    <a:pt x="136390" y="3110564"/>
                  </a:lnTo>
                  <a:lnTo>
                    <a:pt x="136545" y="3118226"/>
                  </a:lnTo>
                  <a:lnTo>
                    <a:pt x="136696" y="3125887"/>
                  </a:lnTo>
                  <a:lnTo>
                    <a:pt x="136846" y="3133549"/>
                  </a:lnTo>
                  <a:lnTo>
                    <a:pt x="136995" y="3141210"/>
                  </a:lnTo>
                  <a:lnTo>
                    <a:pt x="137141" y="3148872"/>
                  </a:lnTo>
                  <a:lnTo>
                    <a:pt x="137287" y="3156533"/>
                  </a:lnTo>
                  <a:lnTo>
                    <a:pt x="137429" y="3164195"/>
                  </a:lnTo>
                  <a:lnTo>
                    <a:pt x="137571" y="3171856"/>
                  </a:lnTo>
                  <a:lnTo>
                    <a:pt x="137710" y="3179518"/>
                  </a:lnTo>
                  <a:lnTo>
                    <a:pt x="137848" y="3187179"/>
                  </a:lnTo>
                  <a:lnTo>
                    <a:pt x="137984" y="3194841"/>
                  </a:lnTo>
                  <a:lnTo>
                    <a:pt x="138117" y="3202502"/>
                  </a:lnTo>
                  <a:lnTo>
                    <a:pt x="138250" y="3210164"/>
                  </a:lnTo>
                  <a:lnTo>
                    <a:pt x="138379" y="3217825"/>
                  </a:lnTo>
                  <a:lnTo>
                    <a:pt x="138507" y="3225487"/>
                  </a:lnTo>
                  <a:lnTo>
                    <a:pt x="138633" y="3233148"/>
                  </a:lnTo>
                  <a:lnTo>
                    <a:pt x="138756" y="3240810"/>
                  </a:lnTo>
                  <a:lnTo>
                    <a:pt x="138879" y="3248471"/>
                  </a:lnTo>
                  <a:lnTo>
                    <a:pt x="138996" y="3256133"/>
                  </a:lnTo>
                  <a:lnTo>
                    <a:pt x="139114" y="3263794"/>
                  </a:lnTo>
                  <a:lnTo>
                    <a:pt x="139228" y="3271456"/>
                  </a:lnTo>
                  <a:lnTo>
                    <a:pt x="139340" y="3279117"/>
                  </a:lnTo>
                  <a:lnTo>
                    <a:pt x="139452" y="3286779"/>
                  </a:lnTo>
                  <a:lnTo>
                    <a:pt x="139558" y="3294440"/>
                  </a:lnTo>
                  <a:lnTo>
                    <a:pt x="139665" y="3302102"/>
                  </a:lnTo>
                  <a:lnTo>
                    <a:pt x="139767" y="3309763"/>
                  </a:lnTo>
                  <a:lnTo>
                    <a:pt x="139867" y="3317425"/>
                  </a:lnTo>
                  <a:lnTo>
                    <a:pt x="139966" y="3325086"/>
                  </a:lnTo>
                  <a:lnTo>
                    <a:pt x="140061" y="3332747"/>
                  </a:lnTo>
                  <a:lnTo>
                    <a:pt x="140156" y="3340409"/>
                  </a:lnTo>
                  <a:lnTo>
                    <a:pt x="140245" y="3348070"/>
                  </a:lnTo>
                  <a:lnTo>
                    <a:pt x="140333" y="3355732"/>
                  </a:lnTo>
                  <a:lnTo>
                    <a:pt x="140419" y="3363393"/>
                  </a:lnTo>
                  <a:lnTo>
                    <a:pt x="140501" y="3371055"/>
                  </a:lnTo>
                  <a:lnTo>
                    <a:pt x="140583" y="3378716"/>
                  </a:lnTo>
                  <a:lnTo>
                    <a:pt x="140659" y="3386378"/>
                  </a:lnTo>
                  <a:lnTo>
                    <a:pt x="140735" y="3394039"/>
                  </a:lnTo>
                  <a:lnTo>
                    <a:pt x="140807" y="3401701"/>
                  </a:lnTo>
                  <a:lnTo>
                    <a:pt x="140876" y="3409362"/>
                  </a:lnTo>
                  <a:lnTo>
                    <a:pt x="140944" y="3417024"/>
                  </a:lnTo>
                  <a:lnTo>
                    <a:pt x="141007" y="3424685"/>
                  </a:lnTo>
                  <a:lnTo>
                    <a:pt x="141069" y="3432347"/>
                  </a:lnTo>
                  <a:lnTo>
                    <a:pt x="141127" y="3440008"/>
                  </a:lnTo>
                  <a:lnTo>
                    <a:pt x="141182" y="3447670"/>
                  </a:lnTo>
                  <a:lnTo>
                    <a:pt x="141236" y="3455331"/>
                  </a:lnTo>
                  <a:lnTo>
                    <a:pt x="141285" y="3462993"/>
                  </a:lnTo>
                  <a:lnTo>
                    <a:pt x="141334" y="3470654"/>
                  </a:lnTo>
                  <a:lnTo>
                    <a:pt x="141376" y="3478316"/>
                  </a:lnTo>
                  <a:lnTo>
                    <a:pt x="141418" y="3485977"/>
                  </a:lnTo>
                  <a:lnTo>
                    <a:pt x="141457" y="3493639"/>
                  </a:lnTo>
                  <a:lnTo>
                    <a:pt x="141491" y="3501300"/>
                  </a:lnTo>
                  <a:lnTo>
                    <a:pt x="141526" y="3508962"/>
                  </a:lnTo>
                  <a:lnTo>
                    <a:pt x="141553" y="3516623"/>
                  </a:lnTo>
                  <a:lnTo>
                    <a:pt x="141581" y="3524285"/>
                  </a:lnTo>
                  <a:lnTo>
                    <a:pt x="141604" y="3531946"/>
                  </a:lnTo>
                  <a:lnTo>
                    <a:pt x="141625" y="3539608"/>
                  </a:lnTo>
                  <a:lnTo>
                    <a:pt x="141644" y="3547269"/>
                  </a:lnTo>
                  <a:lnTo>
                    <a:pt x="141657" y="3554931"/>
                  </a:lnTo>
                  <a:lnTo>
                    <a:pt x="141670" y="3562592"/>
                  </a:lnTo>
                  <a:lnTo>
                    <a:pt x="141677" y="3570254"/>
                  </a:lnTo>
                  <a:lnTo>
                    <a:pt x="141683" y="3577915"/>
                  </a:lnTo>
                  <a:lnTo>
                    <a:pt x="141686" y="3585577"/>
                  </a:lnTo>
                  <a:lnTo>
                    <a:pt x="141685" y="3593238"/>
                  </a:lnTo>
                  <a:lnTo>
                    <a:pt x="141683" y="3600900"/>
                  </a:lnTo>
                  <a:lnTo>
                    <a:pt x="141675" y="3608561"/>
                  </a:lnTo>
                  <a:lnTo>
                    <a:pt x="141666" y="3616223"/>
                  </a:lnTo>
                  <a:lnTo>
                    <a:pt x="141653" y="3623884"/>
                  </a:lnTo>
                  <a:lnTo>
                    <a:pt x="141637" y="3631546"/>
                  </a:lnTo>
                  <a:lnTo>
                    <a:pt x="141620" y="3639207"/>
                  </a:lnTo>
                  <a:lnTo>
                    <a:pt x="141596" y="3646869"/>
                  </a:lnTo>
                  <a:lnTo>
                    <a:pt x="141573" y="3654530"/>
                  </a:lnTo>
                  <a:lnTo>
                    <a:pt x="141544" y="3662192"/>
                  </a:lnTo>
                  <a:lnTo>
                    <a:pt x="141513" y="3669853"/>
                  </a:lnTo>
                  <a:lnTo>
                    <a:pt x="141480" y="3677515"/>
                  </a:lnTo>
                  <a:lnTo>
                    <a:pt x="141442" y="3685176"/>
                  </a:lnTo>
                  <a:lnTo>
                    <a:pt x="141404" y="3692838"/>
                  </a:lnTo>
                  <a:lnTo>
                    <a:pt x="141359" y="3700499"/>
                  </a:lnTo>
                  <a:lnTo>
                    <a:pt x="141313" y="3708160"/>
                  </a:lnTo>
                  <a:lnTo>
                    <a:pt x="141265" y="3715822"/>
                  </a:lnTo>
                  <a:lnTo>
                    <a:pt x="141212" y="3723483"/>
                  </a:lnTo>
                  <a:lnTo>
                    <a:pt x="141159" y="3731145"/>
                  </a:lnTo>
                  <a:lnTo>
                    <a:pt x="141099" y="3738806"/>
                  </a:lnTo>
                  <a:lnTo>
                    <a:pt x="141038" y="3746468"/>
                  </a:lnTo>
                  <a:lnTo>
                    <a:pt x="140974" y="3754129"/>
                  </a:lnTo>
                  <a:lnTo>
                    <a:pt x="140907" y="3761791"/>
                  </a:lnTo>
                  <a:lnTo>
                    <a:pt x="140838" y="3769452"/>
                  </a:lnTo>
                  <a:lnTo>
                    <a:pt x="140764" y="3777114"/>
                  </a:lnTo>
                  <a:lnTo>
                    <a:pt x="140689" y="3784775"/>
                  </a:lnTo>
                  <a:lnTo>
                    <a:pt x="140610" y="3792437"/>
                  </a:lnTo>
                  <a:lnTo>
                    <a:pt x="140528" y="3800098"/>
                  </a:lnTo>
                  <a:lnTo>
                    <a:pt x="140445" y="3807760"/>
                  </a:lnTo>
                  <a:lnTo>
                    <a:pt x="140356" y="3815421"/>
                  </a:lnTo>
                  <a:lnTo>
                    <a:pt x="140268" y="3823083"/>
                  </a:lnTo>
                  <a:lnTo>
                    <a:pt x="140174" y="3830744"/>
                  </a:lnTo>
                  <a:lnTo>
                    <a:pt x="140078" y="3838406"/>
                  </a:lnTo>
                  <a:lnTo>
                    <a:pt x="139980" y="3846067"/>
                  </a:lnTo>
                  <a:lnTo>
                    <a:pt x="139878" y="3853729"/>
                  </a:lnTo>
                  <a:lnTo>
                    <a:pt x="139776" y="3861390"/>
                  </a:lnTo>
                  <a:lnTo>
                    <a:pt x="139668" y="3869052"/>
                  </a:lnTo>
                  <a:lnTo>
                    <a:pt x="139559" y="3876713"/>
                  </a:lnTo>
                  <a:lnTo>
                    <a:pt x="139447" y="3884375"/>
                  </a:lnTo>
                  <a:lnTo>
                    <a:pt x="139332" y="3892036"/>
                  </a:lnTo>
                  <a:lnTo>
                    <a:pt x="139216" y="3899698"/>
                  </a:lnTo>
                  <a:lnTo>
                    <a:pt x="139095" y="3907359"/>
                  </a:lnTo>
                  <a:lnTo>
                    <a:pt x="138974" y="391502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l7">
              <a:extLst>
                <a:ext uri="{FF2B5EF4-FFF2-40B4-BE49-F238E27FC236}">
                  <a16:creationId xmlns:a16="http://schemas.microsoft.com/office/drawing/2014/main" id="{F9F6D41F-23FE-A081-6233-913D1395C02C}"/>
                </a:ext>
              </a:extLst>
            </p:cNvPr>
            <p:cNvSpPr/>
            <p:nvPr/>
          </p:nvSpPr>
          <p:spPr>
            <a:xfrm>
              <a:off x="587992" y="1730352"/>
              <a:ext cx="139534" cy="0"/>
            </a:xfrm>
            <a:custGeom>
              <a:avLst/>
              <a:gdLst/>
              <a:ahLst/>
              <a:cxnLst/>
              <a:rect l="0" t="0" r="0" b="0"/>
              <a:pathLst>
                <a:path w="139534">
                  <a:moveTo>
                    <a:pt x="0" y="0"/>
                  </a:moveTo>
                  <a:lnTo>
                    <a:pt x="13953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g8">
              <a:extLst>
                <a:ext uri="{FF2B5EF4-FFF2-40B4-BE49-F238E27FC236}">
                  <a16:creationId xmlns:a16="http://schemas.microsoft.com/office/drawing/2014/main" id="{EEC4B806-62CA-60CD-956D-157E70E86B42}"/>
                </a:ext>
              </a:extLst>
            </p:cNvPr>
            <p:cNvSpPr/>
            <p:nvPr/>
          </p:nvSpPr>
          <p:spPr>
            <a:xfrm>
              <a:off x="788123" y="714659"/>
              <a:ext cx="213322" cy="2597682"/>
            </a:xfrm>
            <a:custGeom>
              <a:avLst/>
              <a:gdLst/>
              <a:ahLst/>
              <a:cxnLst/>
              <a:rect l="0" t="0" r="0" b="0"/>
              <a:pathLst>
                <a:path w="213322" h="2597682">
                  <a:moveTo>
                    <a:pt x="96544" y="2597682"/>
                  </a:moveTo>
                  <a:lnTo>
                    <a:pt x="96544" y="2592599"/>
                  </a:lnTo>
                  <a:lnTo>
                    <a:pt x="96546" y="2587515"/>
                  </a:lnTo>
                  <a:lnTo>
                    <a:pt x="96552" y="2582432"/>
                  </a:lnTo>
                  <a:lnTo>
                    <a:pt x="96559" y="2577348"/>
                  </a:lnTo>
                  <a:lnTo>
                    <a:pt x="96569" y="2572265"/>
                  </a:lnTo>
                  <a:lnTo>
                    <a:pt x="96582" y="2567181"/>
                  </a:lnTo>
                  <a:lnTo>
                    <a:pt x="96598" y="2562098"/>
                  </a:lnTo>
                  <a:lnTo>
                    <a:pt x="96616" y="2557014"/>
                  </a:lnTo>
                  <a:lnTo>
                    <a:pt x="96636" y="2551931"/>
                  </a:lnTo>
                  <a:lnTo>
                    <a:pt x="96659" y="2546847"/>
                  </a:lnTo>
                  <a:lnTo>
                    <a:pt x="96685" y="2541764"/>
                  </a:lnTo>
                  <a:lnTo>
                    <a:pt x="96713" y="2536680"/>
                  </a:lnTo>
                  <a:lnTo>
                    <a:pt x="96744" y="2531597"/>
                  </a:lnTo>
                  <a:lnTo>
                    <a:pt x="96777" y="2526513"/>
                  </a:lnTo>
                  <a:lnTo>
                    <a:pt x="96812" y="2521429"/>
                  </a:lnTo>
                  <a:lnTo>
                    <a:pt x="96850" y="2516346"/>
                  </a:lnTo>
                  <a:lnTo>
                    <a:pt x="96890" y="2511262"/>
                  </a:lnTo>
                  <a:lnTo>
                    <a:pt x="96932" y="2506179"/>
                  </a:lnTo>
                  <a:lnTo>
                    <a:pt x="96976" y="2501095"/>
                  </a:lnTo>
                  <a:lnTo>
                    <a:pt x="97024" y="2496012"/>
                  </a:lnTo>
                  <a:lnTo>
                    <a:pt x="97072" y="2490928"/>
                  </a:lnTo>
                  <a:lnTo>
                    <a:pt x="97123" y="2485845"/>
                  </a:lnTo>
                  <a:lnTo>
                    <a:pt x="97175" y="2480761"/>
                  </a:lnTo>
                  <a:lnTo>
                    <a:pt x="97231" y="2475678"/>
                  </a:lnTo>
                  <a:lnTo>
                    <a:pt x="97287" y="2470594"/>
                  </a:lnTo>
                  <a:lnTo>
                    <a:pt x="97346" y="2465511"/>
                  </a:lnTo>
                  <a:lnTo>
                    <a:pt x="97406" y="2460427"/>
                  </a:lnTo>
                  <a:lnTo>
                    <a:pt x="97469" y="2455344"/>
                  </a:lnTo>
                  <a:lnTo>
                    <a:pt x="97532" y="2450260"/>
                  </a:lnTo>
                  <a:lnTo>
                    <a:pt x="97598" y="2445177"/>
                  </a:lnTo>
                  <a:lnTo>
                    <a:pt x="97664" y="2440093"/>
                  </a:lnTo>
                  <a:lnTo>
                    <a:pt x="97733" y="2435010"/>
                  </a:lnTo>
                  <a:lnTo>
                    <a:pt x="97803" y="2429926"/>
                  </a:lnTo>
                  <a:lnTo>
                    <a:pt x="97874" y="2424842"/>
                  </a:lnTo>
                  <a:lnTo>
                    <a:pt x="97946" y="2419759"/>
                  </a:lnTo>
                  <a:lnTo>
                    <a:pt x="98020" y="2414675"/>
                  </a:lnTo>
                  <a:lnTo>
                    <a:pt x="98095" y="2409592"/>
                  </a:lnTo>
                  <a:lnTo>
                    <a:pt x="98171" y="2404508"/>
                  </a:lnTo>
                  <a:lnTo>
                    <a:pt x="98247" y="2399425"/>
                  </a:lnTo>
                  <a:lnTo>
                    <a:pt x="98325" y="2394341"/>
                  </a:lnTo>
                  <a:lnTo>
                    <a:pt x="98404" y="2389258"/>
                  </a:lnTo>
                  <a:lnTo>
                    <a:pt x="98483" y="2384174"/>
                  </a:lnTo>
                  <a:lnTo>
                    <a:pt x="98563" y="2379091"/>
                  </a:lnTo>
                  <a:lnTo>
                    <a:pt x="98643" y="2374007"/>
                  </a:lnTo>
                  <a:lnTo>
                    <a:pt x="98724" y="2368924"/>
                  </a:lnTo>
                  <a:lnTo>
                    <a:pt x="98806" y="2363840"/>
                  </a:lnTo>
                  <a:lnTo>
                    <a:pt x="98888" y="2358757"/>
                  </a:lnTo>
                  <a:lnTo>
                    <a:pt x="98970" y="2353673"/>
                  </a:lnTo>
                  <a:lnTo>
                    <a:pt x="99052" y="2348590"/>
                  </a:lnTo>
                  <a:lnTo>
                    <a:pt x="99135" y="2343506"/>
                  </a:lnTo>
                  <a:lnTo>
                    <a:pt x="99217" y="2338422"/>
                  </a:lnTo>
                  <a:lnTo>
                    <a:pt x="99300" y="2333339"/>
                  </a:lnTo>
                  <a:lnTo>
                    <a:pt x="99382" y="2328255"/>
                  </a:lnTo>
                  <a:lnTo>
                    <a:pt x="99464" y="2323172"/>
                  </a:lnTo>
                  <a:lnTo>
                    <a:pt x="99546" y="2318088"/>
                  </a:lnTo>
                  <a:lnTo>
                    <a:pt x="99628" y="2313005"/>
                  </a:lnTo>
                  <a:lnTo>
                    <a:pt x="99709" y="2307921"/>
                  </a:lnTo>
                  <a:lnTo>
                    <a:pt x="99790" y="2302838"/>
                  </a:lnTo>
                  <a:lnTo>
                    <a:pt x="99870" y="2297754"/>
                  </a:lnTo>
                  <a:lnTo>
                    <a:pt x="99950" y="2292671"/>
                  </a:lnTo>
                  <a:lnTo>
                    <a:pt x="100028" y="2287587"/>
                  </a:lnTo>
                  <a:lnTo>
                    <a:pt x="100107" y="2282504"/>
                  </a:lnTo>
                  <a:lnTo>
                    <a:pt x="100183" y="2277420"/>
                  </a:lnTo>
                  <a:lnTo>
                    <a:pt x="100260" y="2272337"/>
                  </a:lnTo>
                  <a:lnTo>
                    <a:pt x="100335" y="2267253"/>
                  </a:lnTo>
                  <a:lnTo>
                    <a:pt x="100409" y="2262170"/>
                  </a:lnTo>
                  <a:lnTo>
                    <a:pt x="100482" y="2257086"/>
                  </a:lnTo>
                  <a:lnTo>
                    <a:pt x="100554" y="2252002"/>
                  </a:lnTo>
                  <a:lnTo>
                    <a:pt x="100624" y="2246919"/>
                  </a:lnTo>
                  <a:lnTo>
                    <a:pt x="100694" y="2241835"/>
                  </a:lnTo>
                  <a:lnTo>
                    <a:pt x="100761" y="2236752"/>
                  </a:lnTo>
                  <a:lnTo>
                    <a:pt x="100828" y="2231668"/>
                  </a:lnTo>
                  <a:lnTo>
                    <a:pt x="100893" y="2226585"/>
                  </a:lnTo>
                  <a:lnTo>
                    <a:pt x="100956" y="2221501"/>
                  </a:lnTo>
                  <a:lnTo>
                    <a:pt x="101017" y="2216418"/>
                  </a:lnTo>
                  <a:lnTo>
                    <a:pt x="101077" y="2211334"/>
                  </a:lnTo>
                  <a:lnTo>
                    <a:pt x="101135" y="2206251"/>
                  </a:lnTo>
                  <a:lnTo>
                    <a:pt x="101192" y="2201167"/>
                  </a:lnTo>
                  <a:lnTo>
                    <a:pt x="101246" y="2196084"/>
                  </a:lnTo>
                  <a:lnTo>
                    <a:pt x="101299" y="2191000"/>
                  </a:lnTo>
                  <a:lnTo>
                    <a:pt x="101350" y="2185917"/>
                  </a:lnTo>
                  <a:lnTo>
                    <a:pt x="101398" y="2180833"/>
                  </a:lnTo>
                  <a:lnTo>
                    <a:pt x="101445" y="2175750"/>
                  </a:lnTo>
                  <a:lnTo>
                    <a:pt x="101489" y="2170666"/>
                  </a:lnTo>
                  <a:lnTo>
                    <a:pt x="101531" y="2165583"/>
                  </a:lnTo>
                  <a:lnTo>
                    <a:pt x="101571" y="2160499"/>
                  </a:lnTo>
                  <a:lnTo>
                    <a:pt x="101609" y="2155415"/>
                  </a:lnTo>
                  <a:lnTo>
                    <a:pt x="101644" y="2150332"/>
                  </a:lnTo>
                  <a:lnTo>
                    <a:pt x="101678" y="2145248"/>
                  </a:lnTo>
                  <a:lnTo>
                    <a:pt x="101709" y="2140165"/>
                  </a:lnTo>
                  <a:lnTo>
                    <a:pt x="101738" y="2135081"/>
                  </a:lnTo>
                  <a:lnTo>
                    <a:pt x="101763" y="2129998"/>
                  </a:lnTo>
                  <a:lnTo>
                    <a:pt x="101788" y="2124914"/>
                  </a:lnTo>
                  <a:lnTo>
                    <a:pt x="101808" y="2119831"/>
                  </a:lnTo>
                  <a:lnTo>
                    <a:pt x="101828" y="2114747"/>
                  </a:lnTo>
                  <a:lnTo>
                    <a:pt x="101844" y="2109664"/>
                  </a:lnTo>
                  <a:lnTo>
                    <a:pt x="101858" y="2104580"/>
                  </a:lnTo>
                  <a:lnTo>
                    <a:pt x="101869" y="2099497"/>
                  </a:lnTo>
                  <a:lnTo>
                    <a:pt x="101878" y="2094413"/>
                  </a:lnTo>
                  <a:lnTo>
                    <a:pt x="101884" y="2089330"/>
                  </a:lnTo>
                  <a:lnTo>
                    <a:pt x="101888" y="2084246"/>
                  </a:lnTo>
                  <a:lnTo>
                    <a:pt x="101888" y="2079163"/>
                  </a:lnTo>
                  <a:lnTo>
                    <a:pt x="101887" y="2074079"/>
                  </a:lnTo>
                  <a:lnTo>
                    <a:pt x="101882" y="2068995"/>
                  </a:lnTo>
                  <a:lnTo>
                    <a:pt x="101876" y="2063912"/>
                  </a:lnTo>
                  <a:lnTo>
                    <a:pt x="101866" y="2058828"/>
                  </a:lnTo>
                  <a:lnTo>
                    <a:pt x="101854" y="2053745"/>
                  </a:lnTo>
                  <a:lnTo>
                    <a:pt x="101839" y="2048661"/>
                  </a:lnTo>
                  <a:lnTo>
                    <a:pt x="101822" y="2043578"/>
                  </a:lnTo>
                  <a:lnTo>
                    <a:pt x="101801" y="2038494"/>
                  </a:lnTo>
                  <a:lnTo>
                    <a:pt x="101779" y="2033411"/>
                  </a:lnTo>
                  <a:lnTo>
                    <a:pt x="101753" y="2028327"/>
                  </a:lnTo>
                  <a:lnTo>
                    <a:pt x="101725" y="2023244"/>
                  </a:lnTo>
                  <a:lnTo>
                    <a:pt x="101695" y="2018160"/>
                  </a:lnTo>
                  <a:lnTo>
                    <a:pt x="101662" y="2013077"/>
                  </a:lnTo>
                  <a:lnTo>
                    <a:pt x="101626" y="2007993"/>
                  </a:lnTo>
                  <a:lnTo>
                    <a:pt x="101587" y="2002910"/>
                  </a:lnTo>
                  <a:lnTo>
                    <a:pt x="101547" y="1997826"/>
                  </a:lnTo>
                  <a:lnTo>
                    <a:pt x="101503" y="1992743"/>
                  </a:lnTo>
                  <a:lnTo>
                    <a:pt x="101458" y="1987659"/>
                  </a:lnTo>
                  <a:lnTo>
                    <a:pt x="101409" y="1982576"/>
                  </a:lnTo>
                  <a:lnTo>
                    <a:pt x="101358" y="1977492"/>
                  </a:lnTo>
                  <a:lnTo>
                    <a:pt x="101304" y="1972408"/>
                  </a:lnTo>
                  <a:lnTo>
                    <a:pt x="101249" y="1967325"/>
                  </a:lnTo>
                  <a:lnTo>
                    <a:pt x="101190" y="1962241"/>
                  </a:lnTo>
                  <a:lnTo>
                    <a:pt x="101130" y="1957158"/>
                  </a:lnTo>
                  <a:lnTo>
                    <a:pt x="101067" y="1952074"/>
                  </a:lnTo>
                  <a:lnTo>
                    <a:pt x="101002" y="1946991"/>
                  </a:lnTo>
                  <a:lnTo>
                    <a:pt x="100934" y="1941907"/>
                  </a:lnTo>
                  <a:lnTo>
                    <a:pt x="100865" y="1936824"/>
                  </a:lnTo>
                  <a:lnTo>
                    <a:pt x="100792" y="1931740"/>
                  </a:lnTo>
                  <a:lnTo>
                    <a:pt x="100719" y="1926657"/>
                  </a:lnTo>
                  <a:lnTo>
                    <a:pt x="100641" y="1921573"/>
                  </a:lnTo>
                  <a:lnTo>
                    <a:pt x="100564" y="1916490"/>
                  </a:lnTo>
                  <a:lnTo>
                    <a:pt x="100482" y="1911406"/>
                  </a:lnTo>
                  <a:lnTo>
                    <a:pt x="100400" y="1906323"/>
                  </a:lnTo>
                  <a:lnTo>
                    <a:pt x="100315" y="1901239"/>
                  </a:lnTo>
                  <a:lnTo>
                    <a:pt x="100229" y="1896156"/>
                  </a:lnTo>
                  <a:lnTo>
                    <a:pt x="100140" y="1891072"/>
                  </a:lnTo>
                  <a:lnTo>
                    <a:pt x="100049" y="1885988"/>
                  </a:lnTo>
                  <a:lnTo>
                    <a:pt x="99957" y="1880905"/>
                  </a:lnTo>
                  <a:lnTo>
                    <a:pt x="99863" y="1875821"/>
                  </a:lnTo>
                  <a:lnTo>
                    <a:pt x="99767" y="1870738"/>
                  </a:lnTo>
                  <a:lnTo>
                    <a:pt x="99669" y="1865654"/>
                  </a:lnTo>
                  <a:lnTo>
                    <a:pt x="99569" y="1860571"/>
                  </a:lnTo>
                  <a:lnTo>
                    <a:pt x="99469" y="1855487"/>
                  </a:lnTo>
                  <a:lnTo>
                    <a:pt x="99366" y="1850404"/>
                  </a:lnTo>
                  <a:lnTo>
                    <a:pt x="99262" y="1845320"/>
                  </a:lnTo>
                  <a:lnTo>
                    <a:pt x="99156" y="1840237"/>
                  </a:lnTo>
                  <a:lnTo>
                    <a:pt x="99049" y="1835153"/>
                  </a:lnTo>
                  <a:lnTo>
                    <a:pt x="98940" y="1830070"/>
                  </a:lnTo>
                  <a:lnTo>
                    <a:pt x="98830" y="1824986"/>
                  </a:lnTo>
                  <a:lnTo>
                    <a:pt x="98719" y="1819903"/>
                  </a:lnTo>
                  <a:lnTo>
                    <a:pt x="98606" y="1814819"/>
                  </a:lnTo>
                  <a:lnTo>
                    <a:pt x="98492" y="1809736"/>
                  </a:lnTo>
                  <a:lnTo>
                    <a:pt x="98376" y="1804652"/>
                  </a:lnTo>
                  <a:lnTo>
                    <a:pt x="98260" y="1799568"/>
                  </a:lnTo>
                  <a:lnTo>
                    <a:pt x="98142" y="1794485"/>
                  </a:lnTo>
                  <a:lnTo>
                    <a:pt x="98024" y="1789401"/>
                  </a:lnTo>
                  <a:lnTo>
                    <a:pt x="97904" y="1784318"/>
                  </a:lnTo>
                  <a:lnTo>
                    <a:pt x="97784" y="1779234"/>
                  </a:lnTo>
                  <a:lnTo>
                    <a:pt x="97662" y="1774151"/>
                  </a:lnTo>
                  <a:lnTo>
                    <a:pt x="97539" y="1769067"/>
                  </a:lnTo>
                  <a:lnTo>
                    <a:pt x="97415" y="1763984"/>
                  </a:lnTo>
                  <a:lnTo>
                    <a:pt x="97291" y="1758900"/>
                  </a:lnTo>
                  <a:lnTo>
                    <a:pt x="97165" y="1753817"/>
                  </a:lnTo>
                  <a:lnTo>
                    <a:pt x="97040" y="1748733"/>
                  </a:lnTo>
                  <a:lnTo>
                    <a:pt x="96912" y="1743650"/>
                  </a:lnTo>
                  <a:lnTo>
                    <a:pt x="96785" y="1738566"/>
                  </a:lnTo>
                  <a:lnTo>
                    <a:pt x="96656" y="1733483"/>
                  </a:lnTo>
                  <a:lnTo>
                    <a:pt x="96527" y="1728399"/>
                  </a:lnTo>
                  <a:lnTo>
                    <a:pt x="96397" y="1723316"/>
                  </a:lnTo>
                  <a:lnTo>
                    <a:pt x="96267" y="1718232"/>
                  </a:lnTo>
                  <a:lnTo>
                    <a:pt x="96136" y="1713149"/>
                  </a:lnTo>
                  <a:lnTo>
                    <a:pt x="96004" y="1708065"/>
                  </a:lnTo>
                  <a:lnTo>
                    <a:pt x="95872" y="1702981"/>
                  </a:lnTo>
                  <a:lnTo>
                    <a:pt x="95739" y="1697898"/>
                  </a:lnTo>
                  <a:lnTo>
                    <a:pt x="95606" y="1692814"/>
                  </a:lnTo>
                  <a:lnTo>
                    <a:pt x="95472" y="1687731"/>
                  </a:lnTo>
                  <a:lnTo>
                    <a:pt x="95338" y="1682647"/>
                  </a:lnTo>
                  <a:lnTo>
                    <a:pt x="95203" y="1677564"/>
                  </a:lnTo>
                  <a:lnTo>
                    <a:pt x="95068" y="1672480"/>
                  </a:lnTo>
                  <a:lnTo>
                    <a:pt x="94932" y="1667397"/>
                  </a:lnTo>
                  <a:lnTo>
                    <a:pt x="94796" y="1662313"/>
                  </a:lnTo>
                  <a:lnTo>
                    <a:pt x="94659" y="1657230"/>
                  </a:lnTo>
                  <a:lnTo>
                    <a:pt x="94522" y="1652146"/>
                  </a:lnTo>
                  <a:lnTo>
                    <a:pt x="94385" y="1647063"/>
                  </a:lnTo>
                  <a:lnTo>
                    <a:pt x="94247" y="1641979"/>
                  </a:lnTo>
                  <a:lnTo>
                    <a:pt x="94109" y="1636896"/>
                  </a:lnTo>
                  <a:lnTo>
                    <a:pt x="93970" y="1631812"/>
                  </a:lnTo>
                  <a:lnTo>
                    <a:pt x="93831" y="1626729"/>
                  </a:lnTo>
                  <a:lnTo>
                    <a:pt x="93692" y="1621645"/>
                  </a:lnTo>
                  <a:lnTo>
                    <a:pt x="93552" y="1616561"/>
                  </a:lnTo>
                  <a:lnTo>
                    <a:pt x="93412" y="1611478"/>
                  </a:lnTo>
                  <a:lnTo>
                    <a:pt x="93271" y="1606394"/>
                  </a:lnTo>
                  <a:lnTo>
                    <a:pt x="93130" y="1601311"/>
                  </a:lnTo>
                  <a:lnTo>
                    <a:pt x="92988" y="1596227"/>
                  </a:lnTo>
                  <a:lnTo>
                    <a:pt x="92846" y="1591144"/>
                  </a:lnTo>
                  <a:lnTo>
                    <a:pt x="92703" y="1586060"/>
                  </a:lnTo>
                  <a:lnTo>
                    <a:pt x="92560" y="1580977"/>
                  </a:lnTo>
                  <a:lnTo>
                    <a:pt x="92416" y="1575893"/>
                  </a:lnTo>
                  <a:lnTo>
                    <a:pt x="92272" y="1570810"/>
                  </a:lnTo>
                  <a:lnTo>
                    <a:pt x="92128" y="1565726"/>
                  </a:lnTo>
                  <a:lnTo>
                    <a:pt x="91983" y="1560643"/>
                  </a:lnTo>
                  <a:lnTo>
                    <a:pt x="91837" y="1555559"/>
                  </a:lnTo>
                  <a:lnTo>
                    <a:pt x="91690" y="1550476"/>
                  </a:lnTo>
                  <a:lnTo>
                    <a:pt x="91543" y="1545392"/>
                  </a:lnTo>
                  <a:lnTo>
                    <a:pt x="91396" y="1540309"/>
                  </a:lnTo>
                  <a:lnTo>
                    <a:pt x="91248" y="1535225"/>
                  </a:lnTo>
                  <a:lnTo>
                    <a:pt x="91099" y="1530141"/>
                  </a:lnTo>
                  <a:lnTo>
                    <a:pt x="90949" y="1525058"/>
                  </a:lnTo>
                  <a:lnTo>
                    <a:pt x="90799" y="1519974"/>
                  </a:lnTo>
                  <a:lnTo>
                    <a:pt x="90648" y="1514891"/>
                  </a:lnTo>
                  <a:lnTo>
                    <a:pt x="90496" y="1509807"/>
                  </a:lnTo>
                  <a:lnTo>
                    <a:pt x="90343" y="1504724"/>
                  </a:lnTo>
                  <a:lnTo>
                    <a:pt x="90190" y="1499640"/>
                  </a:lnTo>
                  <a:lnTo>
                    <a:pt x="90036" y="1494557"/>
                  </a:lnTo>
                  <a:lnTo>
                    <a:pt x="89881" y="1489473"/>
                  </a:lnTo>
                  <a:lnTo>
                    <a:pt x="89725" y="1484390"/>
                  </a:lnTo>
                  <a:lnTo>
                    <a:pt x="89568" y="1479306"/>
                  </a:lnTo>
                  <a:lnTo>
                    <a:pt x="89410" y="1474223"/>
                  </a:lnTo>
                  <a:lnTo>
                    <a:pt x="89252" y="1469139"/>
                  </a:lnTo>
                  <a:lnTo>
                    <a:pt x="89092" y="1464056"/>
                  </a:lnTo>
                  <a:lnTo>
                    <a:pt x="88932" y="1458972"/>
                  </a:lnTo>
                  <a:lnTo>
                    <a:pt x="88770" y="1453889"/>
                  </a:lnTo>
                  <a:lnTo>
                    <a:pt x="88607" y="1448805"/>
                  </a:lnTo>
                  <a:lnTo>
                    <a:pt x="88444" y="1443722"/>
                  </a:lnTo>
                  <a:lnTo>
                    <a:pt x="88279" y="1438638"/>
                  </a:lnTo>
                  <a:lnTo>
                    <a:pt x="88114" y="1433554"/>
                  </a:lnTo>
                  <a:lnTo>
                    <a:pt x="87946" y="1428471"/>
                  </a:lnTo>
                  <a:lnTo>
                    <a:pt x="87779" y="1423387"/>
                  </a:lnTo>
                  <a:lnTo>
                    <a:pt x="87610" y="1418304"/>
                  </a:lnTo>
                  <a:lnTo>
                    <a:pt x="87440" y="1413220"/>
                  </a:lnTo>
                  <a:lnTo>
                    <a:pt x="87268" y="1408137"/>
                  </a:lnTo>
                  <a:lnTo>
                    <a:pt x="87096" y="1403053"/>
                  </a:lnTo>
                  <a:lnTo>
                    <a:pt x="86923" y="1397970"/>
                  </a:lnTo>
                  <a:lnTo>
                    <a:pt x="86749" y="1392886"/>
                  </a:lnTo>
                  <a:lnTo>
                    <a:pt x="86572" y="1387803"/>
                  </a:lnTo>
                  <a:lnTo>
                    <a:pt x="86396" y="1382719"/>
                  </a:lnTo>
                  <a:lnTo>
                    <a:pt x="86218" y="1377636"/>
                  </a:lnTo>
                  <a:lnTo>
                    <a:pt x="86039" y="1372552"/>
                  </a:lnTo>
                  <a:lnTo>
                    <a:pt x="85859" y="1367469"/>
                  </a:lnTo>
                  <a:lnTo>
                    <a:pt x="85678" y="1362385"/>
                  </a:lnTo>
                  <a:lnTo>
                    <a:pt x="85496" y="1357302"/>
                  </a:lnTo>
                  <a:lnTo>
                    <a:pt x="85313" y="1352218"/>
                  </a:lnTo>
                  <a:lnTo>
                    <a:pt x="85128" y="1347134"/>
                  </a:lnTo>
                  <a:lnTo>
                    <a:pt x="84943" y="1342051"/>
                  </a:lnTo>
                  <a:lnTo>
                    <a:pt x="84757" y="1336967"/>
                  </a:lnTo>
                  <a:lnTo>
                    <a:pt x="84570" y="1331884"/>
                  </a:lnTo>
                  <a:lnTo>
                    <a:pt x="84382" y="1326800"/>
                  </a:lnTo>
                  <a:lnTo>
                    <a:pt x="84193" y="1321717"/>
                  </a:lnTo>
                  <a:lnTo>
                    <a:pt x="84003" y="1316633"/>
                  </a:lnTo>
                  <a:lnTo>
                    <a:pt x="83813" y="1311550"/>
                  </a:lnTo>
                  <a:lnTo>
                    <a:pt x="83621" y="1306466"/>
                  </a:lnTo>
                  <a:lnTo>
                    <a:pt x="83429" y="1301383"/>
                  </a:lnTo>
                  <a:lnTo>
                    <a:pt x="83236" y="1296299"/>
                  </a:lnTo>
                  <a:lnTo>
                    <a:pt x="83043" y="1291216"/>
                  </a:lnTo>
                  <a:lnTo>
                    <a:pt x="82849" y="1286132"/>
                  </a:lnTo>
                  <a:lnTo>
                    <a:pt x="82655" y="1281049"/>
                  </a:lnTo>
                  <a:lnTo>
                    <a:pt x="82460" y="1275965"/>
                  </a:lnTo>
                  <a:lnTo>
                    <a:pt x="82264" y="1270882"/>
                  </a:lnTo>
                  <a:lnTo>
                    <a:pt x="82069" y="1265798"/>
                  </a:lnTo>
                  <a:lnTo>
                    <a:pt x="81872" y="1260714"/>
                  </a:lnTo>
                  <a:lnTo>
                    <a:pt x="81676" y="1255631"/>
                  </a:lnTo>
                  <a:lnTo>
                    <a:pt x="81480" y="1250547"/>
                  </a:lnTo>
                  <a:lnTo>
                    <a:pt x="81283" y="1245464"/>
                  </a:lnTo>
                  <a:lnTo>
                    <a:pt x="81086" y="1240380"/>
                  </a:lnTo>
                  <a:lnTo>
                    <a:pt x="80890" y="1235297"/>
                  </a:lnTo>
                  <a:lnTo>
                    <a:pt x="80693" y="1230213"/>
                  </a:lnTo>
                  <a:lnTo>
                    <a:pt x="80497" y="1225130"/>
                  </a:lnTo>
                  <a:lnTo>
                    <a:pt x="80301" y="1220046"/>
                  </a:lnTo>
                  <a:lnTo>
                    <a:pt x="80105" y="1214963"/>
                  </a:lnTo>
                  <a:lnTo>
                    <a:pt x="79910" y="1209879"/>
                  </a:lnTo>
                  <a:lnTo>
                    <a:pt x="79715" y="1204796"/>
                  </a:lnTo>
                  <a:lnTo>
                    <a:pt x="79521" y="1199712"/>
                  </a:lnTo>
                  <a:lnTo>
                    <a:pt x="79327" y="1194629"/>
                  </a:lnTo>
                  <a:lnTo>
                    <a:pt x="79134" y="1189545"/>
                  </a:lnTo>
                  <a:lnTo>
                    <a:pt x="78941" y="1184462"/>
                  </a:lnTo>
                  <a:lnTo>
                    <a:pt x="78750" y="1179378"/>
                  </a:lnTo>
                  <a:lnTo>
                    <a:pt x="78559" y="1174295"/>
                  </a:lnTo>
                  <a:lnTo>
                    <a:pt x="78370" y="1169211"/>
                  </a:lnTo>
                  <a:lnTo>
                    <a:pt x="78182" y="1164127"/>
                  </a:lnTo>
                  <a:lnTo>
                    <a:pt x="77995" y="1159044"/>
                  </a:lnTo>
                  <a:lnTo>
                    <a:pt x="77808" y="1153960"/>
                  </a:lnTo>
                  <a:lnTo>
                    <a:pt x="77624" y="1148877"/>
                  </a:lnTo>
                  <a:lnTo>
                    <a:pt x="77440" y="1143793"/>
                  </a:lnTo>
                  <a:lnTo>
                    <a:pt x="77259" y="1138710"/>
                  </a:lnTo>
                  <a:lnTo>
                    <a:pt x="77078" y="1133626"/>
                  </a:lnTo>
                  <a:lnTo>
                    <a:pt x="76899" y="1128543"/>
                  </a:lnTo>
                  <a:lnTo>
                    <a:pt x="76722" y="1123459"/>
                  </a:lnTo>
                  <a:lnTo>
                    <a:pt x="76546" y="1118376"/>
                  </a:lnTo>
                  <a:lnTo>
                    <a:pt x="76373" y="1113292"/>
                  </a:lnTo>
                  <a:lnTo>
                    <a:pt x="76201" y="1108209"/>
                  </a:lnTo>
                  <a:lnTo>
                    <a:pt x="76031" y="1103125"/>
                  </a:lnTo>
                  <a:lnTo>
                    <a:pt x="75862" y="1098042"/>
                  </a:lnTo>
                  <a:lnTo>
                    <a:pt x="75696" y="1092958"/>
                  </a:lnTo>
                  <a:lnTo>
                    <a:pt x="75532" y="1087875"/>
                  </a:lnTo>
                  <a:lnTo>
                    <a:pt x="75370" y="1082791"/>
                  </a:lnTo>
                  <a:lnTo>
                    <a:pt x="75209" y="1077707"/>
                  </a:lnTo>
                  <a:lnTo>
                    <a:pt x="75052" y="1072624"/>
                  </a:lnTo>
                  <a:lnTo>
                    <a:pt x="74895" y="1067540"/>
                  </a:lnTo>
                  <a:lnTo>
                    <a:pt x="74742" y="1062457"/>
                  </a:lnTo>
                  <a:lnTo>
                    <a:pt x="74589" y="1057373"/>
                  </a:lnTo>
                  <a:lnTo>
                    <a:pt x="74441" y="1052290"/>
                  </a:lnTo>
                  <a:lnTo>
                    <a:pt x="74292" y="1047206"/>
                  </a:lnTo>
                  <a:lnTo>
                    <a:pt x="74148" y="1042123"/>
                  </a:lnTo>
                  <a:lnTo>
                    <a:pt x="74004" y="1037039"/>
                  </a:lnTo>
                  <a:lnTo>
                    <a:pt x="73864" y="1031956"/>
                  </a:lnTo>
                  <a:lnTo>
                    <a:pt x="73724" y="1026872"/>
                  </a:lnTo>
                  <a:lnTo>
                    <a:pt x="73588" y="1021789"/>
                  </a:lnTo>
                  <a:lnTo>
                    <a:pt x="73453" y="1016705"/>
                  </a:lnTo>
                  <a:lnTo>
                    <a:pt x="73321" y="1011622"/>
                  </a:lnTo>
                  <a:lnTo>
                    <a:pt x="73190" y="1006538"/>
                  </a:lnTo>
                  <a:lnTo>
                    <a:pt x="73062" y="1001455"/>
                  </a:lnTo>
                  <a:lnTo>
                    <a:pt x="72934" y="996371"/>
                  </a:lnTo>
                  <a:lnTo>
                    <a:pt x="72810" y="991288"/>
                  </a:lnTo>
                  <a:lnTo>
                    <a:pt x="72686" y="986204"/>
                  </a:lnTo>
                  <a:lnTo>
                    <a:pt x="72565" y="981120"/>
                  </a:lnTo>
                  <a:lnTo>
                    <a:pt x="72444" y="976037"/>
                  </a:lnTo>
                  <a:lnTo>
                    <a:pt x="72326" y="970953"/>
                  </a:lnTo>
                  <a:lnTo>
                    <a:pt x="72209" y="965870"/>
                  </a:lnTo>
                  <a:lnTo>
                    <a:pt x="72093" y="960786"/>
                  </a:lnTo>
                  <a:lnTo>
                    <a:pt x="71978" y="955703"/>
                  </a:lnTo>
                  <a:lnTo>
                    <a:pt x="71865" y="950619"/>
                  </a:lnTo>
                  <a:lnTo>
                    <a:pt x="71752" y="945536"/>
                  </a:lnTo>
                  <a:lnTo>
                    <a:pt x="71640" y="940452"/>
                  </a:lnTo>
                  <a:lnTo>
                    <a:pt x="71529" y="935369"/>
                  </a:lnTo>
                  <a:lnTo>
                    <a:pt x="71418" y="930285"/>
                  </a:lnTo>
                  <a:lnTo>
                    <a:pt x="71308" y="925202"/>
                  </a:lnTo>
                  <a:lnTo>
                    <a:pt x="71198" y="920118"/>
                  </a:lnTo>
                  <a:lnTo>
                    <a:pt x="71088" y="915035"/>
                  </a:lnTo>
                  <a:lnTo>
                    <a:pt x="70978" y="909951"/>
                  </a:lnTo>
                  <a:lnTo>
                    <a:pt x="70868" y="904868"/>
                  </a:lnTo>
                  <a:lnTo>
                    <a:pt x="70757" y="899784"/>
                  </a:lnTo>
                  <a:lnTo>
                    <a:pt x="70646" y="894700"/>
                  </a:lnTo>
                  <a:lnTo>
                    <a:pt x="70534" y="889617"/>
                  </a:lnTo>
                  <a:lnTo>
                    <a:pt x="70420" y="884533"/>
                  </a:lnTo>
                  <a:lnTo>
                    <a:pt x="70306" y="879450"/>
                  </a:lnTo>
                  <a:lnTo>
                    <a:pt x="70189" y="874366"/>
                  </a:lnTo>
                  <a:lnTo>
                    <a:pt x="70072" y="869283"/>
                  </a:lnTo>
                  <a:lnTo>
                    <a:pt x="69952" y="864199"/>
                  </a:lnTo>
                  <a:lnTo>
                    <a:pt x="69832" y="859116"/>
                  </a:lnTo>
                  <a:lnTo>
                    <a:pt x="69707" y="854032"/>
                  </a:lnTo>
                  <a:lnTo>
                    <a:pt x="69581" y="848949"/>
                  </a:lnTo>
                  <a:lnTo>
                    <a:pt x="69451" y="843865"/>
                  </a:lnTo>
                  <a:lnTo>
                    <a:pt x="69320" y="838782"/>
                  </a:lnTo>
                  <a:lnTo>
                    <a:pt x="69183" y="833698"/>
                  </a:lnTo>
                  <a:lnTo>
                    <a:pt x="69045" y="828615"/>
                  </a:lnTo>
                  <a:lnTo>
                    <a:pt x="68900" y="823531"/>
                  </a:lnTo>
                  <a:lnTo>
                    <a:pt x="68755" y="818448"/>
                  </a:lnTo>
                  <a:lnTo>
                    <a:pt x="68602" y="813364"/>
                  </a:lnTo>
                  <a:lnTo>
                    <a:pt x="68448" y="808280"/>
                  </a:lnTo>
                  <a:lnTo>
                    <a:pt x="68286" y="803197"/>
                  </a:lnTo>
                  <a:lnTo>
                    <a:pt x="68121" y="798113"/>
                  </a:lnTo>
                  <a:lnTo>
                    <a:pt x="67950" y="793030"/>
                  </a:lnTo>
                  <a:lnTo>
                    <a:pt x="67774" y="787946"/>
                  </a:lnTo>
                  <a:lnTo>
                    <a:pt x="67591" y="782863"/>
                  </a:lnTo>
                  <a:lnTo>
                    <a:pt x="67403" y="777779"/>
                  </a:lnTo>
                  <a:lnTo>
                    <a:pt x="67208" y="772696"/>
                  </a:lnTo>
                  <a:lnTo>
                    <a:pt x="67007" y="767612"/>
                  </a:lnTo>
                  <a:lnTo>
                    <a:pt x="66799" y="762529"/>
                  </a:lnTo>
                  <a:lnTo>
                    <a:pt x="66584" y="757445"/>
                  </a:lnTo>
                  <a:lnTo>
                    <a:pt x="66362" y="752362"/>
                  </a:lnTo>
                  <a:lnTo>
                    <a:pt x="66132" y="747278"/>
                  </a:lnTo>
                  <a:lnTo>
                    <a:pt x="65895" y="742195"/>
                  </a:lnTo>
                  <a:lnTo>
                    <a:pt x="65648" y="737111"/>
                  </a:lnTo>
                  <a:lnTo>
                    <a:pt x="65395" y="732028"/>
                  </a:lnTo>
                  <a:lnTo>
                    <a:pt x="65132" y="726944"/>
                  </a:lnTo>
                  <a:lnTo>
                    <a:pt x="64862" y="721861"/>
                  </a:lnTo>
                  <a:lnTo>
                    <a:pt x="64580" y="716777"/>
                  </a:lnTo>
                  <a:lnTo>
                    <a:pt x="64293" y="711693"/>
                  </a:lnTo>
                  <a:lnTo>
                    <a:pt x="63993" y="706610"/>
                  </a:lnTo>
                  <a:lnTo>
                    <a:pt x="63687" y="701526"/>
                  </a:lnTo>
                  <a:lnTo>
                    <a:pt x="63367" y="696443"/>
                  </a:lnTo>
                  <a:lnTo>
                    <a:pt x="63043" y="691359"/>
                  </a:lnTo>
                  <a:lnTo>
                    <a:pt x="62701" y="686276"/>
                  </a:lnTo>
                  <a:lnTo>
                    <a:pt x="62358" y="681192"/>
                  </a:lnTo>
                  <a:lnTo>
                    <a:pt x="61995" y="676109"/>
                  </a:lnTo>
                  <a:lnTo>
                    <a:pt x="61631" y="671025"/>
                  </a:lnTo>
                  <a:lnTo>
                    <a:pt x="61247" y="665942"/>
                  </a:lnTo>
                  <a:lnTo>
                    <a:pt x="60861" y="660858"/>
                  </a:lnTo>
                  <a:lnTo>
                    <a:pt x="60455" y="655775"/>
                  </a:lnTo>
                  <a:lnTo>
                    <a:pt x="60047" y="650691"/>
                  </a:lnTo>
                  <a:lnTo>
                    <a:pt x="59620" y="645608"/>
                  </a:lnTo>
                  <a:lnTo>
                    <a:pt x="59189" y="640524"/>
                  </a:lnTo>
                  <a:lnTo>
                    <a:pt x="58740" y="635441"/>
                  </a:lnTo>
                  <a:lnTo>
                    <a:pt x="58286" y="630357"/>
                  </a:lnTo>
                  <a:lnTo>
                    <a:pt x="57814" y="625273"/>
                  </a:lnTo>
                  <a:lnTo>
                    <a:pt x="57337" y="620190"/>
                  </a:lnTo>
                  <a:lnTo>
                    <a:pt x="56843" y="615106"/>
                  </a:lnTo>
                  <a:lnTo>
                    <a:pt x="56342" y="610023"/>
                  </a:lnTo>
                  <a:lnTo>
                    <a:pt x="55826" y="604939"/>
                  </a:lnTo>
                  <a:lnTo>
                    <a:pt x="55302" y="599856"/>
                  </a:lnTo>
                  <a:lnTo>
                    <a:pt x="54764" y="594772"/>
                  </a:lnTo>
                  <a:lnTo>
                    <a:pt x="54217" y="589689"/>
                  </a:lnTo>
                  <a:lnTo>
                    <a:pt x="53656" y="584605"/>
                  </a:lnTo>
                  <a:lnTo>
                    <a:pt x="53086" y="579522"/>
                  </a:lnTo>
                  <a:lnTo>
                    <a:pt x="52504" y="574438"/>
                  </a:lnTo>
                  <a:lnTo>
                    <a:pt x="51911" y="569355"/>
                  </a:lnTo>
                  <a:lnTo>
                    <a:pt x="51307" y="564271"/>
                  </a:lnTo>
                  <a:lnTo>
                    <a:pt x="50692" y="559188"/>
                  </a:lnTo>
                  <a:lnTo>
                    <a:pt x="50068" y="554104"/>
                  </a:lnTo>
                  <a:lnTo>
                    <a:pt x="49431" y="549021"/>
                  </a:lnTo>
                  <a:lnTo>
                    <a:pt x="48786" y="543937"/>
                  </a:lnTo>
                  <a:lnTo>
                    <a:pt x="48128" y="538853"/>
                  </a:lnTo>
                  <a:lnTo>
                    <a:pt x="47465" y="533770"/>
                  </a:lnTo>
                  <a:lnTo>
                    <a:pt x="46787" y="528686"/>
                  </a:lnTo>
                  <a:lnTo>
                    <a:pt x="46104" y="523603"/>
                  </a:lnTo>
                  <a:lnTo>
                    <a:pt x="45408" y="518519"/>
                  </a:lnTo>
                  <a:lnTo>
                    <a:pt x="44707" y="513436"/>
                  </a:lnTo>
                  <a:lnTo>
                    <a:pt x="43993" y="508352"/>
                  </a:lnTo>
                  <a:lnTo>
                    <a:pt x="43276" y="503269"/>
                  </a:lnTo>
                  <a:lnTo>
                    <a:pt x="42545" y="498185"/>
                  </a:lnTo>
                  <a:lnTo>
                    <a:pt x="41812" y="493102"/>
                  </a:lnTo>
                  <a:lnTo>
                    <a:pt x="41066" y="488018"/>
                  </a:lnTo>
                  <a:lnTo>
                    <a:pt x="40319" y="482935"/>
                  </a:lnTo>
                  <a:lnTo>
                    <a:pt x="39560" y="477851"/>
                  </a:lnTo>
                  <a:lnTo>
                    <a:pt x="38799" y="472768"/>
                  </a:lnTo>
                  <a:lnTo>
                    <a:pt x="38028" y="467684"/>
                  </a:lnTo>
                  <a:lnTo>
                    <a:pt x="37256" y="462601"/>
                  </a:lnTo>
                  <a:lnTo>
                    <a:pt x="36475" y="457517"/>
                  </a:lnTo>
                  <a:lnTo>
                    <a:pt x="35693" y="452434"/>
                  </a:lnTo>
                  <a:lnTo>
                    <a:pt x="34904" y="447350"/>
                  </a:lnTo>
                  <a:lnTo>
                    <a:pt x="34113" y="442266"/>
                  </a:lnTo>
                  <a:lnTo>
                    <a:pt x="33317" y="437183"/>
                  </a:lnTo>
                  <a:lnTo>
                    <a:pt x="32520" y="432099"/>
                  </a:lnTo>
                  <a:lnTo>
                    <a:pt x="31720" y="427016"/>
                  </a:lnTo>
                  <a:lnTo>
                    <a:pt x="30919" y="421932"/>
                  </a:lnTo>
                  <a:lnTo>
                    <a:pt x="30116" y="416849"/>
                  </a:lnTo>
                  <a:lnTo>
                    <a:pt x="29312" y="411765"/>
                  </a:lnTo>
                  <a:lnTo>
                    <a:pt x="28508" y="406682"/>
                  </a:lnTo>
                  <a:lnTo>
                    <a:pt x="27705" y="401598"/>
                  </a:lnTo>
                  <a:lnTo>
                    <a:pt x="26902" y="396515"/>
                  </a:lnTo>
                  <a:lnTo>
                    <a:pt x="26101" y="391431"/>
                  </a:lnTo>
                  <a:lnTo>
                    <a:pt x="25302" y="386348"/>
                  </a:lnTo>
                  <a:lnTo>
                    <a:pt x="24505" y="381264"/>
                  </a:lnTo>
                  <a:lnTo>
                    <a:pt x="23711" y="376181"/>
                  </a:lnTo>
                  <a:lnTo>
                    <a:pt x="22922" y="371097"/>
                  </a:lnTo>
                  <a:lnTo>
                    <a:pt x="22135" y="366014"/>
                  </a:lnTo>
                  <a:lnTo>
                    <a:pt x="21355" y="360930"/>
                  </a:lnTo>
                  <a:lnTo>
                    <a:pt x="20578" y="355846"/>
                  </a:lnTo>
                  <a:lnTo>
                    <a:pt x="19810" y="350763"/>
                  </a:lnTo>
                  <a:lnTo>
                    <a:pt x="19045" y="345679"/>
                  </a:lnTo>
                  <a:lnTo>
                    <a:pt x="18291" y="340596"/>
                  </a:lnTo>
                  <a:lnTo>
                    <a:pt x="17540" y="335512"/>
                  </a:lnTo>
                  <a:lnTo>
                    <a:pt x="16803" y="330429"/>
                  </a:lnTo>
                  <a:lnTo>
                    <a:pt x="16069" y="325345"/>
                  </a:lnTo>
                  <a:lnTo>
                    <a:pt x="15351" y="320262"/>
                  </a:lnTo>
                  <a:lnTo>
                    <a:pt x="14635" y="315178"/>
                  </a:lnTo>
                  <a:lnTo>
                    <a:pt x="13938" y="310095"/>
                  </a:lnTo>
                  <a:lnTo>
                    <a:pt x="13243" y="305011"/>
                  </a:lnTo>
                  <a:lnTo>
                    <a:pt x="12571" y="299928"/>
                  </a:lnTo>
                  <a:lnTo>
                    <a:pt x="11900" y="294844"/>
                  </a:lnTo>
                  <a:lnTo>
                    <a:pt x="11252" y="289761"/>
                  </a:lnTo>
                  <a:lnTo>
                    <a:pt x="10608" y="284677"/>
                  </a:lnTo>
                  <a:lnTo>
                    <a:pt x="9988" y="279594"/>
                  </a:lnTo>
                  <a:lnTo>
                    <a:pt x="9372" y="274510"/>
                  </a:lnTo>
                  <a:lnTo>
                    <a:pt x="8781" y="269426"/>
                  </a:lnTo>
                  <a:lnTo>
                    <a:pt x="8197" y="264343"/>
                  </a:lnTo>
                  <a:lnTo>
                    <a:pt x="7637" y="259259"/>
                  </a:lnTo>
                  <a:lnTo>
                    <a:pt x="7086" y="254176"/>
                  </a:lnTo>
                  <a:lnTo>
                    <a:pt x="6559" y="249092"/>
                  </a:lnTo>
                  <a:lnTo>
                    <a:pt x="6043" y="244009"/>
                  </a:lnTo>
                  <a:lnTo>
                    <a:pt x="5551" y="238925"/>
                  </a:lnTo>
                  <a:lnTo>
                    <a:pt x="5073" y="233842"/>
                  </a:lnTo>
                  <a:lnTo>
                    <a:pt x="4617" y="228758"/>
                  </a:lnTo>
                  <a:lnTo>
                    <a:pt x="4178" y="223675"/>
                  </a:lnTo>
                  <a:lnTo>
                    <a:pt x="3761" y="218591"/>
                  </a:lnTo>
                  <a:lnTo>
                    <a:pt x="3363" y="213508"/>
                  </a:lnTo>
                  <a:lnTo>
                    <a:pt x="2985" y="208424"/>
                  </a:lnTo>
                  <a:lnTo>
                    <a:pt x="2630" y="203341"/>
                  </a:lnTo>
                  <a:lnTo>
                    <a:pt x="2293" y="198257"/>
                  </a:lnTo>
                  <a:lnTo>
                    <a:pt x="1982" y="193174"/>
                  </a:lnTo>
                  <a:lnTo>
                    <a:pt x="1688" y="188090"/>
                  </a:lnTo>
                  <a:lnTo>
                    <a:pt x="1423" y="183007"/>
                  </a:lnTo>
                  <a:lnTo>
                    <a:pt x="1172" y="177923"/>
                  </a:lnTo>
                  <a:lnTo>
                    <a:pt x="953" y="172839"/>
                  </a:lnTo>
                  <a:lnTo>
                    <a:pt x="748" y="167756"/>
                  </a:lnTo>
                  <a:lnTo>
                    <a:pt x="577" y="162672"/>
                  </a:lnTo>
                  <a:lnTo>
                    <a:pt x="417" y="157589"/>
                  </a:lnTo>
                  <a:lnTo>
                    <a:pt x="294" y="152505"/>
                  </a:lnTo>
                  <a:lnTo>
                    <a:pt x="181" y="147422"/>
                  </a:lnTo>
                  <a:lnTo>
                    <a:pt x="108" y="142338"/>
                  </a:lnTo>
                  <a:lnTo>
                    <a:pt x="41" y="137255"/>
                  </a:lnTo>
                  <a:lnTo>
                    <a:pt x="19" y="132171"/>
                  </a:lnTo>
                  <a:lnTo>
                    <a:pt x="0" y="127088"/>
                  </a:lnTo>
                  <a:lnTo>
                    <a:pt x="27" y="122004"/>
                  </a:lnTo>
                  <a:lnTo>
                    <a:pt x="58" y="116921"/>
                  </a:lnTo>
                  <a:lnTo>
                    <a:pt x="135" y="111837"/>
                  </a:lnTo>
                  <a:lnTo>
                    <a:pt x="216" y="106754"/>
                  </a:lnTo>
                  <a:lnTo>
                    <a:pt x="341" y="101670"/>
                  </a:lnTo>
                  <a:lnTo>
                    <a:pt x="474" y="96587"/>
                  </a:lnTo>
                  <a:lnTo>
                    <a:pt x="647" y="91503"/>
                  </a:lnTo>
                  <a:lnTo>
                    <a:pt x="830" y="86419"/>
                  </a:lnTo>
                  <a:lnTo>
                    <a:pt x="1051" y="81336"/>
                  </a:lnTo>
                  <a:lnTo>
                    <a:pt x="1284" y="76252"/>
                  </a:lnTo>
                  <a:lnTo>
                    <a:pt x="1553" y="71169"/>
                  </a:lnTo>
                  <a:lnTo>
                    <a:pt x="1836" y="66085"/>
                  </a:lnTo>
                  <a:lnTo>
                    <a:pt x="2152" y="61002"/>
                  </a:lnTo>
                  <a:lnTo>
                    <a:pt x="2484" y="55918"/>
                  </a:lnTo>
                  <a:lnTo>
                    <a:pt x="2846" y="50835"/>
                  </a:lnTo>
                  <a:lnTo>
                    <a:pt x="3228" y="45751"/>
                  </a:lnTo>
                  <a:lnTo>
                    <a:pt x="3635" y="40668"/>
                  </a:lnTo>
                  <a:lnTo>
                    <a:pt x="4064" y="35584"/>
                  </a:lnTo>
                  <a:lnTo>
                    <a:pt x="4516" y="30501"/>
                  </a:lnTo>
                  <a:lnTo>
                    <a:pt x="4992" y="25417"/>
                  </a:lnTo>
                  <a:lnTo>
                    <a:pt x="5488" y="20334"/>
                  </a:lnTo>
                  <a:lnTo>
                    <a:pt x="6008" y="15250"/>
                  </a:lnTo>
                  <a:lnTo>
                    <a:pt x="6547" y="10167"/>
                  </a:lnTo>
                  <a:lnTo>
                    <a:pt x="7111" y="5083"/>
                  </a:lnTo>
                  <a:lnTo>
                    <a:pt x="7691" y="0"/>
                  </a:lnTo>
                  <a:lnTo>
                    <a:pt x="205631" y="0"/>
                  </a:lnTo>
                  <a:lnTo>
                    <a:pt x="206211" y="5083"/>
                  </a:lnTo>
                  <a:lnTo>
                    <a:pt x="206775" y="10167"/>
                  </a:lnTo>
                  <a:lnTo>
                    <a:pt x="207314" y="15250"/>
                  </a:lnTo>
                  <a:lnTo>
                    <a:pt x="207834" y="20334"/>
                  </a:lnTo>
                  <a:lnTo>
                    <a:pt x="208330" y="25417"/>
                  </a:lnTo>
                  <a:lnTo>
                    <a:pt x="208806" y="30501"/>
                  </a:lnTo>
                  <a:lnTo>
                    <a:pt x="209258" y="35584"/>
                  </a:lnTo>
                  <a:lnTo>
                    <a:pt x="209687" y="40668"/>
                  </a:lnTo>
                  <a:lnTo>
                    <a:pt x="210094" y="45751"/>
                  </a:lnTo>
                  <a:lnTo>
                    <a:pt x="210476" y="50835"/>
                  </a:lnTo>
                  <a:lnTo>
                    <a:pt x="210838" y="55918"/>
                  </a:lnTo>
                  <a:lnTo>
                    <a:pt x="211170" y="61002"/>
                  </a:lnTo>
                  <a:lnTo>
                    <a:pt x="211486" y="66085"/>
                  </a:lnTo>
                  <a:lnTo>
                    <a:pt x="211769" y="71169"/>
                  </a:lnTo>
                  <a:lnTo>
                    <a:pt x="212038" y="76252"/>
                  </a:lnTo>
                  <a:lnTo>
                    <a:pt x="212271" y="81336"/>
                  </a:lnTo>
                  <a:lnTo>
                    <a:pt x="212492" y="86419"/>
                  </a:lnTo>
                  <a:lnTo>
                    <a:pt x="212675" y="91503"/>
                  </a:lnTo>
                  <a:lnTo>
                    <a:pt x="212848" y="96587"/>
                  </a:lnTo>
                  <a:lnTo>
                    <a:pt x="212981" y="101670"/>
                  </a:lnTo>
                  <a:lnTo>
                    <a:pt x="213106" y="106754"/>
                  </a:lnTo>
                  <a:lnTo>
                    <a:pt x="213187" y="111837"/>
                  </a:lnTo>
                  <a:lnTo>
                    <a:pt x="213264" y="116921"/>
                  </a:lnTo>
                  <a:lnTo>
                    <a:pt x="213295" y="122004"/>
                  </a:lnTo>
                  <a:lnTo>
                    <a:pt x="213322" y="127088"/>
                  </a:lnTo>
                  <a:lnTo>
                    <a:pt x="213303" y="132171"/>
                  </a:lnTo>
                  <a:lnTo>
                    <a:pt x="213281" y="137255"/>
                  </a:lnTo>
                  <a:lnTo>
                    <a:pt x="213214" y="142338"/>
                  </a:lnTo>
                  <a:lnTo>
                    <a:pt x="213141" y="147422"/>
                  </a:lnTo>
                  <a:lnTo>
                    <a:pt x="213028" y="152505"/>
                  </a:lnTo>
                  <a:lnTo>
                    <a:pt x="212905" y="157589"/>
                  </a:lnTo>
                  <a:lnTo>
                    <a:pt x="212745" y="162672"/>
                  </a:lnTo>
                  <a:lnTo>
                    <a:pt x="212574" y="167756"/>
                  </a:lnTo>
                  <a:lnTo>
                    <a:pt x="212369" y="172839"/>
                  </a:lnTo>
                  <a:lnTo>
                    <a:pt x="212150" y="177923"/>
                  </a:lnTo>
                  <a:lnTo>
                    <a:pt x="211899" y="183007"/>
                  </a:lnTo>
                  <a:lnTo>
                    <a:pt x="211634" y="188090"/>
                  </a:lnTo>
                  <a:lnTo>
                    <a:pt x="211340" y="193174"/>
                  </a:lnTo>
                  <a:lnTo>
                    <a:pt x="211029" y="198257"/>
                  </a:lnTo>
                  <a:lnTo>
                    <a:pt x="210692" y="203341"/>
                  </a:lnTo>
                  <a:lnTo>
                    <a:pt x="210337" y="208424"/>
                  </a:lnTo>
                  <a:lnTo>
                    <a:pt x="209959" y="213508"/>
                  </a:lnTo>
                  <a:lnTo>
                    <a:pt x="209561" y="218591"/>
                  </a:lnTo>
                  <a:lnTo>
                    <a:pt x="209144" y="223675"/>
                  </a:lnTo>
                  <a:lnTo>
                    <a:pt x="208705" y="228758"/>
                  </a:lnTo>
                  <a:lnTo>
                    <a:pt x="208249" y="233842"/>
                  </a:lnTo>
                  <a:lnTo>
                    <a:pt x="207771" y="238925"/>
                  </a:lnTo>
                  <a:lnTo>
                    <a:pt x="207279" y="244009"/>
                  </a:lnTo>
                  <a:lnTo>
                    <a:pt x="206763" y="249092"/>
                  </a:lnTo>
                  <a:lnTo>
                    <a:pt x="206236" y="254176"/>
                  </a:lnTo>
                  <a:lnTo>
                    <a:pt x="205685" y="259259"/>
                  </a:lnTo>
                  <a:lnTo>
                    <a:pt x="205125" y="264343"/>
                  </a:lnTo>
                  <a:lnTo>
                    <a:pt x="204541" y="269426"/>
                  </a:lnTo>
                  <a:lnTo>
                    <a:pt x="203950" y="274510"/>
                  </a:lnTo>
                  <a:lnTo>
                    <a:pt x="203334" y="279594"/>
                  </a:lnTo>
                  <a:lnTo>
                    <a:pt x="202714" y="284677"/>
                  </a:lnTo>
                  <a:lnTo>
                    <a:pt x="202070" y="289761"/>
                  </a:lnTo>
                  <a:lnTo>
                    <a:pt x="201422" y="294844"/>
                  </a:lnTo>
                  <a:lnTo>
                    <a:pt x="200751" y="299928"/>
                  </a:lnTo>
                  <a:lnTo>
                    <a:pt x="200079" y="305011"/>
                  </a:lnTo>
                  <a:lnTo>
                    <a:pt x="199384" y="310095"/>
                  </a:lnTo>
                  <a:lnTo>
                    <a:pt x="198687" y="315178"/>
                  </a:lnTo>
                  <a:lnTo>
                    <a:pt x="197971" y="320262"/>
                  </a:lnTo>
                  <a:lnTo>
                    <a:pt x="197253" y="325345"/>
                  </a:lnTo>
                  <a:lnTo>
                    <a:pt x="196519" y="330429"/>
                  </a:lnTo>
                  <a:lnTo>
                    <a:pt x="195782" y="335512"/>
                  </a:lnTo>
                  <a:lnTo>
                    <a:pt x="195031" y="340596"/>
                  </a:lnTo>
                  <a:lnTo>
                    <a:pt x="194277" y="345679"/>
                  </a:lnTo>
                  <a:lnTo>
                    <a:pt x="193512" y="350763"/>
                  </a:lnTo>
                  <a:lnTo>
                    <a:pt x="192744" y="355846"/>
                  </a:lnTo>
                  <a:lnTo>
                    <a:pt x="191967" y="360930"/>
                  </a:lnTo>
                  <a:lnTo>
                    <a:pt x="191187" y="366014"/>
                  </a:lnTo>
                  <a:lnTo>
                    <a:pt x="190400" y="371097"/>
                  </a:lnTo>
                  <a:lnTo>
                    <a:pt x="189611" y="376181"/>
                  </a:lnTo>
                  <a:lnTo>
                    <a:pt x="188817" y="381264"/>
                  </a:lnTo>
                  <a:lnTo>
                    <a:pt x="188020" y="386348"/>
                  </a:lnTo>
                  <a:lnTo>
                    <a:pt x="187221" y="391431"/>
                  </a:lnTo>
                  <a:lnTo>
                    <a:pt x="186420" y="396515"/>
                  </a:lnTo>
                  <a:lnTo>
                    <a:pt x="185617" y="401598"/>
                  </a:lnTo>
                  <a:lnTo>
                    <a:pt x="184814" y="406682"/>
                  </a:lnTo>
                  <a:lnTo>
                    <a:pt x="184010" y="411765"/>
                  </a:lnTo>
                  <a:lnTo>
                    <a:pt x="183206" y="416849"/>
                  </a:lnTo>
                  <a:lnTo>
                    <a:pt x="182403" y="421932"/>
                  </a:lnTo>
                  <a:lnTo>
                    <a:pt x="181602" y="427016"/>
                  </a:lnTo>
                  <a:lnTo>
                    <a:pt x="180802" y="432099"/>
                  </a:lnTo>
                  <a:lnTo>
                    <a:pt x="180005" y="437183"/>
                  </a:lnTo>
                  <a:lnTo>
                    <a:pt x="179209" y="442266"/>
                  </a:lnTo>
                  <a:lnTo>
                    <a:pt x="178418" y="447350"/>
                  </a:lnTo>
                  <a:lnTo>
                    <a:pt x="177629" y="452434"/>
                  </a:lnTo>
                  <a:lnTo>
                    <a:pt x="176847" y="457517"/>
                  </a:lnTo>
                  <a:lnTo>
                    <a:pt x="176066" y="462601"/>
                  </a:lnTo>
                  <a:lnTo>
                    <a:pt x="175294" y="467684"/>
                  </a:lnTo>
                  <a:lnTo>
                    <a:pt x="174523" y="472768"/>
                  </a:lnTo>
                  <a:lnTo>
                    <a:pt x="173762" y="477851"/>
                  </a:lnTo>
                  <a:lnTo>
                    <a:pt x="173003" y="482935"/>
                  </a:lnTo>
                  <a:lnTo>
                    <a:pt x="172256" y="488018"/>
                  </a:lnTo>
                  <a:lnTo>
                    <a:pt x="171510" y="493102"/>
                  </a:lnTo>
                  <a:lnTo>
                    <a:pt x="170777" y="498185"/>
                  </a:lnTo>
                  <a:lnTo>
                    <a:pt x="170046" y="503269"/>
                  </a:lnTo>
                  <a:lnTo>
                    <a:pt x="169329" y="508352"/>
                  </a:lnTo>
                  <a:lnTo>
                    <a:pt x="168615" y="513436"/>
                  </a:lnTo>
                  <a:lnTo>
                    <a:pt x="167914" y="518519"/>
                  </a:lnTo>
                  <a:lnTo>
                    <a:pt x="167218" y="523603"/>
                  </a:lnTo>
                  <a:lnTo>
                    <a:pt x="166535" y="528686"/>
                  </a:lnTo>
                  <a:lnTo>
                    <a:pt x="165857" y="533770"/>
                  </a:lnTo>
                  <a:lnTo>
                    <a:pt x="165193" y="538853"/>
                  </a:lnTo>
                  <a:lnTo>
                    <a:pt x="164536" y="543937"/>
                  </a:lnTo>
                  <a:lnTo>
                    <a:pt x="163891" y="549021"/>
                  </a:lnTo>
                  <a:lnTo>
                    <a:pt x="163254" y="554104"/>
                  </a:lnTo>
                  <a:lnTo>
                    <a:pt x="162630" y="559188"/>
                  </a:lnTo>
                  <a:lnTo>
                    <a:pt x="162015" y="564271"/>
                  </a:lnTo>
                  <a:lnTo>
                    <a:pt x="161411" y="569355"/>
                  </a:lnTo>
                  <a:lnTo>
                    <a:pt x="160818" y="574438"/>
                  </a:lnTo>
                  <a:lnTo>
                    <a:pt x="160236" y="579522"/>
                  </a:lnTo>
                  <a:lnTo>
                    <a:pt x="159666" y="584605"/>
                  </a:lnTo>
                  <a:lnTo>
                    <a:pt x="159105" y="589689"/>
                  </a:lnTo>
                  <a:lnTo>
                    <a:pt x="158558" y="594772"/>
                  </a:lnTo>
                  <a:lnTo>
                    <a:pt x="158020" y="599856"/>
                  </a:lnTo>
                  <a:lnTo>
                    <a:pt x="157496" y="604939"/>
                  </a:lnTo>
                  <a:lnTo>
                    <a:pt x="156979" y="610023"/>
                  </a:lnTo>
                  <a:lnTo>
                    <a:pt x="156479" y="615106"/>
                  </a:lnTo>
                  <a:lnTo>
                    <a:pt x="155985" y="620190"/>
                  </a:lnTo>
                  <a:lnTo>
                    <a:pt x="155508" y="625273"/>
                  </a:lnTo>
                  <a:lnTo>
                    <a:pt x="155036" y="630357"/>
                  </a:lnTo>
                  <a:lnTo>
                    <a:pt x="154582" y="635441"/>
                  </a:lnTo>
                  <a:lnTo>
                    <a:pt x="154133" y="640524"/>
                  </a:lnTo>
                  <a:lnTo>
                    <a:pt x="153702" y="645608"/>
                  </a:lnTo>
                  <a:lnTo>
                    <a:pt x="153274" y="650691"/>
                  </a:lnTo>
                  <a:lnTo>
                    <a:pt x="152867" y="655775"/>
                  </a:lnTo>
                  <a:lnTo>
                    <a:pt x="152461" y="660858"/>
                  </a:lnTo>
                  <a:lnTo>
                    <a:pt x="152075" y="665942"/>
                  </a:lnTo>
                  <a:lnTo>
                    <a:pt x="151691" y="671025"/>
                  </a:lnTo>
                  <a:lnTo>
                    <a:pt x="151327" y="676109"/>
                  </a:lnTo>
                  <a:lnTo>
                    <a:pt x="150964" y="681192"/>
                  </a:lnTo>
                  <a:lnTo>
                    <a:pt x="150621" y="686276"/>
                  </a:lnTo>
                  <a:lnTo>
                    <a:pt x="150279" y="691359"/>
                  </a:lnTo>
                  <a:lnTo>
                    <a:pt x="149955" y="696443"/>
                  </a:lnTo>
                  <a:lnTo>
                    <a:pt x="149635" y="701526"/>
                  </a:lnTo>
                  <a:lnTo>
                    <a:pt x="149329" y="706610"/>
                  </a:lnTo>
                  <a:lnTo>
                    <a:pt x="149029" y="711693"/>
                  </a:lnTo>
                  <a:lnTo>
                    <a:pt x="148742" y="716777"/>
                  </a:lnTo>
                  <a:lnTo>
                    <a:pt x="148460" y="721861"/>
                  </a:lnTo>
                  <a:lnTo>
                    <a:pt x="148190" y="726944"/>
                  </a:lnTo>
                  <a:lnTo>
                    <a:pt x="147927" y="732028"/>
                  </a:lnTo>
                  <a:lnTo>
                    <a:pt x="147674" y="737111"/>
                  </a:lnTo>
                  <a:lnTo>
                    <a:pt x="147427" y="742195"/>
                  </a:lnTo>
                  <a:lnTo>
                    <a:pt x="147190" y="747278"/>
                  </a:lnTo>
                  <a:lnTo>
                    <a:pt x="146960" y="752362"/>
                  </a:lnTo>
                  <a:lnTo>
                    <a:pt x="146738" y="757445"/>
                  </a:lnTo>
                  <a:lnTo>
                    <a:pt x="146523" y="762529"/>
                  </a:lnTo>
                  <a:lnTo>
                    <a:pt x="146315" y="767612"/>
                  </a:lnTo>
                  <a:lnTo>
                    <a:pt x="146114" y="772696"/>
                  </a:lnTo>
                  <a:lnTo>
                    <a:pt x="145919" y="777779"/>
                  </a:lnTo>
                  <a:lnTo>
                    <a:pt x="145731" y="782863"/>
                  </a:lnTo>
                  <a:lnTo>
                    <a:pt x="145548" y="787946"/>
                  </a:lnTo>
                  <a:lnTo>
                    <a:pt x="145372" y="793030"/>
                  </a:lnTo>
                  <a:lnTo>
                    <a:pt x="145200" y="798113"/>
                  </a:lnTo>
                  <a:lnTo>
                    <a:pt x="145036" y="803197"/>
                  </a:lnTo>
                  <a:lnTo>
                    <a:pt x="144874" y="808280"/>
                  </a:lnTo>
                  <a:lnTo>
                    <a:pt x="144720" y="813364"/>
                  </a:lnTo>
                  <a:lnTo>
                    <a:pt x="144567" y="818448"/>
                  </a:lnTo>
                  <a:lnTo>
                    <a:pt x="144421" y="823531"/>
                  </a:lnTo>
                  <a:lnTo>
                    <a:pt x="144277" y="828615"/>
                  </a:lnTo>
                  <a:lnTo>
                    <a:pt x="144139" y="833698"/>
                  </a:lnTo>
                  <a:lnTo>
                    <a:pt x="144002" y="838782"/>
                  </a:lnTo>
                  <a:lnTo>
                    <a:pt x="143871" y="843865"/>
                  </a:lnTo>
                  <a:lnTo>
                    <a:pt x="143741" y="848949"/>
                  </a:lnTo>
                  <a:lnTo>
                    <a:pt x="143615" y="854032"/>
                  </a:lnTo>
                  <a:lnTo>
                    <a:pt x="143490" y="859116"/>
                  </a:lnTo>
                  <a:lnTo>
                    <a:pt x="143370" y="864199"/>
                  </a:lnTo>
                  <a:lnTo>
                    <a:pt x="143249" y="869283"/>
                  </a:lnTo>
                  <a:lnTo>
                    <a:pt x="143133" y="874366"/>
                  </a:lnTo>
                  <a:lnTo>
                    <a:pt x="143016" y="879450"/>
                  </a:lnTo>
                  <a:lnTo>
                    <a:pt x="142902" y="884533"/>
                  </a:lnTo>
                  <a:lnTo>
                    <a:pt x="142788" y="889617"/>
                  </a:lnTo>
                  <a:lnTo>
                    <a:pt x="142676" y="894700"/>
                  </a:lnTo>
                  <a:lnTo>
                    <a:pt x="142565" y="899784"/>
                  </a:lnTo>
                  <a:lnTo>
                    <a:pt x="142454" y="904868"/>
                  </a:lnTo>
                  <a:lnTo>
                    <a:pt x="142344" y="909951"/>
                  </a:lnTo>
                  <a:lnTo>
                    <a:pt x="142234" y="915035"/>
                  </a:lnTo>
                  <a:lnTo>
                    <a:pt x="142124" y="920118"/>
                  </a:lnTo>
                  <a:lnTo>
                    <a:pt x="142014" y="925202"/>
                  </a:lnTo>
                  <a:lnTo>
                    <a:pt x="141904" y="930285"/>
                  </a:lnTo>
                  <a:lnTo>
                    <a:pt x="141793" y="935369"/>
                  </a:lnTo>
                  <a:lnTo>
                    <a:pt x="141682" y="940452"/>
                  </a:lnTo>
                  <a:lnTo>
                    <a:pt x="141570" y="945536"/>
                  </a:lnTo>
                  <a:lnTo>
                    <a:pt x="141457" y="950619"/>
                  </a:lnTo>
                  <a:lnTo>
                    <a:pt x="141344" y="955703"/>
                  </a:lnTo>
                  <a:lnTo>
                    <a:pt x="141229" y="960786"/>
                  </a:lnTo>
                  <a:lnTo>
                    <a:pt x="141113" y="965870"/>
                  </a:lnTo>
                  <a:lnTo>
                    <a:pt x="140996" y="970953"/>
                  </a:lnTo>
                  <a:lnTo>
                    <a:pt x="140878" y="976037"/>
                  </a:lnTo>
                  <a:lnTo>
                    <a:pt x="140757" y="981120"/>
                  </a:lnTo>
                  <a:lnTo>
                    <a:pt x="140636" y="986204"/>
                  </a:lnTo>
                  <a:lnTo>
                    <a:pt x="140512" y="991288"/>
                  </a:lnTo>
                  <a:lnTo>
                    <a:pt x="140388" y="996371"/>
                  </a:lnTo>
                  <a:lnTo>
                    <a:pt x="140260" y="1001455"/>
                  </a:lnTo>
                  <a:lnTo>
                    <a:pt x="140132" y="1006538"/>
                  </a:lnTo>
                  <a:lnTo>
                    <a:pt x="140001" y="1011622"/>
                  </a:lnTo>
                  <a:lnTo>
                    <a:pt x="139869" y="1016705"/>
                  </a:lnTo>
                  <a:lnTo>
                    <a:pt x="139734" y="1021789"/>
                  </a:lnTo>
                  <a:lnTo>
                    <a:pt x="139598" y="1026872"/>
                  </a:lnTo>
                  <a:lnTo>
                    <a:pt x="139458" y="1031956"/>
                  </a:lnTo>
                  <a:lnTo>
                    <a:pt x="139318" y="1037039"/>
                  </a:lnTo>
                  <a:lnTo>
                    <a:pt x="139174" y="1042123"/>
                  </a:lnTo>
                  <a:lnTo>
                    <a:pt x="139030" y="1047206"/>
                  </a:lnTo>
                  <a:lnTo>
                    <a:pt x="138881" y="1052290"/>
                  </a:lnTo>
                  <a:lnTo>
                    <a:pt x="138732" y="1057373"/>
                  </a:lnTo>
                  <a:lnTo>
                    <a:pt x="138580" y="1062457"/>
                  </a:lnTo>
                  <a:lnTo>
                    <a:pt x="138427" y="1067540"/>
                  </a:lnTo>
                  <a:lnTo>
                    <a:pt x="138270" y="1072624"/>
                  </a:lnTo>
                  <a:lnTo>
                    <a:pt x="138113" y="1077707"/>
                  </a:lnTo>
                  <a:lnTo>
                    <a:pt x="137952" y="1082791"/>
                  </a:lnTo>
                  <a:lnTo>
                    <a:pt x="137790" y="1087875"/>
                  </a:lnTo>
                  <a:lnTo>
                    <a:pt x="137626" y="1092958"/>
                  </a:lnTo>
                  <a:lnTo>
                    <a:pt x="137460" y="1098042"/>
                  </a:lnTo>
                  <a:lnTo>
                    <a:pt x="137291" y="1103125"/>
                  </a:lnTo>
                  <a:lnTo>
                    <a:pt x="137121" y="1108209"/>
                  </a:lnTo>
                  <a:lnTo>
                    <a:pt x="136949" y="1113292"/>
                  </a:lnTo>
                  <a:lnTo>
                    <a:pt x="136775" y="1118376"/>
                  </a:lnTo>
                  <a:lnTo>
                    <a:pt x="136600" y="1123459"/>
                  </a:lnTo>
                  <a:lnTo>
                    <a:pt x="136423" y="1128543"/>
                  </a:lnTo>
                  <a:lnTo>
                    <a:pt x="136244" y="1133626"/>
                  </a:lnTo>
                  <a:lnTo>
                    <a:pt x="136063" y="1138710"/>
                  </a:lnTo>
                  <a:lnTo>
                    <a:pt x="135882" y="1143793"/>
                  </a:lnTo>
                  <a:lnTo>
                    <a:pt x="135698" y="1148877"/>
                  </a:lnTo>
                  <a:lnTo>
                    <a:pt x="135514" y="1153960"/>
                  </a:lnTo>
                  <a:lnTo>
                    <a:pt x="135327" y="1159044"/>
                  </a:lnTo>
                  <a:lnTo>
                    <a:pt x="135140" y="1164127"/>
                  </a:lnTo>
                  <a:lnTo>
                    <a:pt x="134952" y="1169211"/>
                  </a:lnTo>
                  <a:lnTo>
                    <a:pt x="134763" y="1174295"/>
                  </a:lnTo>
                  <a:lnTo>
                    <a:pt x="134572" y="1179378"/>
                  </a:lnTo>
                  <a:lnTo>
                    <a:pt x="134381" y="1184462"/>
                  </a:lnTo>
                  <a:lnTo>
                    <a:pt x="134188" y="1189545"/>
                  </a:lnTo>
                  <a:lnTo>
                    <a:pt x="133995" y="1194629"/>
                  </a:lnTo>
                  <a:lnTo>
                    <a:pt x="133801" y="1199712"/>
                  </a:lnTo>
                  <a:lnTo>
                    <a:pt x="133607" y="1204796"/>
                  </a:lnTo>
                  <a:lnTo>
                    <a:pt x="133412" y="1209879"/>
                  </a:lnTo>
                  <a:lnTo>
                    <a:pt x="133217" y="1214963"/>
                  </a:lnTo>
                  <a:lnTo>
                    <a:pt x="133021" y="1220046"/>
                  </a:lnTo>
                  <a:lnTo>
                    <a:pt x="132825" y="1225130"/>
                  </a:lnTo>
                  <a:lnTo>
                    <a:pt x="132629" y="1230213"/>
                  </a:lnTo>
                  <a:lnTo>
                    <a:pt x="132432" y="1235297"/>
                  </a:lnTo>
                  <a:lnTo>
                    <a:pt x="132235" y="1240380"/>
                  </a:lnTo>
                  <a:lnTo>
                    <a:pt x="132039" y="1245464"/>
                  </a:lnTo>
                  <a:lnTo>
                    <a:pt x="131842" y="1250547"/>
                  </a:lnTo>
                  <a:lnTo>
                    <a:pt x="131646" y="1255631"/>
                  </a:lnTo>
                  <a:lnTo>
                    <a:pt x="131449" y="1260714"/>
                  </a:lnTo>
                  <a:lnTo>
                    <a:pt x="131253" y="1265798"/>
                  </a:lnTo>
                  <a:lnTo>
                    <a:pt x="131058" y="1270882"/>
                  </a:lnTo>
                  <a:lnTo>
                    <a:pt x="130862" y="1275965"/>
                  </a:lnTo>
                  <a:lnTo>
                    <a:pt x="130667" y="1281049"/>
                  </a:lnTo>
                  <a:lnTo>
                    <a:pt x="130473" y="1286132"/>
                  </a:lnTo>
                  <a:lnTo>
                    <a:pt x="130279" y="1291216"/>
                  </a:lnTo>
                  <a:lnTo>
                    <a:pt x="130085" y="1296299"/>
                  </a:lnTo>
                  <a:lnTo>
                    <a:pt x="129893" y="1301383"/>
                  </a:lnTo>
                  <a:lnTo>
                    <a:pt x="129701" y="1306466"/>
                  </a:lnTo>
                  <a:lnTo>
                    <a:pt x="129509" y="1311550"/>
                  </a:lnTo>
                  <a:lnTo>
                    <a:pt x="129319" y="1316633"/>
                  </a:lnTo>
                  <a:lnTo>
                    <a:pt x="129129" y="1321717"/>
                  </a:lnTo>
                  <a:lnTo>
                    <a:pt x="128940" y="1326800"/>
                  </a:lnTo>
                  <a:lnTo>
                    <a:pt x="128752" y="1331884"/>
                  </a:lnTo>
                  <a:lnTo>
                    <a:pt x="128565" y="1336967"/>
                  </a:lnTo>
                  <a:lnTo>
                    <a:pt x="128379" y="1342051"/>
                  </a:lnTo>
                  <a:lnTo>
                    <a:pt x="128194" y="1347134"/>
                  </a:lnTo>
                  <a:lnTo>
                    <a:pt x="128009" y="1352218"/>
                  </a:lnTo>
                  <a:lnTo>
                    <a:pt x="127826" y="1357302"/>
                  </a:lnTo>
                  <a:lnTo>
                    <a:pt x="127644" y="1362385"/>
                  </a:lnTo>
                  <a:lnTo>
                    <a:pt x="127463" y="1367469"/>
                  </a:lnTo>
                  <a:lnTo>
                    <a:pt x="127283" y="1372552"/>
                  </a:lnTo>
                  <a:lnTo>
                    <a:pt x="127104" y="1377636"/>
                  </a:lnTo>
                  <a:lnTo>
                    <a:pt x="126926" y="1382719"/>
                  </a:lnTo>
                  <a:lnTo>
                    <a:pt x="126750" y="1387803"/>
                  </a:lnTo>
                  <a:lnTo>
                    <a:pt x="126573" y="1392886"/>
                  </a:lnTo>
                  <a:lnTo>
                    <a:pt x="126399" y="1397970"/>
                  </a:lnTo>
                  <a:lnTo>
                    <a:pt x="126226" y="1403053"/>
                  </a:lnTo>
                  <a:lnTo>
                    <a:pt x="126054" y="1408137"/>
                  </a:lnTo>
                  <a:lnTo>
                    <a:pt x="125882" y="1413220"/>
                  </a:lnTo>
                  <a:lnTo>
                    <a:pt x="125712" y="1418304"/>
                  </a:lnTo>
                  <a:lnTo>
                    <a:pt x="125543" y="1423387"/>
                  </a:lnTo>
                  <a:lnTo>
                    <a:pt x="125376" y="1428471"/>
                  </a:lnTo>
                  <a:lnTo>
                    <a:pt x="125208" y="1433554"/>
                  </a:lnTo>
                  <a:lnTo>
                    <a:pt x="125043" y="1438638"/>
                  </a:lnTo>
                  <a:lnTo>
                    <a:pt x="124878" y="1443722"/>
                  </a:lnTo>
                  <a:lnTo>
                    <a:pt x="124715" y="1448805"/>
                  </a:lnTo>
                  <a:lnTo>
                    <a:pt x="124552" y="1453889"/>
                  </a:lnTo>
                  <a:lnTo>
                    <a:pt x="124390" y="1458972"/>
                  </a:lnTo>
                  <a:lnTo>
                    <a:pt x="124230" y="1464056"/>
                  </a:lnTo>
                  <a:lnTo>
                    <a:pt x="124070" y="1469139"/>
                  </a:lnTo>
                  <a:lnTo>
                    <a:pt x="123911" y="1474223"/>
                  </a:lnTo>
                  <a:lnTo>
                    <a:pt x="123754" y="1479306"/>
                  </a:lnTo>
                  <a:lnTo>
                    <a:pt x="123597" y="1484390"/>
                  </a:lnTo>
                  <a:lnTo>
                    <a:pt x="123441" y="1489473"/>
                  </a:lnTo>
                  <a:lnTo>
                    <a:pt x="123286" y="1494557"/>
                  </a:lnTo>
                  <a:lnTo>
                    <a:pt x="123132" y="1499640"/>
                  </a:lnTo>
                  <a:lnTo>
                    <a:pt x="122978" y="1504724"/>
                  </a:lnTo>
                  <a:lnTo>
                    <a:pt x="122826" y="1509807"/>
                  </a:lnTo>
                  <a:lnTo>
                    <a:pt x="122674" y="1514891"/>
                  </a:lnTo>
                  <a:lnTo>
                    <a:pt x="122523" y="1519974"/>
                  </a:lnTo>
                  <a:lnTo>
                    <a:pt x="122373" y="1525058"/>
                  </a:lnTo>
                  <a:lnTo>
                    <a:pt x="122223" y="1530141"/>
                  </a:lnTo>
                  <a:lnTo>
                    <a:pt x="122074" y="1535225"/>
                  </a:lnTo>
                  <a:lnTo>
                    <a:pt x="121926" y="1540309"/>
                  </a:lnTo>
                  <a:lnTo>
                    <a:pt x="121779" y="1545392"/>
                  </a:lnTo>
                  <a:lnTo>
                    <a:pt x="121631" y="1550476"/>
                  </a:lnTo>
                  <a:lnTo>
                    <a:pt x="121485" y="1555559"/>
                  </a:lnTo>
                  <a:lnTo>
                    <a:pt x="121339" y="1560643"/>
                  </a:lnTo>
                  <a:lnTo>
                    <a:pt x="121194" y="1565726"/>
                  </a:lnTo>
                  <a:lnTo>
                    <a:pt x="121050" y="1570810"/>
                  </a:lnTo>
                  <a:lnTo>
                    <a:pt x="120906" y="1575893"/>
                  </a:lnTo>
                  <a:lnTo>
                    <a:pt x="120762" y="1580977"/>
                  </a:lnTo>
                  <a:lnTo>
                    <a:pt x="120619" y="1586060"/>
                  </a:lnTo>
                  <a:lnTo>
                    <a:pt x="120476" y="1591144"/>
                  </a:lnTo>
                  <a:lnTo>
                    <a:pt x="120334" y="1596227"/>
                  </a:lnTo>
                  <a:lnTo>
                    <a:pt x="120192" y="1601311"/>
                  </a:lnTo>
                  <a:lnTo>
                    <a:pt x="120051" y="1606394"/>
                  </a:lnTo>
                  <a:lnTo>
                    <a:pt x="119910" y="1611478"/>
                  </a:lnTo>
                  <a:lnTo>
                    <a:pt x="119770" y="1616561"/>
                  </a:lnTo>
                  <a:lnTo>
                    <a:pt x="119630" y="1621645"/>
                  </a:lnTo>
                  <a:lnTo>
                    <a:pt x="119491" y="1626729"/>
                  </a:lnTo>
                  <a:lnTo>
                    <a:pt x="119352" y="1631812"/>
                  </a:lnTo>
                  <a:lnTo>
                    <a:pt x="119213" y="1636896"/>
                  </a:lnTo>
                  <a:lnTo>
                    <a:pt x="119075" y="1641979"/>
                  </a:lnTo>
                  <a:lnTo>
                    <a:pt x="118937" y="1647063"/>
                  </a:lnTo>
                  <a:lnTo>
                    <a:pt x="118800" y="1652146"/>
                  </a:lnTo>
                  <a:lnTo>
                    <a:pt x="118663" y="1657230"/>
                  </a:lnTo>
                  <a:lnTo>
                    <a:pt x="118526" y="1662313"/>
                  </a:lnTo>
                  <a:lnTo>
                    <a:pt x="118390" y="1667397"/>
                  </a:lnTo>
                  <a:lnTo>
                    <a:pt x="118254" y="1672480"/>
                  </a:lnTo>
                  <a:lnTo>
                    <a:pt x="118119" y="1677564"/>
                  </a:lnTo>
                  <a:lnTo>
                    <a:pt x="117984" y="1682647"/>
                  </a:lnTo>
                  <a:lnTo>
                    <a:pt x="117850" y="1687731"/>
                  </a:lnTo>
                  <a:lnTo>
                    <a:pt x="117716" y="1692814"/>
                  </a:lnTo>
                  <a:lnTo>
                    <a:pt x="117583" y="1697898"/>
                  </a:lnTo>
                  <a:lnTo>
                    <a:pt x="117450" y="1702981"/>
                  </a:lnTo>
                  <a:lnTo>
                    <a:pt x="117318" y="1708065"/>
                  </a:lnTo>
                  <a:lnTo>
                    <a:pt x="117186" y="1713149"/>
                  </a:lnTo>
                  <a:lnTo>
                    <a:pt x="117055" y="1718232"/>
                  </a:lnTo>
                  <a:lnTo>
                    <a:pt x="116925" y="1723316"/>
                  </a:lnTo>
                  <a:lnTo>
                    <a:pt x="116795" y="1728399"/>
                  </a:lnTo>
                  <a:lnTo>
                    <a:pt x="116666" y="1733483"/>
                  </a:lnTo>
                  <a:lnTo>
                    <a:pt x="116537" y="1738566"/>
                  </a:lnTo>
                  <a:lnTo>
                    <a:pt x="116410" y="1743650"/>
                  </a:lnTo>
                  <a:lnTo>
                    <a:pt x="116282" y="1748733"/>
                  </a:lnTo>
                  <a:lnTo>
                    <a:pt x="116157" y="1753817"/>
                  </a:lnTo>
                  <a:lnTo>
                    <a:pt x="116031" y="1758900"/>
                  </a:lnTo>
                  <a:lnTo>
                    <a:pt x="115907" y="1763984"/>
                  </a:lnTo>
                  <a:lnTo>
                    <a:pt x="115783" y="1769067"/>
                  </a:lnTo>
                  <a:lnTo>
                    <a:pt x="115660" y="1774151"/>
                  </a:lnTo>
                  <a:lnTo>
                    <a:pt x="115538" y="1779234"/>
                  </a:lnTo>
                  <a:lnTo>
                    <a:pt x="115418" y="1784318"/>
                  </a:lnTo>
                  <a:lnTo>
                    <a:pt x="115298" y="1789401"/>
                  </a:lnTo>
                  <a:lnTo>
                    <a:pt x="115179" y="1794485"/>
                  </a:lnTo>
                  <a:lnTo>
                    <a:pt x="115062" y="1799568"/>
                  </a:lnTo>
                  <a:lnTo>
                    <a:pt x="114945" y="1804652"/>
                  </a:lnTo>
                  <a:lnTo>
                    <a:pt x="114830" y="1809736"/>
                  </a:lnTo>
                  <a:lnTo>
                    <a:pt x="114716" y="1814819"/>
                  </a:lnTo>
                  <a:lnTo>
                    <a:pt x="114603" y="1819903"/>
                  </a:lnTo>
                  <a:lnTo>
                    <a:pt x="114492" y="1824986"/>
                  </a:lnTo>
                  <a:lnTo>
                    <a:pt x="114382" y="1830070"/>
                  </a:lnTo>
                  <a:lnTo>
                    <a:pt x="114273" y="1835153"/>
                  </a:lnTo>
                  <a:lnTo>
                    <a:pt x="114166" y="1840237"/>
                  </a:lnTo>
                  <a:lnTo>
                    <a:pt x="114060" y="1845320"/>
                  </a:lnTo>
                  <a:lnTo>
                    <a:pt x="113956" y="1850404"/>
                  </a:lnTo>
                  <a:lnTo>
                    <a:pt x="113853" y="1855487"/>
                  </a:lnTo>
                  <a:lnTo>
                    <a:pt x="113752" y="1860571"/>
                  </a:lnTo>
                  <a:lnTo>
                    <a:pt x="113653" y="1865654"/>
                  </a:lnTo>
                  <a:lnTo>
                    <a:pt x="113555" y="1870738"/>
                  </a:lnTo>
                  <a:lnTo>
                    <a:pt x="113459" y="1875821"/>
                  </a:lnTo>
                  <a:lnTo>
                    <a:pt x="113365" y="1880905"/>
                  </a:lnTo>
                  <a:lnTo>
                    <a:pt x="113272" y="1885988"/>
                  </a:lnTo>
                  <a:lnTo>
                    <a:pt x="113182" y="1891072"/>
                  </a:lnTo>
                  <a:lnTo>
                    <a:pt x="113093" y="1896156"/>
                  </a:lnTo>
                  <a:lnTo>
                    <a:pt x="113007" y="1901239"/>
                  </a:lnTo>
                  <a:lnTo>
                    <a:pt x="112922" y="1906323"/>
                  </a:lnTo>
                  <a:lnTo>
                    <a:pt x="112840" y="1911406"/>
                  </a:lnTo>
                  <a:lnTo>
                    <a:pt x="112758" y="1916490"/>
                  </a:lnTo>
                  <a:lnTo>
                    <a:pt x="112681" y="1921573"/>
                  </a:lnTo>
                  <a:lnTo>
                    <a:pt x="112603" y="1926657"/>
                  </a:lnTo>
                  <a:lnTo>
                    <a:pt x="112530" y="1931740"/>
                  </a:lnTo>
                  <a:lnTo>
                    <a:pt x="112457" y="1936824"/>
                  </a:lnTo>
                  <a:lnTo>
                    <a:pt x="112388" y="1941907"/>
                  </a:lnTo>
                  <a:lnTo>
                    <a:pt x="112320" y="1946991"/>
                  </a:lnTo>
                  <a:lnTo>
                    <a:pt x="112255" y="1952074"/>
                  </a:lnTo>
                  <a:lnTo>
                    <a:pt x="112191" y="1957158"/>
                  </a:lnTo>
                  <a:lnTo>
                    <a:pt x="112132" y="1962241"/>
                  </a:lnTo>
                  <a:lnTo>
                    <a:pt x="112073" y="1967325"/>
                  </a:lnTo>
                  <a:lnTo>
                    <a:pt x="112018" y="1972408"/>
                  </a:lnTo>
                  <a:lnTo>
                    <a:pt x="111964" y="1977492"/>
                  </a:lnTo>
                  <a:lnTo>
                    <a:pt x="111913" y="1982576"/>
                  </a:lnTo>
                  <a:lnTo>
                    <a:pt x="111864" y="1987659"/>
                  </a:lnTo>
                  <a:lnTo>
                    <a:pt x="111819" y="1992743"/>
                  </a:lnTo>
                  <a:lnTo>
                    <a:pt x="111775" y="1997826"/>
                  </a:lnTo>
                  <a:lnTo>
                    <a:pt x="111735" y="2002910"/>
                  </a:lnTo>
                  <a:lnTo>
                    <a:pt x="111696" y="2007993"/>
                  </a:lnTo>
                  <a:lnTo>
                    <a:pt x="111660" y="2013077"/>
                  </a:lnTo>
                  <a:lnTo>
                    <a:pt x="111627" y="2018160"/>
                  </a:lnTo>
                  <a:lnTo>
                    <a:pt x="111597" y="2023244"/>
                  </a:lnTo>
                  <a:lnTo>
                    <a:pt x="111569" y="2028327"/>
                  </a:lnTo>
                  <a:lnTo>
                    <a:pt x="111543" y="2033411"/>
                  </a:lnTo>
                  <a:lnTo>
                    <a:pt x="111521" y="2038494"/>
                  </a:lnTo>
                  <a:lnTo>
                    <a:pt x="111500" y="2043578"/>
                  </a:lnTo>
                  <a:lnTo>
                    <a:pt x="111483" y="2048661"/>
                  </a:lnTo>
                  <a:lnTo>
                    <a:pt x="111468" y="2053745"/>
                  </a:lnTo>
                  <a:lnTo>
                    <a:pt x="111456" y="2058828"/>
                  </a:lnTo>
                  <a:lnTo>
                    <a:pt x="111446" y="2063912"/>
                  </a:lnTo>
                  <a:lnTo>
                    <a:pt x="111440" y="2068995"/>
                  </a:lnTo>
                  <a:lnTo>
                    <a:pt x="111435" y="2074079"/>
                  </a:lnTo>
                  <a:lnTo>
                    <a:pt x="111434" y="2079163"/>
                  </a:lnTo>
                  <a:lnTo>
                    <a:pt x="111434" y="2084246"/>
                  </a:lnTo>
                  <a:lnTo>
                    <a:pt x="111438" y="2089330"/>
                  </a:lnTo>
                  <a:lnTo>
                    <a:pt x="111444" y="2094413"/>
                  </a:lnTo>
                  <a:lnTo>
                    <a:pt x="111453" y="2099497"/>
                  </a:lnTo>
                  <a:lnTo>
                    <a:pt x="111463" y="2104580"/>
                  </a:lnTo>
                  <a:lnTo>
                    <a:pt x="111478" y="2109664"/>
                  </a:lnTo>
                  <a:lnTo>
                    <a:pt x="111494" y="2114747"/>
                  </a:lnTo>
                  <a:lnTo>
                    <a:pt x="111514" y="2119831"/>
                  </a:lnTo>
                  <a:lnTo>
                    <a:pt x="111534" y="2124914"/>
                  </a:lnTo>
                  <a:lnTo>
                    <a:pt x="111559" y="2129998"/>
                  </a:lnTo>
                  <a:lnTo>
                    <a:pt x="111584" y="2135081"/>
                  </a:lnTo>
                  <a:lnTo>
                    <a:pt x="111613" y="2140165"/>
                  </a:lnTo>
                  <a:lnTo>
                    <a:pt x="111644" y="2145248"/>
                  </a:lnTo>
                  <a:lnTo>
                    <a:pt x="111678" y="2150332"/>
                  </a:lnTo>
                  <a:lnTo>
                    <a:pt x="111713" y="2155415"/>
                  </a:lnTo>
                  <a:lnTo>
                    <a:pt x="111751" y="2160499"/>
                  </a:lnTo>
                  <a:lnTo>
                    <a:pt x="111791" y="2165583"/>
                  </a:lnTo>
                  <a:lnTo>
                    <a:pt x="111833" y="2170666"/>
                  </a:lnTo>
                  <a:lnTo>
                    <a:pt x="111877" y="2175750"/>
                  </a:lnTo>
                  <a:lnTo>
                    <a:pt x="111924" y="2180833"/>
                  </a:lnTo>
                  <a:lnTo>
                    <a:pt x="111972" y="2185917"/>
                  </a:lnTo>
                  <a:lnTo>
                    <a:pt x="112023" y="2191000"/>
                  </a:lnTo>
                  <a:lnTo>
                    <a:pt x="112076" y="2196084"/>
                  </a:lnTo>
                  <a:lnTo>
                    <a:pt x="112130" y="2201167"/>
                  </a:lnTo>
                  <a:lnTo>
                    <a:pt x="112186" y="2206251"/>
                  </a:lnTo>
                  <a:lnTo>
                    <a:pt x="112245" y="2211334"/>
                  </a:lnTo>
                  <a:lnTo>
                    <a:pt x="112305" y="2216418"/>
                  </a:lnTo>
                  <a:lnTo>
                    <a:pt x="112366" y="2221501"/>
                  </a:lnTo>
                  <a:lnTo>
                    <a:pt x="112429" y="2226585"/>
                  </a:lnTo>
                  <a:lnTo>
                    <a:pt x="112494" y="2231668"/>
                  </a:lnTo>
                  <a:lnTo>
                    <a:pt x="112561" y="2236752"/>
                  </a:lnTo>
                  <a:lnTo>
                    <a:pt x="112628" y="2241835"/>
                  </a:lnTo>
                  <a:lnTo>
                    <a:pt x="112698" y="2246919"/>
                  </a:lnTo>
                  <a:lnTo>
                    <a:pt x="112768" y="2252002"/>
                  </a:lnTo>
                  <a:lnTo>
                    <a:pt x="112840" y="2257086"/>
                  </a:lnTo>
                  <a:lnTo>
                    <a:pt x="112913" y="2262170"/>
                  </a:lnTo>
                  <a:lnTo>
                    <a:pt x="112987" y="2267253"/>
                  </a:lnTo>
                  <a:lnTo>
                    <a:pt x="113062" y="2272337"/>
                  </a:lnTo>
                  <a:lnTo>
                    <a:pt x="113139" y="2277420"/>
                  </a:lnTo>
                  <a:lnTo>
                    <a:pt x="113215" y="2282504"/>
                  </a:lnTo>
                  <a:lnTo>
                    <a:pt x="113294" y="2287587"/>
                  </a:lnTo>
                  <a:lnTo>
                    <a:pt x="113372" y="2292671"/>
                  </a:lnTo>
                  <a:lnTo>
                    <a:pt x="113452" y="2297754"/>
                  </a:lnTo>
                  <a:lnTo>
                    <a:pt x="113532" y="2302838"/>
                  </a:lnTo>
                  <a:lnTo>
                    <a:pt x="113613" y="2307921"/>
                  </a:lnTo>
                  <a:lnTo>
                    <a:pt x="113694" y="2313005"/>
                  </a:lnTo>
                  <a:lnTo>
                    <a:pt x="113776" y="2318088"/>
                  </a:lnTo>
                  <a:lnTo>
                    <a:pt x="113858" y="2323172"/>
                  </a:lnTo>
                  <a:lnTo>
                    <a:pt x="113940" y="2328255"/>
                  </a:lnTo>
                  <a:lnTo>
                    <a:pt x="114022" y="2333339"/>
                  </a:lnTo>
                  <a:lnTo>
                    <a:pt x="114105" y="2338422"/>
                  </a:lnTo>
                  <a:lnTo>
                    <a:pt x="114187" y="2343506"/>
                  </a:lnTo>
                  <a:lnTo>
                    <a:pt x="114270" y="2348590"/>
                  </a:lnTo>
                  <a:lnTo>
                    <a:pt x="114352" y="2353673"/>
                  </a:lnTo>
                  <a:lnTo>
                    <a:pt x="114434" y="2358757"/>
                  </a:lnTo>
                  <a:lnTo>
                    <a:pt x="114516" y="2363840"/>
                  </a:lnTo>
                  <a:lnTo>
                    <a:pt x="114598" y="2368924"/>
                  </a:lnTo>
                  <a:lnTo>
                    <a:pt x="114679" y="2374007"/>
                  </a:lnTo>
                  <a:lnTo>
                    <a:pt x="114759" y="2379091"/>
                  </a:lnTo>
                  <a:lnTo>
                    <a:pt x="114839" y="2384174"/>
                  </a:lnTo>
                  <a:lnTo>
                    <a:pt x="114918" y="2389258"/>
                  </a:lnTo>
                  <a:lnTo>
                    <a:pt x="114997" y="2394341"/>
                  </a:lnTo>
                  <a:lnTo>
                    <a:pt x="115074" y="2399425"/>
                  </a:lnTo>
                  <a:lnTo>
                    <a:pt x="115151" y="2404508"/>
                  </a:lnTo>
                  <a:lnTo>
                    <a:pt x="115227" y="2409592"/>
                  </a:lnTo>
                  <a:lnTo>
                    <a:pt x="115302" y="2414675"/>
                  </a:lnTo>
                  <a:lnTo>
                    <a:pt x="115376" y="2419759"/>
                  </a:lnTo>
                  <a:lnTo>
                    <a:pt x="115448" y="2424842"/>
                  </a:lnTo>
                  <a:lnTo>
                    <a:pt x="115519" y="2429926"/>
                  </a:lnTo>
                  <a:lnTo>
                    <a:pt x="115589" y="2435010"/>
                  </a:lnTo>
                  <a:lnTo>
                    <a:pt x="115657" y="2440093"/>
                  </a:lnTo>
                  <a:lnTo>
                    <a:pt x="115724" y="2445177"/>
                  </a:lnTo>
                  <a:lnTo>
                    <a:pt x="115790" y="2450260"/>
                  </a:lnTo>
                  <a:lnTo>
                    <a:pt x="115853" y="2455344"/>
                  </a:lnTo>
                  <a:lnTo>
                    <a:pt x="115916" y="2460427"/>
                  </a:lnTo>
                  <a:lnTo>
                    <a:pt x="115976" y="2465511"/>
                  </a:lnTo>
                  <a:lnTo>
                    <a:pt x="116035" y="2470594"/>
                  </a:lnTo>
                  <a:lnTo>
                    <a:pt x="116091" y="2475678"/>
                  </a:lnTo>
                  <a:lnTo>
                    <a:pt x="116147" y="2480761"/>
                  </a:lnTo>
                  <a:lnTo>
                    <a:pt x="116199" y="2485845"/>
                  </a:lnTo>
                  <a:lnTo>
                    <a:pt x="116250" y="2490928"/>
                  </a:lnTo>
                  <a:lnTo>
                    <a:pt x="116298" y="2496012"/>
                  </a:lnTo>
                  <a:lnTo>
                    <a:pt x="116346" y="2501095"/>
                  </a:lnTo>
                  <a:lnTo>
                    <a:pt x="116390" y="2506179"/>
                  </a:lnTo>
                  <a:lnTo>
                    <a:pt x="116432" y="2511262"/>
                  </a:lnTo>
                  <a:lnTo>
                    <a:pt x="116472" y="2516346"/>
                  </a:lnTo>
                  <a:lnTo>
                    <a:pt x="116510" y="2521429"/>
                  </a:lnTo>
                  <a:lnTo>
                    <a:pt x="116545" y="2526513"/>
                  </a:lnTo>
                  <a:lnTo>
                    <a:pt x="116578" y="2531597"/>
                  </a:lnTo>
                  <a:lnTo>
                    <a:pt x="116609" y="2536680"/>
                  </a:lnTo>
                  <a:lnTo>
                    <a:pt x="116637" y="2541764"/>
                  </a:lnTo>
                  <a:lnTo>
                    <a:pt x="116662" y="2546847"/>
                  </a:lnTo>
                  <a:lnTo>
                    <a:pt x="116686" y="2551931"/>
                  </a:lnTo>
                  <a:lnTo>
                    <a:pt x="116706" y="2557014"/>
                  </a:lnTo>
                  <a:lnTo>
                    <a:pt x="116724" y="2562098"/>
                  </a:lnTo>
                  <a:lnTo>
                    <a:pt x="116740" y="2567181"/>
                  </a:lnTo>
                  <a:lnTo>
                    <a:pt x="116753" y="2572265"/>
                  </a:lnTo>
                  <a:lnTo>
                    <a:pt x="116763" y="2577348"/>
                  </a:lnTo>
                  <a:lnTo>
                    <a:pt x="116770" y="2582432"/>
                  </a:lnTo>
                  <a:lnTo>
                    <a:pt x="116776" y="2587515"/>
                  </a:lnTo>
                  <a:lnTo>
                    <a:pt x="116778" y="2592599"/>
                  </a:lnTo>
                  <a:lnTo>
                    <a:pt x="116778" y="2597682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l9">
              <a:extLst>
                <a:ext uri="{FF2B5EF4-FFF2-40B4-BE49-F238E27FC236}">
                  <a16:creationId xmlns:a16="http://schemas.microsoft.com/office/drawing/2014/main" id="{45616E9B-4D79-9E59-F8D7-299C5A9EE66A}"/>
                </a:ext>
              </a:extLst>
            </p:cNvPr>
            <p:cNvSpPr/>
            <p:nvPr/>
          </p:nvSpPr>
          <p:spPr>
            <a:xfrm>
              <a:off x="827405" y="1190646"/>
              <a:ext cx="134760" cy="0"/>
            </a:xfrm>
            <a:custGeom>
              <a:avLst/>
              <a:gdLst/>
              <a:ahLst/>
              <a:cxnLst/>
              <a:rect l="0" t="0" r="0" b="0"/>
              <a:pathLst>
                <a:path w="134760">
                  <a:moveTo>
                    <a:pt x="0" y="0"/>
                  </a:moveTo>
                  <a:lnTo>
                    <a:pt x="13476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10">
              <a:extLst>
                <a:ext uri="{FF2B5EF4-FFF2-40B4-BE49-F238E27FC236}">
                  <a16:creationId xmlns:a16="http://schemas.microsoft.com/office/drawing/2014/main" id="{511D2199-541A-036C-945A-77F831F4142B}"/>
                </a:ext>
              </a:extLst>
            </p:cNvPr>
            <p:cNvSpPr/>
            <p:nvPr/>
          </p:nvSpPr>
          <p:spPr>
            <a:xfrm>
              <a:off x="876734" y="7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9" name="pt11">
              <a:extLst>
                <a:ext uri="{FF2B5EF4-FFF2-40B4-BE49-F238E27FC236}">
                  <a16:creationId xmlns:a16="http://schemas.microsoft.com/office/drawing/2014/main" id="{EF153346-3903-9676-C890-435F1BFE8CC2}"/>
                </a:ext>
              </a:extLst>
            </p:cNvPr>
            <p:cNvSpPr/>
            <p:nvPr/>
          </p:nvSpPr>
          <p:spPr>
            <a:xfrm>
              <a:off x="876734" y="32942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0" name="pt12">
              <a:extLst>
                <a:ext uri="{FF2B5EF4-FFF2-40B4-BE49-F238E27FC236}">
                  <a16:creationId xmlns:a16="http://schemas.microsoft.com/office/drawing/2014/main" id="{0A32D556-AEE7-9DB3-DE61-6F46CB9C2012}"/>
                </a:ext>
              </a:extLst>
            </p:cNvPr>
            <p:cNvSpPr/>
            <p:nvPr/>
          </p:nvSpPr>
          <p:spPr>
            <a:xfrm>
              <a:off x="876734" y="8035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1" name="pt13">
              <a:extLst>
                <a:ext uri="{FF2B5EF4-FFF2-40B4-BE49-F238E27FC236}">
                  <a16:creationId xmlns:a16="http://schemas.microsoft.com/office/drawing/2014/main" id="{1A49771C-BE24-9D2B-7E9C-B8EE5D3C1E47}"/>
                </a:ext>
              </a:extLst>
            </p:cNvPr>
            <p:cNvSpPr/>
            <p:nvPr/>
          </p:nvSpPr>
          <p:spPr>
            <a:xfrm>
              <a:off x="876734" y="781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2" name="pt14">
              <a:extLst>
                <a:ext uri="{FF2B5EF4-FFF2-40B4-BE49-F238E27FC236}">
                  <a16:creationId xmlns:a16="http://schemas.microsoft.com/office/drawing/2014/main" id="{0DFB843A-0DAC-0E19-3E4A-85C1479E99B2}"/>
                </a:ext>
              </a:extLst>
            </p:cNvPr>
            <p:cNvSpPr/>
            <p:nvPr/>
          </p:nvSpPr>
          <p:spPr>
            <a:xfrm>
              <a:off x="876734" y="7891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3" name="pt15">
              <a:extLst>
                <a:ext uri="{FF2B5EF4-FFF2-40B4-BE49-F238E27FC236}">
                  <a16:creationId xmlns:a16="http://schemas.microsoft.com/office/drawing/2014/main" id="{F84CE4F2-9F06-0ABF-3ACB-A6FD29FAABB0}"/>
                </a:ext>
              </a:extLst>
            </p:cNvPr>
            <p:cNvSpPr/>
            <p:nvPr/>
          </p:nvSpPr>
          <p:spPr>
            <a:xfrm>
              <a:off x="876734" y="696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4" name="pt16">
              <a:extLst>
                <a:ext uri="{FF2B5EF4-FFF2-40B4-BE49-F238E27FC236}">
                  <a16:creationId xmlns:a16="http://schemas.microsoft.com/office/drawing/2014/main" id="{BB0ADA9E-141F-D7EC-D98A-1A60DA1E0D74}"/>
                </a:ext>
              </a:extLst>
            </p:cNvPr>
            <p:cNvSpPr/>
            <p:nvPr/>
          </p:nvSpPr>
          <p:spPr>
            <a:xfrm>
              <a:off x="876734" y="7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5" name="pt17">
              <a:extLst>
                <a:ext uri="{FF2B5EF4-FFF2-40B4-BE49-F238E27FC236}">
                  <a16:creationId xmlns:a16="http://schemas.microsoft.com/office/drawing/2014/main" id="{A2819C09-A4B9-B69A-B161-3B685E2AC599}"/>
                </a:ext>
              </a:extLst>
            </p:cNvPr>
            <p:cNvSpPr/>
            <p:nvPr/>
          </p:nvSpPr>
          <p:spPr>
            <a:xfrm>
              <a:off x="876734" y="772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6" name="pg18">
              <a:extLst>
                <a:ext uri="{FF2B5EF4-FFF2-40B4-BE49-F238E27FC236}">
                  <a16:creationId xmlns:a16="http://schemas.microsoft.com/office/drawing/2014/main" id="{D525A89D-8A55-5C5C-0906-67B5FB859B3D}"/>
                </a:ext>
              </a:extLst>
            </p:cNvPr>
            <p:cNvSpPr/>
            <p:nvPr/>
          </p:nvSpPr>
          <p:spPr>
            <a:xfrm>
              <a:off x="633449" y="85088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7" name="pg19">
              <a:extLst>
                <a:ext uri="{FF2B5EF4-FFF2-40B4-BE49-F238E27FC236}">
                  <a16:creationId xmlns:a16="http://schemas.microsoft.com/office/drawing/2014/main" id="{2E7885E6-3825-69DF-53FA-91171753A45E}"/>
                </a:ext>
              </a:extLst>
            </p:cNvPr>
            <p:cNvSpPr/>
            <p:nvPr/>
          </p:nvSpPr>
          <p:spPr>
            <a:xfrm>
              <a:off x="633449" y="91251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8" name="pg20">
              <a:extLst>
                <a:ext uri="{FF2B5EF4-FFF2-40B4-BE49-F238E27FC236}">
                  <a16:creationId xmlns:a16="http://schemas.microsoft.com/office/drawing/2014/main" id="{9DCF1A57-7762-F2A8-8E82-108DBF1F2BCF}"/>
                </a:ext>
              </a:extLst>
            </p:cNvPr>
            <p:cNvSpPr/>
            <p:nvPr/>
          </p:nvSpPr>
          <p:spPr>
            <a:xfrm>
              <a:off x="633449" y="84318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9" name="pg21">
              <a:extLst>
                <a:ext uri="{FF2B5EF4-FFF2-40B4-BE49-F238E27FC236}">
                  <a16:creationId xmlns:a16="http://schemas.microsoft.com/office/drawing/2014/main" id="{4427BABC-8571-3AED-7F7B-0A49184AB425}"/>
                </a:ext>
              </a:extLst>
            </p:cNvPr>
            <p:cNvSpPr/>
            <p:nvPr/>
          </p:nvSpPr>
          <p:spPr>
            <a:xfrm>
              <a:off x="633449" y="132089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0" name="pg22">
              <a:extLst>
                <a:ext uri="{FF2B5EF4-FFF2-40B4-BE49-F238E27FC236}">
                  <a16:creationId xmlns:a16="http://schemas.microsoft.com/office/drawing/2014/main" id="{C4B38FF4-8E80-A7E3-4757-FAD26B776F38}"/>
                </a:ext>
              </a:extLst>
            </p:cNvPr>
            <p:cNvSpPr/>
            <p:nvPr/>
          </p:nvSpPr>
          <p:spPr>
            <a:xfrm>
              <a:off x="633449" y="104908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1" name="pg23">
              <a:extLst>
                <a:ext uri="{FF2B5EF4-FFF2-40B4-BE49-F238E27FC236}">
                  <a16:creationId xmlns:a16="http://schemas.microsoft.com/office/drawing/2014/main" id="{80392AD5-1EFB-D76A-8C9A-C5BC5874285E}"/>
                </a:ext>
              </a:extLst>
            </p:cNvPr>
            <p:cNvSpPr/>
            <p:nvPr/>
          </p:nvSpPr>
          <p:spPr>
            <a:xfrm>
              <a:off x="633449" y="942181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2" name="pg24">
              <a:extLst>
                <a:ext uri="{FF2B5EF4-FFF2-40B4-BE49-F238E27FC236}">
                  <a16:creationId xmlns:a16="http://schemas.microsoft.com/office/drawing/2014/main" id="{92D675F3-05C9-7E65-01E4-43C8B70AFDFD}"/>
                </a:ext>
              </a:extLst>
            </p:cNvPr>
            <p:cNvSpPr/>
            <p:nvPr/>
          </p:nvSpPr>
          <p:spPr>
            <a:xfrm>
              <a:off x="633449" y="88999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3" name="pg25">
              <a:extLst>
                <a:ext uri="{FF2B5EF4-FFF2-40B4-BE49-F238E27FC236}">
                  <a16:creationId xmlns:a16="http://schemas.microsoft.com/office/drawing/2014/main" id="{023E56C0-BC8A-3E41-DB16-0D45C4BD5CF6}"/>
                </a:ext>
              </a:extLst>
            </p:cNvPr>
            <p:cNvSpPr/>
            <p:nvPr/>
          </p:nvSpPr>
          <p:spPr>
            <a:xfrm>
              <a:off x="633449" y="380569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4" name="pg26">
              <a:extLst>
                <a:ext uri="{FF2B5EF4-FFF2-40B4-BE49-F238E27FC236}">
                  <a16:creationId xmlns:a16="http://schemas.microsoft.com/office/drawing/2014/main" id="{8E563B5C-D8A3-DA4C-70A6-D11088D8DE7D}"/>
                </a:ext>
              </a:extLst>
            </p:cNvPr>
            <p:cNvSpPr/>
            <p:nvPr/>
          </p:nvSpPr>
          <p:spPr>
            <a:xfrm>
              <a:off x="633449" y="426039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5" name="pg27">
              <a:extLst>
                <a:ext uri="{FF2B5EF4-FFF2-40B4-BE49-F238E27FC236}">
                  <a16:creationId xmlns:a16="http://schemas.microsoft.com/office/drawing/2014/main" id="{388C8B99-5B34-2021-8575-E11C858EF84E}"/>
                </a:ext>
              </a:extLst>
            </p:cNvPr>
            <p:cNvSpPr/>
            <p:nvPr/>
          </p:nvSpPr>
          <p:spPr>
            <a:xfrm>
              <a:off x="633449" y="113035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g28">
              <a:extLst>
                <a:ext uri="{FF2B5EF4-FFF2-40B4-BE49-F238E27FC236}">
                  <a16:creationId xmlns:a16="http://schemas.microsoft.com/office/drawing/2014/main" id="{16AFD66E-0085-A71B-FA89-79D7B7B637F7}"/>
                </a:ext>
              </a:extLst>
            </p:cNvPr>
            <p:cNvSpPr/>
            <p:nvPr/>
          </p:nvSpPr>
          <p:spPr>
            <a:xfrm>
              <a:off x="633449" y="83486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7" name="pg29">
              <a:extLst>
                <a:ext uri="{FF2B5EF4-FFF2-40B4-BE49-F238E27FC236}">
                  <a16:creationId xmlns:a16="http://schemas.microsoft.com/office/drawing/2014/main" id="{F71D55C6-CF77-B0EC-3DD8-F92DBA444F11}"/>
                </a:ext>
              </a:extLst>
            </p:cNvPr>
            <p:cNvSpPr/>
            <p:nvPr/>
          </p:nvSpPr>
          <p:spPr>
            <a:xfrm>
              <a:off x="633449" y="156401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8" name="pg30">
              <a:extLst>
                <a:ext uri="{FF2B5EF4-FFF2-40B4-BE49-F238E27FC236}">
                  <a16:creationId xmlns:a16="http://schemas.microsoft.com/office/drawing/2014/main" id="{8DA64F24-F5E2-A4C7-B339-892F7BBEBA86}"/>
                </a:ext>
              </a:extLst>
            </p:cNvPr>
            <p:cNvSpPr/>
            <p:nvPr/>
          </p:nvSpPr>
          <p:spPr>
            <a:xfrm>
              <a:off x="633449" y="473742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9" name="pg31">
              <a:extLst>
                <a:ext uri="{FF2B5EF4-FFF2-40B4-BE49-F238E27FC236}">
                  <a16:creationId xmlns:a16="http://schemas.microsoft.com/office/drawing/2014/main" id="{A1B62D0B-C22B-D065-369F-B7D5E635485F}"/>
                </a:ext>
              </a:extLst>
            </p:cNvPr>
            <p:cNvSpPr/>
            <p:nvPr/>
          </p:nvSpPr>
          <p:spPr>
            <a:xfrm>
              <a:off x="633449" y="107122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0" name="pg32">
              <a:extLst>
                <a:ext uri="{FF2B5EF4-FFF2-40B4-BE49-F238E27FC236}">
                  <a16:creationId xmlns:a16="http://schemas.microsoft.com/office/drawing/2014/main" id="{99396BFE-A9D8-885C-CA4B-BAF2B3326676}"/>
                </a:ext>
              </a:extLst>
            </p:cNvPr>
            <p:cNvSpPr/>
            <p:nvPr/>
          </p:nvSpPr>
          <p:spPr>
            <a:xfrm>
              <a:off x="633449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1" name="pt33">
              <a:extLst>
                <a:ext uri="{FF2B5EF4-FFF2-40B4-BE49-F238E27FC236}">
                  <a16:creationId xmlns:a16="http://schemas.microsoft.com/office/drawing/2014/main" id="{88863C80-2411-4A28-7BB7-2E56FAE936F3}"/>
                </a:ext>
              </a:extLst>
            </p:cNvPr>
            <p:cNvSpPr/>
            <p:nvPr/>
          </p:nvSpPr>
          <p:spPr>
            <a:xfrm>
              <a:off x="876734" y="2246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2" name="pt34">
              <a:extLst>
                <a:ext uri="{FF2B5EF4-FFF2-40B4-BE49-F238E27FC236}">
                  <a16:creationId xmlns:a16="http://schemas.microsoft.com/office/drawing/2014/main" id="{1B9578CF-154D-79BB-B09D-1F203BC2D244}"/>
                </a:ext>
              </a:extLst>
            </p:cNvPr>
            <p:cNvSpPr/>
            <p:nvPr/>
          </p:nvSpPr>
          <p:spPr>
            <a:xfrm>
              <a:off x="876734" y="15500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3" name="pt35">
              <a:extLst>
                <a:ext uri="{FF2B5EF4-FFF2-40B4-BE49-F238E27FC236}">
                  <a16:creationId xmlns:a16="http://schemas.microsoft.com/office/drawing/2014/main" id="{6CE6E611-EB1F-1352-0CD6-75244F1A9F7D}"/>
                </a:ext>
              </a:extLst>
            </p:cNvPr>
            <p:cNvSpPr/>
            <p:nvPr/>
          </p:nvSpPr>
          <p:spPr>
            <a:xfrm>
              <a:off x="876734" y="16484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4" name="pt36">
              <a:extLst>
                <a:ext uri="{FF2B5EF4-FFF2-40B4-BE49-F238E27FC236}">
                  <a16:creationId xmlns:a16="http://schemas.microsoft.com/office/drawing/2014/main" id="{6CDE5DF1-4FCF-50D6-74FC-75FFA395A63A}"/>
                </a:ext>
              </a:extLst>
            </p:cNvPr>
            <p:cNvSpPr/>
            <p:nvPr/>
          </p:nvSpPr>
          <p:spPr>
            <a:xfrm>
              <a:off x="876734" y="17385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5" name="pt37">
              <a:extLst>
                <a:ext uri="{FF2B5EF4-FFF2-40B4-BE49-F238E27FC236}">
                  <a16:creationId xmlns:a16="http://schemas.microsoft.com/office/drawing/2014/main" id="{246BCA50-A93A-8584-6C40-0E676CE00DC5}"/>
                </a:ext>
              </a:extLst>
            </p:cNvPr>
            <p:cNvSpPr/>
            <p:nvPr/>
          </p:nvSpPr>
          <p:spPr>
            <a:xfrm>
              <a:off x="876734" y="931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6" name="pt38">
              <a:extLst>
                <a:ext uri="{FF2B5EF4-FFF2-40B4-BE49-F238E27FC236}">
                  <a16:creationId xmlns:a16="http://schemas.microsoft.com/office/drawing/2014/main" id="{84FE4B52-E8A3-54DC-AFC7-27A38EAEAE8D}"/>
                </a:ext>
              </a:extLst>
            </p:cNvPr>
            <p:cNvSpPr/>
            <p:nvPr/>
          </p:nvSpPr>
          <p:spPr>
            <a:xfrm>
              <a:off x="876734" y="967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7" name="pt39">
              <a:extLst>
                <a:ext uri="{FF2B5EF4-FFF2-40B4-BE49-F238E27FC236}">
                  <a16:creationId xmlns:a16="http://schemas.microsoft.com/office/drawing/2014/main" id="{CA879B7D-4486-1C2F-853B-01164E640FDE}"/>
                </a:ext>
              </a:extLst>
            </p:cNvPr>
            <p:cNvSpPr/>
            <p:nvPr/>
          </p:nvSpPr>
          <p:spPr>
            <a:xfrm>
              <a:off x="876734" y="9842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8" name="pt40">
              <a:extLst>
                <a:ext uri="{FF2B5EF4-FFF2-40B4-BE49-F238E27FC236}">
                  <a16:creationId xmlns:a16="http://schemas.microsoft.com/office/drawing/2014/main" id="{15707E2B-C293-4324-4AE7-BCF9D6C31C85}"/>
                </a:ext>
              </a:extLst>
            </p:cNvPr>
            <p:cNvSpPr/>
            <p:nvPr/>
          </p:nvSpPr>
          <p:spPr>
            <a:xfrm>
              <a:off x="876734" y="849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9" name="rc41">
              <a:extLst>
                <a:ext uri="{FF2B5EF4-FFF2-40B4-BE49-F238E27FC236}">
                  <a16:creationId xmlns:a16="http://schemas.microsoft.com/office/drawing/2014/main" id="{62B8F6AF-61FF-CA19-07D6-044EAC26D049}"/>
                </a:ext>
              </a:extLst>
            </p:cNvPr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0" name="pg42">
              <a:extLst>
                <a:ext uri="{FF2B5EF4-FFF2-40B4-BE49-F238E27FC236}">
                  <a16:creationId xmlns:a16="http://schemas.microsoft.com/office/drawing/2014/main" id="{3541421D-D90B-37C4-2AED-EF10C754F409}"/>
                </a:ext>
              </a:extLst>
            </p:cNvPr>
            <p:cNvSpPr/>
            <p:nvPr/>
          </p:nvSpPr>
          <p:spPr>
            <a:xfrm>
              <a:off x="1142143" y="687091"/>
              <a:ext cx="213322" cy="635854"/>
            </a:xfrm>
            <a:custGeom>
              <a:avLst/>
              <a:gdLst/>
              <a:ahLst/>
              <a:cxnLst/>
              <a:rect l="0" t="0" r="0" b="0"/>
              <a:pathLst>
                <a:path w="213322" h="635854">
                  <a:moveTo>
                    <a:pt x="87810" y="635854"/>
                  </a:moveTo>
                  <a:lnTo>
                    <a:pt x="87851" y="634610"/>
                  </a:lnTo>
                  <a:lnTo>
                    <a:pt x="87970" y="633365"/>
                  </a:lnTo>
                  <a:lnTo>
                    <a:pt x="88167" y="632121"/>
                  </a:lnTo>
                  <a:lnTo>
                    <a:pt x="88461" y="630877"/>
                  </a:lnTo>
                  <a:lnTo>
                    <a:pt x="88824" y="629632"/>
                  </a:lnTo>
                  <a:lnTo>
                    <a:pt x="89253" y="628388"/>
                  </a:lnTo>
                  <a:lnTo>
                    <a:pt x="89744" y="627144"/>
                  </a:lnTo>
                  <a:lnTo>
                    <a:pt x="90291" y="625899"/>
                  </a:lnTo>
                  <a:lnTo>
                    <a:pt x="90899" y="624655"/>
                  </a:lnTo>
                  <a:lnTo>
                    <a:pt x="91552" y="623411"/>
                  </a:lnTo>
                  <a:lnTo>
                    <a:pt x="92238" y="622166"/>
                  </a:lnTo>
                  <a:lnTo>
                    <a:pt x="92953" y="620922"/>
                  </a:lnTo>
                  <a:lnTo>
                    <a:pt x="93690" y="619678"/>
                  </a:lnTo>
                  <a:lnTo>
                    <a:pt x="94443" y="618433"/>
                  </a:lnTo>
                  <a:lnTo>
                    <a:pt x="95203" y="617189"/>
                  </a:lnTo>
                  <a:lnTo>
                    <a:pt x="95963" y="615945"/>
                  </a:lnTo>
                  <a:lnTo>
                    <a:pt x="96716" y="614700"/>
                  </a:lnTo>
                  <a:lnTo>
                    <a:pt x="97459" y="613456"/>
                  </a:lnTo>
                  <a:lnTo>
                    <a:pt x="98185" y="612212"/>
                  </a:lnTo>
                  <a:lnTo>
                    <a:pt x="98884" y="610967"/>
                  </a:lnTo>
                  <a:lnTo>
                    <a:pt x="99557" y="609723"/>
                  </a:lnTo>
                  <a:lnTo>
                    <a:pt x="100202" y="608479"/>
                  </a:lnTo>
                  <a:lnTo>
                    <a:pt x="100816" y="607234"/>
                  </a:lnTo>
                  <a:lnTo>
                    <a:pt x="101398" y="605990"/>
                  </a:lnTo>
                  <a:lnTo>
                    <a:pt x="101936" y="604746"/>
                  </a:lnTo>
                  <a:lnTo>
                    <a:pt x="102438" y="603501"/>
                  </a:lnTo>
                  <a:lnTo>
                    <a:pt x="102905" y="602257"/>
                  </a:lnTo>
                  <a:lnTo>
                    <a:pt x="103337" y="601013"/>
                  </a:lnTo>
                  <a:lnTo>
                    <a:pt x="103735" y="599768"/>
                  </a:lnTo>
                  <a:lnTo>
                    <a:pt x="104092" y="598524"/>
                  </a:lnTo>
                  <a:lnTo>
                    <a:pt x="104414" y="597280"/>
                  </a:lnTo>
                  <a:lnTo>
                    <a:pt x="104706" y="596035"/>
                  </a:lnTo>
                  <a:lnTo>
                    <a:pt x="104968" y="594791"/>
                  </a:lnTo>
                  <a:lnTo>
                    <a:pt x="105204" y="593547"/>
                  </a:lnTo>
                  <a:lnTo>
                    <a:pt x="105411" y="592302"/>
                  </a:lnTo>
                  <a:lnTo>
                    <a:pt x="105591" y="591058"/>
                  </a:lnTo>
                  <a:lnTo>
                    <a:pt x="105750" y="589814"/>
                  </a:lnTo>
                  <a:lnTo>
                    <a:pt x="105889" y="588569"/>
                  </a:lnTo>
                  <a:lnTo>
                    <a:pt x="106011" y="587325"/>
                  </a:lnTo>
                  <a:lnTo>
                    <a:pt x="106117" y="586081"/>
                  </a:lnTo>
                  <a:lnTo>
                    <a:pt x="106205" y="584836"/>
                  </a:lnTo>
                  <a:lnTo>
                    <a:pt x="106281" y="583592"/>
                  </a:lnTo>
                  <a:lnTo>
                    <a:pt x="106346" y="582348"/>
                  </a:lnTo>
                  <a:lnTo>
                    <a:pt x="106402" y="581103"/>
                  </a:lnTo>
                  <a:lnTo>
                    <a:pt x="106449" y="579859"/>
                  </a:lnTo>
                  <a:lnTo>
                    <a:pt x="106487" y="578615"/>
                  </a:lnTo>
                  <a:lnTo>
                    <a:pt x="106519" y="577370"/>
                  </a:lnTo>
                  <a:lnTo>
                    <a:pt x="106546" y="576126"/>
                  </a:lnTo>
                  <a:lnTo>
                    <a:pt x="106568" y="574882"/>
                  </a:lnTo>
                  <a:lnTo>
                    <a:pt x="106587" y="573637"/>
                  </a:lnTo>
                  <a:lnTo>
                    <a:pt x="106602" y="572393"/>
                  </a:lnTo>
                  <a:lnTo>
                    <a:pt x="106614" y="571149"/>
                  </a:lnTo>
                  <a:lnTo>
                    <a:pt x="106623" y="569904"/>
                  </a:lnTo>
                  <a:lnTo>
                    <a:pt x="106631" y="568660"/>
                  </a:lnTo>
                  <a:lnTo>
                    <a:pt x="106638" y="567416"/>
                  </a:lnTo>
                  <a:lnTo>
                    <a:pt x="106643" y="566171"/>
                  </a:lnTo>
                  <a:lnTo>
                    <a:pt x="106647" y="564927"/>
                  </a:lnTo>
                  <a:lnTo>
                    <a:pt x="106650" y="563683"/>
                  </a:lnTo>
                  <a:lnTo>
                    <a:pt x="106652" y="562438"/>
                  </a:lnTo>
                  <a:lnTo>
                    <a:pt x="106654" y="561194"/>
                  </a:lnTo>
                  <a:lnTo>
                    <a:pt x="106656" y="559950"/>
                  </a:lnTo>
                  <a:lnTo>
                    <a:pt x="106657" y="558705"/>
                  </a:lnTo>
                  <a:lnTo>
                    <a:pt x="106658" y="557461"/>
                  </a:lnTo>
                  <a:lnTo>
                    <a:pt x="106659" y="556217"/>
                  </a:lnTo>
                  <a:lnTo>
                    <a:pt x="106659" y="554972"/>
                  </a:lnTo>
                  <a:lnTo>
                    <a:pt x="106660" y="553728"/>
                  </a:lnTo>
                  <a:lnTo>
                    <a:pt x="106660" y="552484"/>
                  </a:lnTo>
                  <a:lnTo>
                    <a:pt x="106660" y="551239"/>
                  </a:lnTo>
                  <a:lnTo>
                    <a:pt x="106660" y="549995"/>
                  </a:lnTo>
                  <a:lnTo>
                    <a:pt x="106661" y="548751"/>
                  </a:lnTo>
                  <a:lnTo>
                    <a:pt x="106661" y="547506"/>
                  </a:lnTo>
                  <a:lnTo>
                    <a:pt x="106661" y="546262"/>
                  </a:lnTo>
                  <a:lnTo>
                    <a:pt x="106661" y="545018"/>
                  </a:lnTo>
                  <a:lnTo>
                    <a:pt x="106661" y="543773"/>
                  </a:lnTo>
                  <a:lnTo>
                    <a:pt x="106661" y="542529"/>
                  </a:lnTo>
                  <a:lnTo>
                    <a:pt x="106661" y="541285"/>
                  </a:lnTo>
                  <a:lnTo>
                    <a:pt x="106661" y="540040"/>
                  </a:lnTo>
                  <a:lnTo>
                    <a:pt x="106661" y="538796"/>
                  </a:lnTo>
                  <a:lnTo>
                    <a:pt x="106661" y="537552"/>
                  </a:lnTo>
                  <a:lnTo>
                    <a:pt x="106661" y="536307"/>
                  </a:lnTo>
                  <a:lnTo>
                    <a:pt x="106661" y="535063"/>
                  </a:lnTo>
                  <a:lnTo>
                    <a:pt x="106661" y="533819"/>
                  </a:lnTo>
                  <a:lnTo>
                    <a:pt x="106661" y="532574"/>
                  </a:lnTo>
                  <a:lnTo>
                    <a:pt x="106661" y="531330"/>
                  </a:lnTo>
                  <a:lnTo>
                    <a:pt x="106661" y="530086"/>
                  </a:lnTo>
                  <a:lnTo>
                    <a:pt x="106661" y="528841"/>
                  </a:lnTo>
                  <a:lnTo>
                    <a:pt x="106661" y="527597"/>
                  </a:lnTo>
                  <a:lnTo>
                    <a:pt x="106661" y="526353"/>
                  </a:lnTo>
                  <a:lnTo>
                    <a:pt x="106661" y="525108"/>
                  </a:lnTo>
                  <a:lnTo>
                    <a:pt x="106661" y="523864"/>
                  </a:lnTo>
                  <a:lnTo>
                    <a:pt x="106661" y="522620"/>
                  </a:lnTo>
                  <a:lnTo>
                    <a:pt x="106661" y="521375"/>
                  </a:lnTo>
                  <a:lnTo>
                    <a:pt x="106661" y="520131"/>
                  </a:lnTo>
                  <a:lnTo>
                    <a:pt x="106661" y="518887"/>
                  </a:lnTo>
                  <a:lnTo>
                    <a:pt x="106661" y="517642"/>
                  </a:lnTo>
                  <a:lnTo>
                    <a:pt x="106661" y="516398"/>
                  </a:lnTo>
                  <a:lnTo>
                    <a:pt x="106661" y="515154"/>
                  </a:lnTo>
                  <a:lnTo>
                    <a:pt x="106661" y="513909"/>
                  </a:lnTo>
                  <a:lnTo>
                    <a:pt x="106661" y="512665"/>
                  </a:lnTo>
                  <a:lnTo>
                    <a:pt x="106661" y="511421"/>
                  </a:lnTo>
                  <a:lnTo>
                    <a:pt x="106661" y="510176"/>
                  </a:lnTo>
                  <a:lnTo>
                    <a:pt x="106661" y="508932"/>
                  </a:lnTo>
                  <a:lnTo>
                    <a:pt x="106661" y="507688"/>
                  </a:lnTo>
                  <a:lnTo>
                    <a:pt x="106661" y="506443"/>
                  </a:lnTo>
                  <a:lnTo>
                    <a:pt x="106661" y="505199"/>
                  </a:lnTo>
                  <a:lnTo>
                    <a:pt x="106661" y="503955"/>
                  </a:lnTo>
                  <a:lnTo>
                    <a:pt x="106661" y="502710"/>
                  </a:lnTo>
                  <a:lnTo>
                    <a:pt x="106661" y="501466"/>
                  </a:lnTo>
                  <a:lnTo>
                    <a:pt x="106661" y="500222"/>
                  </a:lnTo>
                  <a:lnTo>
                    <a:pt x="106661" y="498977"/>
                  </a:lnTo>
                  <a:lnTo>
                    <a:pt x="106661" y="497733"/>
                  </a:lnTo>
                  <a:lnTo>
                    <a:pt x="106661" y="496489"/>
                  </a:lnTo>
                  <a:lnTo>
                    <a:pt x="106661" y="495244"/>
                  </a:lnTo>
                  <a:lnTo>
                    <a:pt x="106661" y="494000"/>
                  </a:lnTo>
                  <a:lnTo>
                    <a:pt x="106661" y="492756"/>
                  </a:lnTo>
                  <a:lnTo>
                    <a:pt x="106661" y="491511"/>
                  </a:lnTo>
                  <a:lnTo>
                    <a:pt x="106661" y="490267"/>
                  </a:lnTo>
                  <a:lnTo>
                    <a:pt x="106661" y="489023"/>
                  </a:lnTo>
                  <a:lnTo>
                    <a:pt x="106661" y="487778"/>
                  </a:lnTo>
                  <a:lnTo>
                    <a:pt x="106661" y="486534"/>
                  </a:lnTo>
                  <a:lnTo>
                    <a:pt x="106661" y="485290"/>
                  </a:lnTo>
                  <a:lnTo>
                    <a:pt x="106661" y="484045"/>
                  </a:lnTo>
                  <a:lnTo>
                    <a:pt x="106661" y="482801"/>
                  </a:lnTo>
                  <a:lnTo>
                    <a:pt x="106661" y="481557"/>
                  </a:lnTo>
                  <a:lnTo>
                    <a:pt x="106661" y="480312"/>
                  </a:lnTo>
                  <a:lnTo>
                    <a:pt x="106661" y="479068"/>
                  </a:lnTo>
                  <a:lnTo>
                    <a:pt x="106661" y="477824"/>
                  </a:lnTo>
                  <a:lnTo>
                    <a:pt x="106661" y="476579"/>
                  </a:lnTo>
                  <a:lnTo>
                    <a:pt x="106661" y="475335"/>
                  </a:lnTo>
                  <a:lnTo>
                    <a:pt x="106661" y="474091"/>
                  </a:lnTo>
                  <a:lnTo>
                    <a:pt x="106661" y="472846"/>
                  </a:lnTo>
                  <a:lnTo>
                    <a:pt x="106661" y="471602"/>
                  </a:lnTo>
                  <a:lnTo>
                    <a:pt x="106661" y="470358"/>
                  </a:lnTo>
                  <a:lnTo>
                    <a:pt x="106661" y="469113"/>
                  </a:lnTo>
                  <a:lnTo>
                    <a:pt x="106661" y="467869"/>
                  </a:lnTo>
                  <a:lnTo>
                    <a:pt x="106661" y="466625"/>
                  </a:lnTo>
                  <a:lnTo>
                    <a:pt x="106661" y="465380"/>
                  </a:lnTo>
                  <a:lnTo>
                    <a:pt x="106661" y="464136"/>
                  </a:lnTo>
                  <a:lnTo>
                    <a:pt x="106661" y="462892"/>
                  </a:lnTo>
                  <a:lnTo>
                    <a:pt x="106661" y="461647"/>
                  </a:lnTo>
                  <a:lnTo>
                    <a:pt x="106661" y="460403"/>
                  </a:lnTo>
                  <a:lnTo>
                    <a:pt x="106661" y="459159"/>
                  </a:lnTo>
                  <a:lnTo>
                    <a:pt x="106661" y="457914"/>
                  </a:lnTo>
                  <a:lnTo>
                    <a:pt x="106661" y="456670"/>
                  </a:lnTo>
                  <a:lnTo>
                    <a:pt x="106661" y="455426"/>
                  </a:lnTo>
                  <a:lnTo>
                    <a:pt x="106661" y="454181"/>
                  </a:lnTo>
                  <a:lnTo>
                    <a:pt x="106661" y="452937"/>
                  </a:lnTo>
                  <a:lnTo>
                    <a:pt x="106661" y="451693"/>
                  </a:lnTo>
                  <a:lnTo>
                    <a:pt x="106661" y="450448"/>
                  </a:lnTo>
                  <a:lnTo>
                    <a:pt x="106661" y="449204"/>
                  </a:lnTo>
                  <a:lnTo>
                    <a:pt x="106661" y="447960"/>
                  </a:lnTo>
                  <a:lnTo>
                    <a:pt x="106661" y="446715"/>
                  </a:lnTo>
                  <a:lnTo>
                    <a:pt x="106661" y="445471"/>
                  </a:lnTo>
                  <a:lnTo>
                    <a:pt x="106661" y="444227"/>
                  </a:lnTo>
                  <a:lnTo>
                    <a:pt x="106661" y="442982"/>
                  </a:lnTo>
                  <a:lnTo>
                    <a:pt x="106661" y="441738"/>
                  </a:lnTo>
                  <a:lnTo>
                    <a:pt x="106661" y="440494"/>
                  </a:lnTo>
                  <a:lnTo>
                    <a:pt x="106661" y="439249"/>
                  </a:lnTo>
                  <a:lnTo>
                    <a:pt x="106661" y="438005"/>
                  </a:lnTo>
                  <a:lnTo>
                    <a:pt x="106661" y="436761"/>
                  </a:lnTo>
                  <a:lnTo>
                    <a:pt x="106661" y="435516"/>
                  </a:lnTo>
                  <a:lnTo>
                    <a:pt x="106661" y="434272"/>
                  </a:lnTo>
                  <a:lnTo>
                    <a:pt x="106661" y="433028"/>
                  </a:lnTo>
                  <a:lnTo>
                    <a:pt x="106661" y="431783"/>
                  </a:lnTo>
                  <a:lnTo>
                    <a:pt x="106661" y="430539"/>
                  </a:lnTo>
                  <a:lnTo>
                    <a:pt x="106661" y="429295"/>
                  </a:lnTo>
                  <a:lnTo>
                    <a:pt x="106661" y="428050"/>
                  </a:lnTo>
                  <a:lnTo>
                    <a:pt x="106661" y="426806"/>
                  </a:lnTo>
                  <a:lnTo>
                    <a:pt x="106661" y="425562"/>
                  </a:lnTo>
                  <a:lnTo>
                    <a:pt x="106661" y="424317"/>
                  </a:lnTo>
                  <a:lnTo>
                    <a:pt x="106661" y="423073"/>
                  </a:lnTo>
                  <a:lnTo>
                    <a:pt x="106661" y="421829"/>
                  </a:lnTo>
                  <a:lnTo>
                    <a:pt x="106661" y="420584"/>
                  </a:lnTo>
                  <a:lnTo>
                    <a:pt x="106661" y="419340"/>
                  </a:lnTo>
                  <a:lnTo>
                    <a:pt x="106661" y="418096"/>
                  </a:lnTo>
                  <a:lnTo>
                    <a:pt x="106661" y="416851"/>
                  </a:lnTo>
                  <a:lnTo>
                    <a:pt x="106661" y="415607"/>
                  </a:lnTo>
                  <a:lnTo>
                    <a:pt x="106661" y="414363"/>
                  </a:lnTo>
                  <a:lnTo>
                    <a:pt x="106661" y="413118"/>
                  </a:lnTo>
                  <a:lnTo>
                    <a:pt x="106661" y="411874"/>
                  </a:lnTo>
                  <a:lnTo>
                    <a:pt x="106661" y="410630"/>
                  </a:lnTo>
                  <a:lnTo>
                    <a:pt x="106661" y="409385"/>
                  </a:lnTo>
                  <a:lnTo>
                    <a:pt x="106661" y="408141"/>
                  </a:lnTo>
                  <a:lnTo>
                    <a:pt x="106661" y="406897"/>
                  </a:lnTo>
                  <a:lnTo>
                    <a:pt x="106661" y="405652"/>
                  </a:lnTo>
                  <a:lnTo>
                    <a:pt x="106661" y="404408"/>
                  </a:lnTo>
                  <a:lnTo>
                    <a:pt x="106661" y="403164"/>
                  </a:lnTo>
                  <a:lnTo>
                    <a:pt x="106661" y="401919"/>
                  </a:lnTo>
                  <a:lnTo>
                    <a:pt x="106661" y="400675"/>
                  </a:lnTo>
                  <a:lnTo>
                    <a:pt x="106661" y="399431"/>
                  </a:lnTo>
                  <a:lnTo>
                    <a:pt x="106661" y="398186"/>
                  </a:lnTo>
                  <a:lnTo>
                    <a:pt x="106661" y="396942"/>
                  </a:lnTo>
                  <a:lnTo>
                    <a:pt x="106661" y="395698"/>
                  </a:lnTo>
                  <a:lnTo>
                    <a:pt x="106661" y="394453"/>
                  </a:lnTo>
                  <a:lnTo>
                    <a:pt x="106661" y="393209"/>
                  </a:lnTo>
                  <a:lnTo>
                    <a:pt x="106661" y="391965"/>
                  </a:lnTo>
                  <a:lnTo>
                    <a:pt x="106661" y="390720"/>
                  </a:lnTo>
                  <a:lnTo>
                    <a:pt x="106661" y="389476"/>
                  </a:lnTo>
                  <a:lnTo>
                    <a:pt x="106661" y="388232"/>
                  </a:lnTo>
                  <a:lnTo>
                    <a:pt x="106661" y="386987"/>
                  </a:lnTo>
                  <a:lnTo>
                    <a:pt x="106661" y="385743"/>
                  </a:lnTo>
                  <a:lnTo>
                    <a:pt x="106661" y="384499"/>
                  </a:lnTo>
                  <a:lnTo>
                    <a:pt x="106661" y="383254"/>
                  </a:lnTo>
                  <a:lnTo>
                    <a:pt x="106661" y="382010"/>
                  </a:lnTo>
                  <a:lnTo>
                    <a:pt x="106661" y="380766"/>
                  </a:lnTo>
                  <a:lnTo>
                    <a:pt x="106661" y="379521"/>
                  </a:lnTo>
                  <a:lnTo>
                    <a:pt x="106661" y="378277"/>
                  </a:lnTo>
                  <a:lnTo>
                    <a:pt x="106661" y="377033"/>
                  </a:lnTo>
                  <a:lnTo>
                    <a:pt x="106661" y="375788"/>
                  </a:lnTo>
                  <a:lnTo>
                    <a:pt x="106661" y="374544"/>
                  </a:lnTo>
                  <a:lnTo>
                    <a:pt x="106661" y="373300"/>
                  </a:lnTo>
                  <a:lnTo>
                    <a:pt x="106661" y="372055"/>
                  </a:lnTo>
                  <a:lnTo>
                    <a:pt x="106661" y="370811"/>
                  </a:lnTo>
                  <a:lnTo>
                    <a:pt x="106661" y="369567"/>
                  </a:lnTo>
                  <a:lnTo>
                    <a:pt x="106661" y="368322"/>
                  </a:lnTo>
                  <a:lnTo>
                    <a:pt x="106661" y="367078"/>
                  </a:lnTo>
                  <a:lnTo>
                    <a:pt x="106661" y="365834"/>
                  </a:lnTo>
                  <a:lnTo>
                    <a:pt x="106661" y="364589"/>
                  </a:lnTo>
                  <a:lnTo>
                    <a:pt x="106661" y="363345"/>
                  </a:lnTo>
                  <a:lnTo>
                    <a:pt x="106661" y="362101"/>
                  </a:lnTo>
                  <a:lnTo>
                    <a:pt x="106661" y="360856"/>
                  </a:lnTo>
                  <a:lnTo>
                    <a:pt x="106661" y="359612"/>
                  </a:lnTo>
                  <a:lnTo>
                    <a:pt x="106661" y="358368"/>
                  </a:lnTo>
                  <a:lnTo>
                    <a:pt x="106661" y="357123"/>
                  </a:lnTo>
                  <a:lnTo>
                    <a:pt x="106661" y="355879"/>
                  </a:lnTo>
                  <a:lnTo>
                    <a:pt x="106661" y="354635"/>
                  </a:lnTo>
                  <a:lnTo>
                    <a:pt x="106661" y="353390"/>
                  </a:lnTo>
                  <a:lnTo>
                    <a:pt x="106661" y="352146"/>
                  </a:lnTo>
                  <a:lnTo>
                    <a:pt x="106661" y="350902"/>
                  </a:lnTo>
                  <a:lnTo>
                    <a:pt x="106661" y="349657"/>
                  </a:lnTo>
                  <a:lnTo>
                    <a:pt x="106661" y="348413"/>
                  </a:lnTo>
                  <a:lnTo>
                    <a:pt x="106661" y="347169"/>
                  </a:lnTo>
                  <a:lnTo>
                    <a:pt x="106661" y="345924"/>
                  </a:lnTo>
                  <a:lnTo>
                    <a:pt x="106661" y="344680"/>
                  </a:lnTo>
                  <a:lnTo>
                    <a:pt x="106661" y="343436"/>
                  </a:lnTo>
                  <a:lnTo>
                    <a:pt x="106661" y="342191"/>
                  </a:lnTo>
                  <a:lnTo>
                    <a:pt x="106661" y="340947"/>
                  </a:lnTo>
                  <a:lnTo>
                    <a:pt x="106661" y="339703"/>
                  </a:lnTo>
                  <a:lnTo>
                    <a:pt x="106661" y="338458"/>
                  </a:lnTo>
                  <a:lnTo>
                    <a:pt x="106661" y="337214"/>
                  </a:lnTo>
                  <a:lnTo>
                    <a:pt x="106661" y="335970"/>
                  </a:lnTo>
                  <a:lnTo>
                    <a:pt x="106661" y="334725"/>
                  </a:lnTo>
                  <a:lnTo>
                    <a:pt x="106661" y="333481"/>
                  </a:lnTo>
                  <a:lnTo>
                    <a:pt x="106661" y="332237"/>
                  </a:lnTo>
                  <a:lnTo>
                    <a:pt x="106661" y="330992"/>
                  </a:lnTo>
                  <a:lnTo>
                    <a:pt x="106661" y="329748"/>
                  </a:lnTo>
                  <a:lnTo>
                    <a:pt x="106661" y="328504"/>
                  </a:lnTo>
                  <a:lnTo>
                    <a:pt x="106661" y="327259"/>
                  </a:lnTo>
                  <a:lnTo>
                    <a:pt x="106661" y="326015"/>
                  </a:lnTo>
                  <a:lnTo>
                    <a:pt x="106661" y="324771"/>
                  </a:lnTo>
                  <a:lnTo>
                    <a:pt x="106661" y="323526"/>
                  </a:lnTo>
                  <a:lnTo>
                    <a:pt x="106661" y="322282"/>
                  </a:lnTo>
                  <a:lnTo>
                    <a:pt x="106661" y="321038"/>
                  </a:lnTo>
                  <a:lnTo>
                    <a:pt x="106661" y="319793"/>
                  </a:lnTo>
                  <a:lnTo>
                    <a:pt x="106661" y="318549"/>
                  </a:lnTo>
                  <a:lnTo>
                    <a:pt x="106661" y="317305"/>
                  </a:lnTo>
                  <a:lnTo>
                    <a:pt x="106661" y="316060"/>
                  </a:lnTo>
                  <a:lnTo>
                    <a:pt x="106661" y="314816"/>
                  </a:lnTo>
                  <a:lnTo>
                    <a:pt x="106661" y="313572"/>
                  </a:lnTo>
                  <a:lnTo>
                    <a:pt x="106661" y="312327"/>
                  </a:lnTo>
                  <a:lnTo>
                    <a:pt x="106661" y="311083"/>
                  </a:lnTo>
                  <a:lnTo>
                    <a:pt x="106661" y="309839"/>
                  </a:lnTo>
                  <a:lnTo>
                    <a:pt x="106661" y="308594"/>
                  </a:lnTo>
                  <a:lnTo>
                    <a:pt x="106661" y="307350"/>
                  </a:lnTo>
                  <a:lnTo>
                    <a:pt x="106661" y="306106"/>
                  </a:lnTo>
                  <a:lnTo>
                    <a:pt x="106661" y="304861"/>
                  </a:lnTo>
                  <a:lnTo>
                    <a:pt x="106661" y="303617"/>
                  </a:lnTo>
                  <a:lnTo>
                    <a:pt x="106661" y="302373"/>
                  </a:lnTo>
                  <a:lnTo>
                    <a:pt x="106661" y="301128"/>
                  </a:lnTo>
                  <a:lnTo>
                    <a:pt x="106661" y="299884"/>
                  </a:lnTo>
                  <a:lnTo>
                    <a:pt x="106661" y="298640"/>
                  </a:lnTo>
                  <a:lnTo>
                    <a:pt x="106661" y="297395"/>
                  </a:lnTo>
                  <a:lnTo>
                    <a:pt x="106661" y="296151"/>
                  </a:lnTo>
                  <a:lnTo>
                    <a:pt x="106661" y="294907"/>
                  </a:lnTo>
                  <a:lnTo>
                    <a:pt x="106661" y="293662"/>
                  </a:lnTo>
                  <a:lnTo>
                    <a:pt x="106661" y="292418"/>
                  </a:lnTo>
                  <a:lnTo>
                    <a:pt x="106661" y="291174"/>
                  </a:lnTo>
                  <a:lnTo>
                    <a:pt x="106661" y="289929"/>
                  </a:lnTo>
                  <a:lnTo>
                    <a:pt x="106661" y="288685"/>
                  </a:lnTo>
                  <a:lnTo>
                    <a:pt x="106661" y="287441"/>
                  </a:lnTo>
                  <a:lnTo>
                    <a:pt x="106661" y="286196"/>
                  </a:lnTo>
                  <a:lnTo>
                    <a:pt x="106661" y="284952"/>
                  </a:lnTo>
                  <a:lnTo>
                    <a:pt x="106661" y="283708"/>
                  </a:lnTo>
                  <a:lnTo>
                    <a:pt x="106661" y="282463"/>
                  </a:lnTo>
                  <a:lnTo>
                    <a:pt x="106661" y="281219"/>
                  </a:lnTo>
                  <a:lnTo>
                    <a:pt x="106661" y="279975"/>
                  </a:lnTo>
                  <a:lnTo>
                    <a:pt x="106661" y="278730"/>
                  </a:lnTo>
                  <a:lnTo>
                    <a:pt x="106661" y="277486"/>
                  </a:lnTo>
                  <a:lnTo>
                    <a:pt x="106661" y="276242"/>
                  </a:lnTo>
                  <a:lnTo>
                    <a:pt x="106661" y="274997"/>
                  </a:lnTo>
                  <a:lnTo>
                    <a:pt x="106661" y="273753"/>
                  </a:lnTo>
                  <a:lnTo>
                    <a:pt x="106661" y="272509"/>
                  </a:lnTo>
                  <a:lnTo>
                    <a:pt x="106661" y="271264"/>
                  </a:lnTo>
                  <a:lnTo>
                    <a:pt x="106661" y="270020"/>
                  </a:lnTo>
                  <a:lnTo>
                    <a:pt x="106661" y="268776"/>
                  </a:lnTo>
                  <a:lnTo>
                    <a:pt x="106661" y="267531"/>
                  </a:lnTo>
                  <a:lnTo>
                    <a:pt x="106661" y="266287"/>
                  </a:lnTo>
                  <a:lnTo>
                    <a:pt x="106661" y="265043"/>
                  </a:lnTo>
                  <a:lnTo>
                    <a:pt x="106661" y="263798"/>
                  </a:lnTo>
                  <a:lnTo>
                    <a:pt x="106661" y="262554"/>
                  </a:lnTo>
                  <a:lnTo>
                    <a:pt x="106661" y="261310"/>
                  </a:lnTo>
                  <a:lnTo>
                    <a:pt x="106661" y="260065"/>
                  </a:lnTo>
                  <a:lnTo>
                    <a:pt x="106661" y="258821"/>
                  </a:lnTo>
                  <a:lnTo>
                    <a:pt x="106661" y="257577"/>
                  </a:lnTo>
                  <a:lnTo>
                    <a:pt x="106661" y="256332"/>
                  </a:lnTo>
                  <a:lnTo>
                    <a:pt x="106661" y="255088"/>
                  </a:lnTo>
                  <a:lnTo>
                    <a:pt x="106661" y="253844"/>
                  </a:lnTo>
                  <a:lnTo>
                    <a:pt x="106661" y="252599"/>
                  </a:lnTo>
                  <a:lnTo>
                    <a:pt x="106660" y="251355"/>
                  </a:lnTo>
                  <a:lnTo>
                    <a:pt x="106660" y="250111"/>
                  </a:lnTo>
                  <a:lnTo>
                    <a:pt x="106660" y="248866"/>
                  </a:lnTo>
                  <a:lnTo>
                    <a:pt x="106659" y="247622"/>
                  </a:lnTo>
                  <a:lnTo>
                    <a:pt x="106659" y="246378"/>
                  </a:lnTo>
                  <a:lnTo>
                    <a:pt x="106658" y="245133"/>
                  </a:lnTo>
                  <a:lnTo>
                    <a:pt x="106657" y="243889"/>
                  </a:lnTo>
                  <a:lnTo>
                    <a:pt x="106656" y="242645"/>
                  </a:lnTo>
                  <a:lnTo>
                    <a:pt x="106654" y="241400"/>
                  </a:lnTo>
                  <a:lnTo>
                    <a:pt x="106652" y="240156"/>
                  </a:lnTo>
                  <a:lnTo>
                    <a:pt x="106650" y="238912"/>
                  </a:lnTo>
                  <a:lnTo>
                    <a:pt x="106646" y="237667"/>
                  </a:lnTo>
                  <a:lnTo>
                    <a:pt x="106642" y="236423"/>
                  </a:lnTo>
                  <a:lnTo>
                    <a:pt x="106636" y="235179"/>
                  </a:lnTo>
                  <a:lnTo>
                    <a:pt x="106630" y="233934"/>
                  </a:lnTo>
                  <a:lnTo>
                    <a:pt x="106621" y="232690"/>
                  </a:lnTo>
                  <a:lnTo>
                    <a:pt x="106610" y="231446"/>
                  </a:lnTo>
                  <a:lnTo>
                    <a:pt x="106596" y="230201"/>
                  </a:lnTo>
                  <a:lnTo>
                    <a:pt x="106579" y="228957"/>
                  </a:lnTo>
                  <a:lnTo>
                    <a:pt x="106559" y="227713"/>
                  </a:lnTo>
                  <a:lnTo>
                    <a:pt x="106534" y="226468"/>
                  </a:lnTo>
                  <a:lnTo>
                    <a:pt x="106503" y="225224"/>
                  </a:lnTo>
                  <a:lnTo>
                    <a:pt x="106464" y="223980"/>
                  </a:lnTo>
                  <a:lnTo>
                    <a:pt x="106419" y="222735"/>
                  </a:lnTo>
                  <a:lnTo>
                    <a:pt x="106364" y="221491"/>
                  </a:lnTo>
                  <a:lnTo>
                    <a:pt x="106299" y="220247"/>
                  </a:lnTo>
                  <a:lnTo>
                    <a:pt x="106220" y="219002"/>
                  </a:lnTo>
                  <a:lnTo>
                    <a:pt x="106125" y="217758"/>
                  </a:lnTo>
                  <a:lnTo>
                    <a:pt x="106014" y="216514"/>
                  </a:lnTo>
                  <a:lnTo>
                    <a:pt x="105884" y="215269"/>
                  </a:lnTo>
                  <a:lnTo>
                    <a:pt x="105733" y="214025"/>
                  </a:lnTo>
                  <a:lnTo>
                    <a:pt x="105557" y="212781"/>
                  </a:lnTo>
                  <a:lnTo>
                    <a:pt x="105348" y="211536"/>
                  </a:lnTo>
                  <a:lnTo>
                    <a:pt x="105108" y="210292"/>
                  </a:lnTo>
                  <a:lnTo>
                    <a:pt x="104835" y="209048"/>
                  </a:lnTo>
                  <a:lnTo>
                    <a:pt x="104526" y="207803"/>
                  </a:lnTo>
                  <a:lnTo>
                    <a:pt x="104176" y="206559"/>
                  </a:lnTo>
                  <a:lnTo>
                    <a:pt x="103770" y="205315"/>
                  </a:lnTo>
                  <a:lnTo>
                    <a:pt x="103315" y="204070"/>
                  </a:lnTo>
                  <a:lnTo>
                    <a:pt x="102809" y="202826"/>
                  </a:lnTo>
                  <a:lnTo>
                    <a:pt x="102249" y="201582"/>
                  </a:lnTo>
                  <a:lnTo>
                    <a:pt x="101632" y="200337"/>
                  </a:lnTo>
                  <a:lnTo>
                    <a:pt x="100940" y="199093"/>
                  </a:lnTo>
                  <a:lnTo>
                    <a:pt x="100181" y="197849"/>
                  </a:lnTo>
                  <a:lnTo>
                    <a:pt x="99358" y="196604"/>
                  </a:lnTo>
                  <a:lnTo>
                    <a:pt x="98469" y="195360"/>
                  </a:lnTo>
                  <a:lnTo>
                    <a:pt x="97514" y="194116"/>
                  </a:lnTo>
                  <a:lnTo>
                    <a:pt x="96483" y="192871"/>
                  </a:lnTo>
                  <a:lnTo>
                    <a:pt x="95379" y="191627"/>
                  </a:lnTo>
                  <a:lnTo>
                    <a:pt x="94213" y="190383"/>
                  </a:lnTo>
                  <a:lnTo>
                    <a:pt x="92989" y="189138"/>
                  </a:lnTo>
                  <a:lnTo>
                    <a:pt x="91711" y="187894"/>
                  </a:lnTo>
                  <a:lnTo>
                    <a:pt x="90379" y="186650"/>
                  </a:lnTo>
                  <a:lnTo>
                    <a:pt x="88997" y="185405"/>
                  </a:lnTo>
                  <a:lnTo>
                    <a:pt x="87583" y="184161"/>
                  </a:lnTo>
                  <a:lnTo>
                    <a:pt x="86146" y="182917"/>
                  </a:lnTo>
                  <a:lnTo>
                    <a:pt x="84693" y="181672"/>
                  </a:lnTo>
                  <a:lnTo>
                    <a:pt x="83235" y="180428"/>
                  </a:lnTo>
                  <a:lnTo>
                    <a:pt x="81787" y="179184"/>
                  </a:lnTo>
                  <a:lnTo>
                    <a:pt x="80364" y="177939"/>
                  </a:lnTo>
                  <a:lnTo>
                    <a:pt x="78975" y="176695"/>
                  </a:lnTo>
                  <a:lnTo>
                    <a:pt x="77633" y="175451"/>
                  </a:lnTo>
                  <a:lnTo>
                    <a:pt x="76348" y="174206"/>
                  </a:lnTo>
                  <a:lnTo>
                    <a:pt x="75153" y="172962"/>
                  </a:lnTo>
                  <a:lnTo>
                    <a:pt x="74052" y="171718"/>
                  </a:lnTo>
                  <a:lnTo>
                    <a:pt x="73049" y="170473"/>
                  </a:lnTo>
                  <a:lnTo>
                    <a:pt x="72155" y="169229"/>
                  </a:lnTo>
                  <a:lnTo>
                    <a:pt x="71377" y="167985"/>
                  </a:lnTo>
                  <a:lnTo>
                    <a:pt x="70744" y="166740"/>
                  </a:lnTo>
                  <a:lnTo>
                    <a:pt x="70266" y="165496"/>
                  </a:lnTo>
                  <a:lnTo>
                    <a:pt x="69928" y="164252"/>
                  </a:lnTo>
                  <a:lnTo>
                    <a:pt x="69731" y="163007"/>
                  </a:lnTo>
                  <a:lnTo>
                    <a:pt x="69678" y="161763"/>
                  </a:lnTo>
                  <a:lnTo>
                    <a:pt x="69779" y="160519"/>
                  </a:lnTo>
                  <a:lnTo>
                    <a:pt x="70053" y="159274"/>
                  </a:lnTo>
                  <a:lnTo>
                    <a:pt x="70463" y="158030"/>
                  </a:lnTo>
                  <a:lnTo>
                    <a:pt x="71001" y="156786"/>
                  </a:lnTo>
                  <a:lnTo>
                    <a:pt x="71661" y="155541"/>
                  </a:lnTo>
                  <a:lnTo>
                    <a:pt x="72435" y="154297"/>
                  </a:lnTo>
                  <a:lnTo>
                    <a:pt x="73339" y="153053"/>
                  </a:lnTo>
                  <a:lnTo>
                    <a:pt x="74326" y="151808"/>
                  </a:lnTo>
                  <a:lnTo>
                    <a:pt x="75384" y="150564"/>
                  </a:lnTo>
                  <a:lnTo>
                    <a:pt x="76498" y="149320"/>
                  </a:lnTo>
                  <a:lnTo>
                    <a:pt x="77656" y="148075"/>
                  </a:lnTo>
                  <a:lnTo>
                    <a:pt x="78843" y="146831"/>
                  </a:lnTo>
                  <a:lnTo>
                    <a:pt x="80034" y="145587"/>
                  </a:lnTo>
                  <a:lnTo>
                    <a:pt x="81209" y="144342"/>
                  </a:lnTo>
                  <a:lnTo>
                    <a:pt x="82355" y="143098"/>
                  </a:lnTo>
                  <a:lnTo>
                    <a:pt x="83456" y="141854"/>
                  </a:lnTo>
                  <a:lnTo>
                    <a:pt x="84486" y="140609"/>
                  </a:lnTo>
                  <a:lnTo>
                    <a:pt x="85418" y="139365"/>
                  </a:lnTo>
                  <a:lnTo>
                    <a:pt x="86250" y="138121"/>
                  </a:lnTo>
                  <a:lnTo>
                    <a:pt x="86968" y="136876"/>
                  </a:lnTo>
                  <a:lnTo>
                    <a:pt x="87560" y="135632"/>
                  </a:lnTo>
                  <a:lnTo>
                    <a:pt x="88004" y="134388"/>
                  </a:lnTo>
                  <a:lnTo>
                    <a:pt x="88255" y="133143"/>
                  </a:lnTo>
                  <a:lnTo>
                    <a:pt x="88337" y="131899"/>
                  </a:lnTo>
                  <a:lnTo>
                    <a:pt x="88243" y="130655"/>
                  </a:lnTo>
                  <a:lnTo>
                    <a:pt x="87964" y="129410"/>
                  </a:lnTo>
                  <a:lnTo>
                    <a:pt x="87493" y="128166"/>
                  </a:lnTo>
                  <a:lnTo>
                    <a:pt x="86765" y="126922"/>
                  </a:lnTo>
                  <a:lnTo>
                    <a:pt x="85829" y="125677"/>
                  </a:lnTo>
                  <a:lnTo>
                    <a:pt x="84684" y="124433"/>
                  </a:lnTo>
                  <a:lnTo>
                    <a:pt x="83331" y="123189"/>
                  </a:lnTo>
                  <a:lnTo>
                    <a:pt x="81769" y="121944"/>
                  </a:lnTo>
                  <a:lnTo>
                    <a:pt x="79955" y="120700"/>
                  </a:lnTo>
                  <a:lnTo>
                    <a:pt x="77920" y="119456"/>
                  </a:lnTo>
                  <a:lnTo>
                    <a:pt x="75688" y="118211"/>
                  </a:lnTo>
                  <a:lnTo>
                    <a:pt x="73267" y="116967"/>
                  </a:lnTo>
                  <a:lnTo>
                    <a:pt x="70664" y="115723"/>
                  </a:lnTo>
                  <a:lnTo>
                    <a:pt x="67869" y="114478"/>
                  </a:lnTo>
                  <a:lnTo>
                    <a:pt x="64894" y="113234"/>
                  </a:lnTo>
                  <a:lnTo>
                    <a:pt x="61782" y="111990"/>
                  </a:lnTo>
                  <a:lnTo>
                    <a:pt x="58549" y="110745"/>
                  </a:lnTo>
                  <a:lnTo>
                    <a:pt x="55212" y="109501"/>
                  </a:lnTo>
                  <a:lnTo>
                    <a:pt x="51784" y="108257"/>
                  </a:lnTo>
                  <a:lnTo>
                    <a:pt x="48281" y="107012"/>
                  </a:lnTo>
                  <a:lnTo>
                    <a:pt x="44746" y="105768"/>
                  </a:lnTo>
                  <a:lnTo>
                    <a:pt x="41199" y="104524"/>
                  </a:lnTo>
                  <a:lnTo>
                    <a:pt x="37661" y="103279"/>
                  </a:lnTo>
                  <a:lnTo>
                    <a:pt x="34153" y="102035"/>
                  </a:lnTo>
                  <a:lnTo>
                    <a:pt x="30722" y="100791"/>
                  </a:lnTo>
                  <a:lnTo>
                    <a:pt x="27382" y="99546"/>
                  </a:lnTo>
                  <a:lnTo>
                    <a:pt x="24152" y="98302"/>
                  </a:lnTo>
                  <a:lnTo>
                    <a:pt x="21050" y="97058"/>
                  </a:lnTo>
                  <a:lnTo>
                    <a:pt x="18094" y="95813"/>
                  </a:lnTo>
                  <a:lnTo>
                    <a:pt x="15340" y="94569"/>
                  </a:lnTo>
                  <a:lnTo>
                    <a:pt x="12794" y="93325"/>
                  </a:lnTo>
                  <a:lnTo>
                    <a:pt x="10451" y="92080"/>
                  </a:lnTo>
                  <a:lnTo>
                    <a:pt x="8320" y="90836"/>
                  </a:lnTo>
                  <a:lnTo>
                    <a:pt x="6409" y="89592"/>
                  </a:lnTo>
                  <a:lnTo>
                    <a:pt x="4754" y="88347"/>
                  </a:lnTo>
                  <a:lnTo>
                    <a:pt x="3375" y="87103"/>
                  </a:lnTo>
                  <a:lnTo>
                    <a:pt x="2231" y="85859"/>
                  </a:lnTo>
                  <a:lnTo>
                    <a:pt x="1319" y="84614"/>
                  </a:lnTo>
                  <a:lnTo>
                    <a:pt x="635" y="83370"/>
                  </a:lnTo>
                  <a:lnTo>
                    <a:pt x="182" y="82126"/>
                  </a:lnTo>
                  <a:lnTo>
                    <a:pt x="0" y="80881"/>
                  </a:lnTo>
                  <a:lnTo>
                    <a:pt x="16" y="79637"/>
                  </a:lnTo>
                  <a:lnTo>
                    <a:pt x="220" y="78393"/>
                  </a:lnTo>
                  <a:lnTo>
                    <a:pt x="600" y="77148"/>
                  </a:lnTo>
                  <a:lnTo>
                    <a:pt x="1144" y="75904"/>
                  </a:lnTo>
                  <a:lnTo>
                    <a:pt x="1869" y="74660"/>
                  </a:lnTo>
                  <a:lnTo>
                    <a:pt x="2722" y="73415"/>
                  </a:lnTo>
                  <a:lnTo>
                    <a:pt x="3684" y="72171"/>
                  </a:lnTo>
                  <a:lnTo>
                    <a:pt x="4739" y="70927"/>
                  </a:lnTo>
                  <a:lnTo>
                    <a:pt x="5874" y="69682"/>
                  </a:lnTo>
                  <a:lnTo>
                    <a:pt x="7081" y="68438"/>
                  </a:lnTo>
                  <a:lnTo>
                    <a:pt x="8338" y="67194"/>
                  </a:lnTo>
                  <a:lnTo>
                    <a:pt x="9623" y="65949"/>
                  </a:lnTo>
                  <a:lnTo>
                    <a:pt x="10927" y="64705"/>
                  </a:lnTo>
                  <a:lnTo>
                    <a:pt x="12239" y="63461"/>
                  </a:lnTo>
                  <a:lnTo>
                    <a:pt x="13549" y="62216"/>
                  </a:lnTo>
                  <a:lnTo>
                    <a:pt x="14842" y="60972"/>
                  </a:lnTo>
                  <a:lnTo>
                    <a:pt x="16113" y="59728"/>
                  </a:lnTo>
                  <a:lnTo>
                    <a:pt x="17358" y="58483"/>
                  </a:lnTo>
                  <a:lnTo>
                    <a:pt x="18572" y="57239"/>
                  </a:lnTo>
                  <a:lnTo>
                    <a:pt x="19751" y="55995"/>
                  </a:lnTo>
                  <a:lnTo>
                    <a:pt x="20882" y="54750"/>
                  </a:lnTo>
                  <a:lnTo>
                    <a:pt x="21975" y="53506"/>
                  </a:lnTo>
                  <a:lnTo>
                    <a:pt x="23031" y="52262"/>
                  </a:lnTo>
                  <a:lnTo>
                    <a:pt x="24049" y="51017"/>
                  </a:lnTo>
                  <a:lnTo>
                    <a:pt x="25032" y="49773"/>
                  </a:lnTo>
                  <a:lnTo>
                    <a:pt x="25974" y="48529"/>
                  </a:lnTo>
                  <a:lnTo>
                    <a:pt x="26885" y="47284"/>
                  </a:lnTo>
                  <a:lnTo>
                    <a:pt x="27772" y="46040"/>
                  </a:lnTo>
                  <a:lnTo>
                    <a:pt x="28637" y="44796"/>
                  </a:lnTo>
                  <a:lnTo>
                    <a:pt x="29484" y="43551"/>
                  </a:lnTo>
                  <a:lnTo>
                    <a:pt x="30317" y="42307"/>
                  </a:lnTo>
                  <a:lnTo>
                    <a:pt x="31141" y="41063"/>
                  </a:lnTo>
                  <a:lnTo>
                    <a:pt x="31964" y="39818"/>
                  </a:lnTo>
                  <a:lnTo>
                    <a:pt x="32790" y="38574"/>
                  </a:lnTo>
                  <a:lnTo>
                    <a:pt x="33622" y="37330"/>
                  </a:lnTo>
                  <a:lnTo>
                    <a:pt x="34466" y="36085"/>
                  </a:lnTo>
                  <a:lnTo>
                    <a:pt x="35330" y="34841"/>
                  </a:lnTo>
                  <a:lnTo>
                    <a:pt x="36215" y="33597"/>
                  </a:lnTo>
                  <a:lnTo>
                    <a:pt x="37124" y="32352"/>
                  </a:lnTo>
                  <a:lnTo>
                    <a:pt x="38060" y="31108"/>
                  </a:lnTo>
                  <a:lnTo>
                    <a:pt x="39026" y="29864"/>
                  </a:lnTo>
                  <a:lnTo>
                    <a:pt x="40034" y="28619"/>
                  </a:lnTo>
                  <a:lnTo>
                    <a:pt x="41076" y="27375"/>
                  </a:lnTo>
                  <a:lnTo>
                    <a:pt x="42155" y="26131"/>
                  </a:lnTo>
                  <a:lnTo>
                    <a:pt x="43270" y="24886"/>
                  </a:lnTo>
                  <a:lnTo>
                    <a:pt x="44422" y="23642"/>
                  </a:lnTo>
                  <a:lnTo>
                    <a:pt x="45620" y="22398"/>
                  </a:lnTo>
                  <a:lnTo>
                    <a:pt x="46857" y="21153"/>
                  </a:lnTo>
                  <a:lnTo>
                    <a:pt x="48130" y="19909"/>
                  </a:lnTo>
                  <a:lnTo>
                    <a:pt x="49436" y="18665"/>
                  </a:lnTo>
                  <a:lnTo>
                    <a:pt x="50775" y="17420"/>
                  </a:lnTo>
                  <a:lnTo>
                    <a:pt x="52151" y="16176"/>
                  </a:lnTo>
                  <a:lnTo>
                    <a:pt x="53558" y="14932"/>
                  </a:lnTo>
                  <a:lnTo>
                    <a:pt x="54991" y="13687"/>
                  </a:lnTo>
                  <a:lnTo>
                    <a:pt x="56448" y="12443"/>
                  </a:lnTo>
                  <a:lnTo>
                    <a:pt x="57926" y="11199"/>
                  </a:lnTo>
                  <a:lnTo>
                    <a:pt x="59424" y="9954"/>
                  </a:lnTo>
                  <a:lnTo>
                    <a:pt x="60942" y="8710"/>
                  </a:lnTo>
                  <a:lnTo>
                    <a:pt x="62472" y="7466"/>
                  </a:lnTo>
                  <a:lnTo>
                    <a:pt x="64012" y="6221"/>
                  </a:lnTo>
                  <a:lnTo>
                    <a:pt x="65561" y="4977"/>
                  </a:lnTo>
                  <a:lnTo>
                    <a:pt x="67116" y="3733"/>
                  </a:lnTo>
                  <a:lnTo>
                    <a:pt x="68674" y="2488"/>
                  </a:lnTo>
                  <a:lnTo>
                    <a:pt x="70233" y="1244"/>
                  </a:lnTo>
                  <a:lnTo>
                    <a:pt x="71788" y="0"/>
                  </a:lnTo>
                  <a:lnTo>
                    <a:pt x="141534" y="0"/>
                  </a:lnTo>
                  <a:lnTo>
                    <a:pt x="143089" y="1244"/>
                  </a:lnTo>
                  <a:lnTo>
                    <a:pt x="144648" y="2488"/>
                  </a:lnTo>
                  <a:lnTo>
                    <a:pt x="146206" y="3733"/>
                  </a:lnTo>
                  <a:lnTo>
                    <a:pt x="147761" y="4977"/>
                  </a:lnTo>
                  <a:lnTo>
                    <a:pt x="149310" y="6221"/>
                  </a:lnTo>
                  <a:lnTo>
                    <a:pt x="150850" y="7466"/>
                  </a:lnTo>
                  <a:lnTo>
                    <a:pt x="152380" y="8710"/>
                  </a:lnTo>
                  <a:lnTo>
                    <a:pt x="153898" y="9954"/>
                  </a:lnTo>
                  <a:lnTo>
                    <a:pt x="155396" y="11199"/>
                  </a:lnTo>
                  <a:lnTo>
                    <a:pt x="156874" y="12443"/>
                  </a:lnTo>
                  <a:lnTo>
                    <a:pt x="158331" y="13687"/>
                  </a:lnTo>
                  <a:lnTo>
                    <a:pt x="159764" y="14932"/>
                  </a:lnTo>
                  <a:lnTo>
                    <a:pt x="161171" y="16176"/>
                  </a:lnTo>
                  <a:lnTo>
                    <a:pt x="162546" y="17420"/>
                  </a:lnTo>
                  <a:lnTo>
                    <a:pt x="163886" y="18665"/>
                  </a:lnTo>
                  <a:lnTo>
                    <a:pt x="165192" y="19909"/>
                  </a:lnTo>
                  <a:lnTo>
                    <a:pt x="166465" y="21153"/>
                  </a:lnTo>
                  <a:lnTo>
                    <a:pt x="167702" y="22398"/>
                  </a:lnTo>
                  <a:lnTo>
                    <a:pt x="168900" y="23642"/>
                  </a:lnTo>
                  <a:lnTo>
                    <a:pt x="170052" y="24886"/>
                  </a:lnTo>
                  <a:lnTo>
                    <a:pt x="171167" y="26131"/>
                  </a:lnTo>
                  <a:lnTo>
                    <a:pt x="172246" y="27375"/>
                  </a:lnTo>
                  <a:lnTo>
                    <a:pt x="173288" y="28619"/>
                  </a:lnTo>
                  <a:lnTo>
                    <a:pt x="174296" y="29864"/>
                  </a:lnTo>
                  <a:lnTo>
                    <a:pt x="175262" y="31108"/>
                  </a:lnTo>
                  <a:lnTo>
                    <a:pt x="176198" y="32352"/>
                  </a:lnTo>
                  <a:lnTo>
                    <a:pt x="177107" y="33597"/>
                  </a:lnTo>
                  <a:lnTo>
                    <a:pt x="177992" y="34841"/>
                  </a:lnTo>
                  <a:lnTo>
                    <a:pt x="178856" y="36085"/>
                  </a:lnTo>
                  <a:lnTo>
                    <a:pt x="179700" y="37330"/>
                  </a:lnTo>
                  <a:lnTo>
                    <a:pt x="180532" y="38574"/>
                  </a:lnTo>
                  <a:lnTo>
                    <a:pt x="181358" y="39818"/>
                  </a:lnTo>
                  <a:lnTo>
                    <a:pt x="182181" y="41063"/>
                  </a:lnTo>
                  <a:lnTo>
                    <a:pt x="183005" y="42307"/>
                  </a:lnTo>
                  <a:lnTo>
                    <a:pt x="183838" y="43551"/>
                  </a:lnTo>
                  <a:lnTo>
                    <a:pt x="184685" y="44796"/>
                  </a:lnTo>
                  <a:lnTo>
                    <a:pt x="185550" y="46040"/>
                  </a:lnTo>
                  <a:lnTo>
                    <a:pt x="186437" y="47284"/>
                  </a:lnTo>
                  <a:lnTo>
                    <a:pt x="187348" y="48529"/>
                  </a:lnTo>
                  <a:lnTo>
                    <a:pt x="188290" y="49773"/>
                  </a:lnTo>
                  <a:lnTo>
                    <a:pt x="189273" y="51017"/>
                  </a:lnTo>
                  <a:lnTo>
                    <a:pt x="190291" y="52262"/>
                  </a:lnTo>
                  <a:lnTo>
                    <a:pt x="191347" y="53506"/>
                  </a:lnTo>
                  <a:lnTo>
                    <a:pt x="192440" y="54750"/>
                  </a:lnTo>
                  <a:lnTo>
                    <a:pt x="193571" y="55995"/>
                  </a:lnTo>
                  <a:lnTo>
                    <a:pt x="194750" y="57239"/>
                  </a:lnTo>
                  <a:lnTo>
                    <a:pt x="195964" y="58483"/>
                  </a:lnTo>
                  <a:lnTo>
                    <a:pt x="197209" y="59728"/>
                  </a:lnTo>
                  <a:lnTo>
                    <a:pt x="198480" y="60972"/>
                  </a:lnTo>
                  <a:lnTo>
                    <a:pt x="199773" y="62216"/>
                  </a:lnTo>
                  <a:lnTo>
                    <a:pt x="201083" y="63461"/>
                  </a:lnTo>
                  <a:lnTo>
                    <a:pt x="202395" y="64705"/>
                  </a:lnTo>
                  <a:lnTo>
                    <a:pt x="203699" y="65949"/>
                  </a:lnTo>
                  <a:lnTo>
                    <a:pt x="204984" y="67194"/>
                  </a:lnTo>
                  <a:lnTo>
                    <a:pt x="206241" y="68438"/>
                  </a:lnTo>
                  <a:lnTo>
                    <a:pt x="207448" y="69682"/>
                  </a:lnTo>
                  <a:lnTo>
                    <a:pt x="208583" y="70927"/>
                  </a:lnTo>
                  <a:lnTo>
                    <a:pt x="209638" y="72171"/>
                  </a:lnTo>
                  <a:lnTo>
                    <a:pt x="210600" y="73415"/>
                  </a:lnTo>
                  <a:lnTo>
                    <a:pt x="211453" y="74660"/>
                  </a:lnTo>
                  <a:lnTo>
                    <a:pt x="212178" y="75904"/>
                  </a:lnTo>
                  <a:lnTo>
                    <a:pt x="212721" y="77148"/>
                  </a:lnTo>
                  <a:lnTo>
                    <a:pt x="213102" y="78393"/>
                  </a:lnTo>
                  <a:lnTo>
                    <a:pt x="213306" y="79637"/>
                  </a:lnTo>
                  <a:lnTo>
                    <a:pt x="213322" y="80881"/>
                  </a:lnTo>
                  <a:lnTo>
                    <a:pt x="213140" y="82126"/>
                  </a:lnTo>
                  <a:lnTo>
                    <a:pt x="212687" y="83370"/>
                  </a:lnTo>
                  <a:lnTo>
                    <a:pt x="212003" y="84614"/>
                  </a:lnTo>
                  <a:lnTo>
                    <a:pt x="211091" y="85859"/>
                  </a:lnTo>
                  <a:lnTo>
                    <a:pt x="209946" y="87103"/>
                  </a:lnTo>
                  <a:lnTo>
                    <a:pt x="208568" y="88347"/>
                  </a:lnTo>
                  <a:lnTo>
                    <a:pt x="206913" y="89592"/>
                  </a:lnTo>
                  <a:lnTo>
                    <a:pt x="205002" y="90836"/>
                  </a:lnTo>
                  <a:lnTo>
                    <a:pt x="202871" y="92080"/>
                  </a:lnTo>
                  <a:lnTo>
                    <a:pt x="200528" y="93325"/>
                  </a:lnTo>
                  <a:lnTo>
                    <a:pt x="197982" y="94569"/>
                  </a:lnTo>
                  <a:lnTo>
                    <a:pt x="195228" y="95813"/>
                  </a:lnTo>
                  <a:lnTo>
                    <a:pt x="192272" y="97058"/>
                  </a:lnTo>
                  <a:lnTo>
                    <a:pt x="189170" y="98302"/>
                  </a:lnTo>
                  <a:lnTo>
                    <a:pt x="185940" y="99546"/>
                  </a:lnTo>
                  <a:lnTo>
                    <a:pt x="182600" y="100791"/>
                  </a:lnTo>
                  <a:lnTo>
                    <a:pt x="179169" y="102035"/>
                  </a:lnTo>
                  <a:lnTo>
                    <a:pt x="175661" y="103279"/>
                  </a:lnTo>
                  <a:lnTo>
                    <a:pt x="172123" y="104524"/>
                  </a:lnTo>
                  <a:lnTo>
                    <a:pt x="168576" y="105768"/>
                  </a:lnTo>
                  <a:lnTo>
                    <a:pt x="165041" y="107012"/>
                  </a:lnTo>
                  <a:lnTo>
                    <a:pt x="161538" y="108257"/>
                  </a:lnTo>
                  <a:lnTo>
                    <a:pt x="158110" y="109501"/>
                  </a:lnTo>
                  <a:lnTo>
                    <a:pt x="154773" y="110745"/>
                  </a:lnTo>
                  <a:lnTo>
                    <a:pt x="151540" y="111990"/>
                  </a:lnTo>
                  <a:lnTo>
                    <a:pt x="148428" y="113234"/>
                  </a:lnTo>
                  <a:lnTo>
                    <a:pt x="145453" y="114478"/>
                  </a:lnTo>
                  <a:lnTo>
                    <a:pt x="142658" y="115723"/>
                  </a:lnTo>
                  <a:lnTo>
                    <a:pt x="140055" y="116967"/>
                  </a:lnTo>
                  <a:lnTo>
                    <a:pt x="137634" y="118211"/>
                  </a:lnTo>
                  <a:lnTo>
                    <a:pt x="135402" y="119456"/>
                  </a:lnTo>
                  <a:lnTo>
                    <a:pt x="133367" y="120700"/>
                  </a:lnTo>
                  <a:lnTo>
                    <a:pt x="131553" y="121944"/>
                  </a:lnTo>
                  <a:lnTo>
                    <a:pt x="129991" y="123189"/>
                  </a:lnTo>
                  <a:lnTo>
                    <a:pt x="128638" y="124433"/>
                  </a:lnTo>
                  <a:lnTo>
                    <a:pt x="127493" y="125677"/>
                  </a:lnTo>
                  <a:lnTo>
                    <a:pt x="126557" y="126922"/>
                  </a:lnTo>
                  <a:lnTo>
                    <a:pt x="125829" y="128166"/>
                  </a:lnTo>
                  <a:lnTo>
                    <a:pt x="125358" y="129410"/>
                  </a:lnTo>
                  <a:lnTo>
                    <a:pt x="125079" y="130655"/>
                  </a:lnTo>
                  <a:lnTo>
                    <a:pt x="124985" y="131899"/>
                  </a:lnTo>
                  <a:lnTo>
                    <a:pt x="125067" y="133143"/>
                  </a:lnTo>
                  <a:lnTo>
                    <a:pt x="125318" y="134388"/>
                  </a:lnTo>
                  <a:lnTo>
                    <a:pt x="125762" y="135632"/>
                  </a:lnTo>
                  <a:lnTo>
                    <a:pt x="126354" y="136876"/>
                  </a:lnTo>
                  <a:lnTo>
                    <a:pt x="127072" y="138121"/>
                  </a:lnTo>
                  <a:lnTo>
                    <a:pt x="127904" y="139365"/>
                  </a:lnTo>
                  <a:lnTo>
                    <a:pt x="128836" y="140609"/>
                  </a:lnTo>
                  <a:lnTo>
                    <a:pt x="129866" y="141854"/>
                  </a:lnTo>
                  <a:lnTo>
                    <a:pt x="130967" y="143098"/>
                  </a:lnTo>
                  <a:lnTo>
                    <a:pt x="132113" y="144342"/>
                  </a:lnTo>
                  <a:lnTo>
                    <a:pt x="133288" y="145587"/>
                  </a:lnTo>
                  <a:lnTo>
                    <a:pt x="134479" y="146831"/>
                  </a:lnTo>
                  <a:lnTo>
                    <a:pt x="135666" y="148075"/>
                  </a:lnTo>
                  <a:lnTo>
                    <a:pt x="136824" y="149320"/>
                  </a:lnTo>
                  <a:lnTo>
                    <a:pt x="137938" y="150564"/>
                  </a:lnTo>
                  <a:lnTo>
                    <a:pt x="138996" y="151808"/>
                  </a:lnTo>
                  <a:lnTo>
                    <a:pt x="139983" y="153053"/>
                  </a:lnTo>
                  <a:lnTo>
                    <a:pt x="140887" y="154297"/>
                  </a:lnTo>
                  <a:lnTo>
                    <a:pt x="141661" y="155541"/>
                  </a:lnTo>
                  <a:lnTo>
                    <a:pt x="142321" y="156786"/>
                  </a:lnTo>
                  <a:lnTo>
                    <a:pt x="142859" y="158030"/>
                  </a:lnTo>
                  <a:lnTo>
                    <a:pt x="143269" y="159274"/>
                  </a:lnTo>
                  <a:lnTo>
                    <a:pt x="143543" y="160519"/>
                  </a:lnTo>
                  <a:lnTo>
                    <a:pt x="143644" y="161763"/>
                  </a:lnTo>
                  <a:lnTo>
                    <a:pt x="143591" y="163007"/>
                  </a:lnTo>
                  <a:lnTo>
                    <a:pt x="143394" y="164252"/>
                  </a:lnTo>
                  <a:lnTo>
                    <a:pt x="143056" y="165496"/>
                  </a:lnTo>
                  <a:lnTo>
                    <a:pt x="142578" y="166740"/>
                  </a:lnTo>
                  <a:lnTo>
                    <a:pt x="141945" y="167985"/>
                  </a:lnTo>
                  <a:lnTo>
                    <a:pt x="141167" y="169229"/>
                  </a:lnTo>
                  <a:lnTo>
                    <a:pt x="140273" y="170473"/>
                  </a:lnTo>
                  <a:lnTo>
                    <a:pt x="139270" y="171718"/>
                  </a:lnTo>
                  <a:lnTo>
                    <a:pt x="138169" y="172962"/>
                  </a:lnTo>
                  <a:lnTo>
                    <a:pt x="136973" y="174206"/>
                  </a:lnTo>
                  <a:lnTo>
                    <a:pt x="135689" y="175451"/>
                  </a:lnTo>
                  <a:lnTo>
                    <a:pt x="134346" y="176695"/>
                  </a:lnTo>
                  <a:lnTo>
                    <a:pt x="132958" y="177939"/>
                  </a:lnTo>
                  <a:lnTo>
                    <a:pt x="131535" y="179184"/>
                  </a:lnTo>
                  <a:lnTo>
                    <a:pt x="130087" y="180428"/>
                  </a:lnTo>
                  <a:lnTo>
                    <a:pt x="128629" y="181672"/>
                  </a:lnTo>
                  <a:lnTo>
                    <a:pt x="127176" y="182917"/>
                  </a:lnTo>
                  <a:lnTo>
                    <a:pt x="125739" y="184161"/>
                  </a:lnTo>
                  <a:lnTo>
                    <a:pt x="124325" y="185405"/>
                  </a:lnTo>
                  <a:lnTo>
                    <a:pt x="122943" y="186650"/>
                  </a:lnTo>
                  <a:lnTo>
                    <a:pt x="121611" y="187894"/>
                  </a:lnTo>
                  <a:lnTo>
                    <a:pt x="120333" y="189138"/>
                  </a:lnTo>
                  <a:lnTo>
                    <a:pt x="119109" y="190383"/>
                  </a:lnTo>
                  <a:lnTo>
                    <a:pt x="117943" y="191627"/>
                  </a:lnTo>
                  <a:lnTo>
                    <a:pt x="116839" y="192871"/>
                  </a:lnTo>
                  <a:lnTo>
                    <a:pt x="115808" y="194116"/>
                  </a:lnTo>
                  <a:lnTo>
                    <a:pt x="114853" y="195360"/>
                  </a:lnTo>
                  <a:lnTo>
                    <a:pt x="113964" y="196604"/>
                  </a:lnTo>
                  <a:lnTo>
                    <a:pt x="113141" y="197849"/>
                  </a:lnTo>
                  <a:lnTo>
                    <a:pt x="112382" y="199093"/>
                  </a:lnTo>
                  <a:lnTo>
                    <a:pt x="111690" y="200337"/>
                  </a:lnTo>
                  <a:lnTo>
                    <a:pt x="111073" y="201582"/>
                  </a:lnTo>
                  <a:lnTo>
                    <a:pt x="110513" y="202826"/>
                  </a:lnTo>
                  <a:lnTo>
                    <a:pt x="110007" y="204070"/>
                  </a:lnTo>
                  <a:lnTo>
                    <a:pt x="109552" y="205315"/>
                  </a:lnTo>
                  <a:lnTo>
                    <a:pt x="109146" y="206559"/>
                  </a:lnTo>
                  <a:lnTo>
                    <a:pt x="108796" y="207803"/>
                  </a:lnTo>
                  <a:lnTo>
                    <a:pt x="108487" y="209048"/>
                  </a:lnTo>
                  <a:lnTo>
                    <a:pt x="108214" y="210292"/>
                  </a:lnTo>
                  <a:lnTo>
                    <a:pt x="107974" y="211536"/>
                  </a:lnTo>
                  <a:lnTo>
                    <a:pt x="107765" y="212781"/>
                  </a:lnTo>
                  <a:lnTo>
                    <a:pt x="107589" y="214025"/>
                  </a:lnTo>
                  <a:lnTo>
                    <a:pt x="107438" y="215269"/>
                  </a:lnTo>
                  <a:lnTo>
                    <a:pt x="107308" y="216514"/>
                  </a:lnTo>
                  <a:lnTo>
                    <a:pt x="107197" y="217758"/>
                  </a:lnTo>
                  <a:lnTo>
                    <a:pt x="107102" y="219002"/>
                  </a:lnTo>
                  <a:lnTo>
                    <a:pt x="107023" y="220247"/>
                  </a:lnTo>
                  <a:lnTo>
                    <a:pt x="106958" y="221491"/>
                  </a:lnTo>
                  <a:lnTo>
                    <a:pt x="106903" y="222735"/>
                  </a:lnTo>
                  <a:lnTo>
                    <a:pt x="106857" y="223980"/>
                  </a:lnTo>
                  <a:lnTo>
                    <a:pt x="106819" y="225224"/>
                  </a:lnTo>
                  <a:lnTo>
                    <a:pt x="106788" y="226468"/>
                  </a:lnTo>
                  <a:lnTo>
                    <a:pt x="106763" y="227713"/>
                  </a:lnTo>
                  <a:lnTo>
                    <a:pt x="106743" y="228957"/>
                  </a:lnTo>
                  <a:lnTo>
                    <a:pt x="106726" y="230201"/>
                  </a:lnTo>
                  <a:lnTo>
                    <a:pt x="106712" y="231446"/>
                  </a:lnTo>
                  <a:lnTo>
                    <a:pt x="106701" y="232690"/>
                  </a:lnTo>
                  <a:lnTo>
                    <a:pt x="106692" y="233934"/>
                  </a:lnTo>
                  <a:lnTo>
                    <a:pt x="106686" y="235179"/>
                  </a:lnTo>
                  <a:lnTo>
                    <a:pt x="106680" y="236423"/>
                  </a:lnTo>
                  <a:lnTo>
                    <a:pt x="106676" y="237667"/>
                  </a:lnTo>
                  <a:lnTo>
                    <a:pt x="106672" y="238912"/>
                  </a:lnTo>
                  <a:lnTo>
                    <a:pt x="106670" y="240156"/>
                  </a:lnTo>
                  <a:lnTo>
                    <a:pt x="106668" y="241400"/>
                  </a:lnTo>
                  <a:lnTo>
                    <a:pt x="106666" y="242645"/>
                  </a:lnTo>
                  <a:lnTo>
                    <a:pt x="106665" y="243889"/>
                  </a:lnTo>
                  <a:lnTo>
                    <a:pt x="106664" y="245133"/>
                  </a:lnTo>
                  <a:lnTo>
                    <a:pt x="106663" y="246378"/>
                  </a:lnTo>
                  <a:lnTo>
                    <a:pt x="106663" y="247622"/>
                  </a:lnTo>
                  <a:lnTo>
                    <a:pt x="106662" y="248866"/>
                  </a:lnTo>
                  <a:lnTo>
                    <a:pt x="106662" y="250111"/>
                  </a:lnTo>
                  <a:lnTo>
                    <a:pt x="106662" y="251355"/>
                  </a:lnTo>
                  <a:lnTo>
                    <a:pt x="106661" y="252599"/>
                  </a:lnTo>
                  <a:lnTo>
                    <a:pt x="106661" y="253844"/>
                  </a:lnTo>
                  <a:lnTo>
                    <a:pt x="106661" y="255088"/>
                  </a:lnTo>
                  <a:lnTo>
                    <a:pt x="106661" y="256332"/>
                  </a:lnTo>
                  <a:lnTo>
                    <a:pt x="106661" y="257577"/>
                  </a:lnTo>
                  <a:lnTo>
                    <a:pt x="106661" y="258821"/>
                  </a:lnTo>
                  <a:lnTo>
                    <a:pt x="106661" y="260065"/>
                  </a:lnTo>
                  <a:lnTo>
                    <a:pt x="106661" y="261310"/>
                  </a:lnTo>
                  <a:lnTo>
                    <a:pt x="106661" y="262554"/>
                  </a:lnTo>
                  <a:lnTo>
                    <a:pt x="106661" y="263798"/>
                  </a:lnTo>
                  <a:lnTo>
                    <a:pt x="106661" y="265043"/>
                  </a:lnTo>
                  <a:lnTo>
                    <a:pt x="106661" y="266287"/>
                  </a:lnTo>
                  <a:lnTo>
                    <a:pt x="106661" y="267531"/>
                  </a:lnTo>
                  <a:lnTo>
                    <a:pt x="106661" y="268776"/>
                  </a:lnTo>
                  <a:lnTo>
                    <a:pt x="106661" y="270020"/>
                  </a:lnTo>
                  <a:lnTo>
                    <a:pt x="106661" y="271264"/>
                  </a:lnTo>
                  <a:lnTo>
                    <a:pt x="106661" y="272509"/>
                  </a:lnTo>
                  <a:lnTo>
                    <a:pt x="106661" y="273753"/>
                  </a:lnTo>
                  <a:lnTo>
                    <a:pt x="106661" y="274997"/>
                  </a:lnTo>
                  <a:lnTo>
                    <a:pt x="106661" y="276242"/>
                  </a:lnTo>
                  <a:lnTo>
                    <a:pt x="106661" y="277486"/>
                  </a:lnTo>
                  <a:lnTo>
                    <a:pt x="106661" y="278730"/>
                  </a:lnTo>
                  <a:lnTo>
                    <a:pt x="106661" y="279975"/>
                  </a:lnTo>
                  <a:lnTo>
                    <a:pt x="106661" y="281219"/>
                  </a:lnTo>
                  <a:lnTo>
                    <a:pt x="106661" y="282463"/>
                  </a:lnTo>
                  <a:lnTo>
                    <a:pt x="106661" y="283708"/>
                  </a:lnTo>
                  <a:lnTo>
                    <a:pt x="106661" y="284952"/>
                  </a:lnTo>
                  <a:lnTo>
                    <a:pt x="106661" y="286196"/>
                  </a:lnTo>
                  <a:lnTo>
                    <a:pt x="106661" y="287441"/>
                  </a:lnTo>
                  <a:lnTo>
                    <a:pt x="106661" y="288685"/>
                  </a:lnTo>
                  <a:lnTo>
                    <a:pt x="106661" y="289929"/>
                  </a:lnTo>
                  <a:lnTo>
                    <a:pt x="106661" y="291174"/>
                  </a:lnTo>
                  <a:lnTo>
                    <a:pt x="106661" y="292418"/>
                  </a:lnTo>
                  <a:lnTo>
                    <a:pt x="106661" y="293662"/>
                  </a:lnTo>
                  <a:lnTo>
                    <a:pt x="106661" y="294907"/>
                  </a:lnTo>
                  <a:lnTo>
                    <a:pt x="106661" y="296151"/>
                  </a:lnTo>
                  <a:lnTo>
                    <a:pt x="106661" y="297395"/>
                  </a:lnTo>
                  <a:lnTo>
                    <a:pt x="106661" y="298640"/>
                  </a:lnTo>
                  <a:lnTo>
                    <a:pt x="106661" y="299884"/>
                  </a:lnTo>
                  <a:lnTo>
                    <a:pt x="106661" y="301128"/>
                  </a:lnTo>
                  <a:lnTo>
                    <a:pt x="106661" y="302373"/>
                  </a:lnTo>
                  <a:lnTo>
                    <a:pt x="106661" y="303617"/>
                  </a:lnTo>
                  <a:lnTo>
                    <a:pt x="106661" y="304861"/>
                  </a:lnTo>
                  <a:lnTo>
                    <a:pt x="106661" y="306106"/>
                  </a:lnTo>
                  <a:lnTo>
                    <a:pt x="106661" y="307350"/>
                  </a:lnTo>
                  <a:lnTo>
                    <a:pt x="106661" y="308594"/>
                  </a:lnTo>
                  <a:lnTo>
                    <a:pt x="106661" y="309839"/>
                  </a:lnTo>
                  <a:lnTo>
                    <a:pt x="106661" y="311083"/>
                  </a:lnTo>
                  <a:lnTo>
                    <a:pt x="106661" y="312327"/>
                  </a:lnTo>
                  <a:lnTo>
                    <a:pt x="106661" y="313572"/>
                  </a:lnTo>
                  <a:lnTo>
                    <a:pt x="106661" y="314816"/>
                  </a:lnTo>
                  <a:lnTo>
                    <a:pt x="106661" y="316060"/>
                  </a:lnTo>
                  <a:lnTo>
                    <a:pt x="106661" y="317305"/>
                  </a:lnTo>
                  <a:lnTo>
                    <a:pt x="106661" y="318549"/>
                  </a:lnTo>
                  <a:lnTo>
                    <a:pt x="106661" y="319793"/>
                  </a:lnTo>
                  <a:lnTo>
                    <a:pt x="106661" y="321038"/>
                  </a:lnTo>
                  <a:lnTo>
                    <a:pt x="106661" y="322282"/>
                  </a:lnTo>
                  <a:lnTo>
                    <a:pt x="106661" y="323526"/>
                  </a:lnTo>
                  <a:lnTo>
                    <a:pt x="106661" y="324771"/>
                  </a:lnTo>
                  <a:lnTo>
                    <a:pt x="106661" y="326015"/>
                  </a:lnTo>
                  <a:lnTo>
                    <a:pt x="106661" y="327259"/>
                  </a:lnTo>
                  <a:lnTo>
                    <a:pt x="106661" y="328504"/>
                  </a:lnTo>
                  <a:lnTo>
                    <a:pt x="106661" y="329748"/>
                  </a:lnTo>
                  <a:lnTo>
                    <a:pt x="106661" y="330992"/>
                  </a:lnTo>
                  <a:lnTo>
                    <a:pt x="106661" y="332237"/>
                  </a:lnTo>
                  <a:lnTo>
                    <a:pt x="106661" y="333481"/>
                  </a:lnTo>
                  <a:lnTo>
                    <a:pt x="106661" y="334725"/>
                  </a:lnTo>
                  <a:lnTo>
                    <a:pt x="106661" y="335970"/>
                  </a:lnTo>
                  <a:lnTo>
                    <a:pt x="106661" y="337214"/>
                  </a:lnTo>
                  <a:lnTo>
                    <a:pt x="106661" y="338458"/>
                  </a:lnTo>
                  <a:lnTo>
                    <a:pt x="106661" y="339703"/>
                  </a:lnTo>
                  <a:lnTo>
                    <a:pt x="106661" y="340947"/>
                  </a:lnTo>
                  <a:lnTo>
                    <a:pt x="106661" y="342191"/>
                  </a:lnTo>
                  <a:lnTo>
                    <a:pt x="106661" y="343436"/>
                  </a:lnTo>
                  <a:lnTo>
                    <a:pt x="106661" y="344680"/>
                  </a:lnTo>
                  <a:lnTo>
                    <a:pt x="106661" y="345924"/>
                  </a:lnTo>
                  <a:lnTo>
                    <a:pt x="106661" y="347169"/>
                  </a:lnTo>
                  <a:lnTo>
                    <a:pt x="106661" y="348413"/>
                  </a:lnTo>
                  <a:lnTo>
                    <a:pt x="106661" y="349657"/>
                  </a:lnTo>
                  <a:lnTo>
                    <a:pt x="106661" y="350902"/>
                  </a:lnTo>
                  <a:lnTo>
                    <a:pt x="106661" y="352146"/>
                  </a:lnTo>
                  <a:lnTo>
                    <a:pt x="106661" y="353390"/>
                  </a:lnTo>
                  <a:lnTo>
                    <a:pt x="106661" y="354635"/>
                  </a:lnTo>
                  <a:lnTo>
                    <a:pt x="106661" y="355879"/>
                  </a:lnTo>
                  <a:lnTo>
                    <a:pt x="106661" y="357123"/>
                  </a:lnTo>
                  <a:lnTo>
                    <a:pt x="106661" y="358368"/>
                  </a:lnTo>
                  <a:lnTo>
                    <a:pt x="106661" y="359612"/>
                  </a:lnTo>
                  <a:lnTo>
                    <a:pt x="106661" y="360856"/>
                  </a:lnTo>
                  <a:lnTo>
                    <a:pt x="106661" y="362101"/>
                  </a:lnTo>
                  <a:lnTo>
                    <a:pt x="106661" y="363345"/>
                  </a:lnTo>
                  <a:lnTo>
                    <a:pt x="106661" y="364589"/>
                  </a:lnTo>
                  <a:lnTo>
                    <a:pt x="106661" y="365834"/>
                  </a:lnTo>
                  <a:lnTo>
                    <a:pt x="106661" y="367078"/>
                  </a:lnTo>
                  <a:lnTo>
                    <a:pt x="106661" y="368322"/>
                  </a:lnTo>
                  <a:lnTo>
                    <a:pt x="106661" y="369567"/>
                  </a:lnTo>
                  <a:lnTo>
                    <a:pt x="106661" y="370811"/>
                  </a:lnTo>
                  <a:lnTo>
                    <a:pt x="106661" y="372055"/>
                  </a:lnTo>
                  <a:lnTo>
                    <a:pt x="106661" y="373300"/>
                  </a:lnTo>
                  <a:lnTo>
                    <a:pt x="106661" y="374544"/>
                  </a:lnTo>
                  <a:lnTo>
                    <a:pt x="106661" y="375788"/>
                  </a:lnTo>
                  <a:lnTo>
                    <a:pt x="106661" y="377033"/>
                  </a:lnTo>
                  <a:lnTo>
                    <a:pt x="106661" y="378277"/>
                  </a:lnTo>
                  <a:lnTo>
                    <a:pt x="106661" y="379521"/>
                  </a:lnTo>
                  <a:lnTo>
                    <a:pt x="106661" y="380766"/>
                  </a:lnTo>
                  <a:lnTo>
                    <a:pt x="106661" y="382010"/>
                  </a:lnTo>
                  <a:lnTo>
                    <a:pt x="106661" y="383254"/>
                  </a:lnTo>
                  <a:lnTo>
                    <a:pt x="106661" y="384499"/>
                  </a:lnTo>
                  <a:lnTo>
                    <a:pt x="106661" y="385743"/>
                  </a:lnTo>
                  <a:lnTo>
                    <a:pt x="106661" y="386987"/>
                  </a:lnTo>
                  <a:lnTo>
                    <a:pt x="106661" y="388232"/>
                  </a:lnTo>
                  <a:lnTo>
                    <a:pt x="106661" y="389476"/>
                  </a:lnTo>
                  <a:lnTo>
                    <a:pt x="106661" y="390720"/>
                  </a:lnTo>
                  <a:lnTo>
                    <a:pt x="106661" y="391965"/>
                  </a:lnTo>
                  <a:lnTo>
                    <a:pt x="106661" y="393209"/>
                  </a:lnTo>
                  <a:lnTo>
                    <a:pt x="106661" y="394453"/>
                  </a:lnTo>
                  <a:lnTo>
                    <a:pt x="106661" y="395698"/>
                  </a:lnTo>
                  <a:lnTo>
                    <a:pt x="106661" y="396942"/>
                  </a:lnTo>
                  <a:lnTo>
                    <a:pt x="106661" y="398186"/>
                  </a:lnTo>
                  <a:lnTo>
                    <a:pt x="106661" y="399431"/>
                  </a:lnTo>
                  <a:lnTo>
                    <a:pt x="106661" y="400675"/>
                  </a:lnTo>
                  <a:lnTo>
                    <a:pt x="106661" y="401919"/>
                  </a:lnTo>
                  <a:lnTo>
                    <a:pt x="106661" y="403164"/>
                  </a:lnTo>
                  <a:lnTo>
                    <a:pt x="106661" y="404408"/>
                  </a:lnTo>
                  <a:lnTo>
                    <a:pt x="106661" y="405652"/>
                  </a:lnTo>
                  <a:lnTo>
                    <a:pt x="106661" y="406897"/>
                  </a:lnTo>
                  <a:lnTo>
                    <a:pt x="106661" y="408141"/>
                  </a:lnTo>
                  <a:lnTo>
                    <a:pt x="106661" y="409385"/>
                  </a:lnTo>
                  <a:lnTo>
                    <a:pt x="106661" y="410630"/>
                  </a:lnTo>
                  <a:lnTo>
                    <a:pt x="106661" y="411874"/>
                  </a:lnTo>
                  <a:lnTo>
                    <a:pt x="106661" y="413118"/>
                  </a:lnTo>
                  <a:lnTo>
                    <a:pt x="106661" y="414363"/>
                  </a:lnTo>
                  <a:lnTo>
                    <a:pt x="106661" y="415607"/>
                  </a:lnTo>
                  <a:lnTo>
                    <a:pt x="106661" y="416851"/>
                  </a:lnTo>
                  <a:lnTo>
                    <a:pt x="106661" y="418096"/>
                  </a:lnTo>
                  <a:lnTo>
                    <a:pt x="106661" y="419340"/>
                  </a:lnTo>
                  <a:lnTo>
                    <a:pt x="106661" y="420584"/>
                  </a:lnTo>
                  <a:lnTo>
                    <a:pt x="106661" y="421829"/>
                  </a:lnTo>
                  <a:lnTo>
                    <a:pt x="106661" y="423073"/>
                  </a:lnTo>
                  <a:lnTo>
                    <a:pt x="106661" y="424317"/>
                  </a:lnTo>
                  <a:lnTo>
                    <a:pt x="106661" y="425562"/>
                  </a:lnTo>
                  <a:lnTo>
                    <a:pt x="106661" y="426806"/>
                  </a:lnTo>
                  <a:lnTo>
                    <a:pt x="106661" y="428050"/>
                  </a:lnTo>
                  <a:lnTo>
                    <a:pt x="106661" y="429295"/>
                  </a:lnTo>
                  <a:lnTo>
                    <a:pt x="106661" y="430539"/>
                  </a:lnTo>
                  <a:lnTo>
                    <a:pt x="106661" y="431783"/>
                  </a:lnTo>
                  <a:lnTo>
                    <a:pt x="106661" y="433028"/>
                  </a:lnTo>
                  <a:lnTo>
                    <a:pt x="106661" y="434272"/>
                  </a:lnTo>
                  <a:lnTo>
                    <a:pt x="106661" y="435516"/>
                  </a:lnTo>
                  <a:lnTo>
                    <a:pt x="106661" y="436761"/>
                  </a:lnTo>
                  <a:lnTo>
                    <a:pt x="106661" y="438005"/>
                  </a:lnTo>
                  <a:lnTo>
                    <a:pt x="106661" y="439249"/>
                  </a:lnTo>
                  <a:lnTo>
                    <a:pt x="106661" y="440494"/>
                  </a:lnTo>
                  <a:lnTo>
                    <a:pt x="106661" y="441738"/>
                  </a:lnTo>
                  <a:lnTo>
                    <a:pt x="106661" y="442982"/>
                  </a:lnTo>
                  <a:lnTo>
                    <a:pt x="106661" y="444227"/>
                  </a:lnTo>
                  <a:lnTo>
                    <a:pt x="106661" y="445471"/>
                  </a:lnTo>
                  <a:lnTo>
                    <a:pt x="106661" y="446715"/>
                  </a:lnTo>
                  <a:lnTo>
                    <a:pt x="106661" y="447960"/>
                  </a:lnTo>
                  <a:lnTo>
                    <a:pt x="106661" y="449204"/>
                  </a:lnTo>
                  <a:lnTo>
                    <a:pt x="106661" y="450448"/>
                  </a:lnTo>
                  <a:lnTo>
                    <a:pt x="106661" y="451693"/>
                  </a:lnTo>
                  <a:lnTo>
                    <a:pt x="106661" y="452937"/>
                  </a:lnTo>
                  <a:lnTo>
                    <a:pt x="106661" y="454181"/>
                  </a:lnTo>
                  <a:lnTo>
                    <a:pt x="106661" y="455426"/>
                  </a:lnTo>
                  <a:lnTo>
                    <a:pt x="106661" y="456670"/>
                  </a:lnTo>
                  <a:lnTo>
                    <a:pt x="106661" y="457914"/>
                  </a:lnTo>
                  <a:lnTo>
                    <a:pt x="106661" y="459159"/>
                  </a:lnTo>
                  <a:lnTo>
                    <a:pt x="106661" y="460403"/>
                  </a:lnTo>
                  <a:lnTo>
                    <a:pt x="106661" y="461647"/>
                  </a:lnTo>
                  <a:lnTo>
                    <a:pt x="106661" y="462892"/>
                  </a:lnTo>
                  <a:lnTo>
                    <a:pt x="106661" y="464136"/>
                  </a:lnTo>
                  <a:lnTo>
                    <a:pt x="106661" y="465380"/>
                  </a:lnTo>
                  <a:lnTo>
                    <a:pt x="106661" y="466625"/>
                  </a:lnTo>
                  <a:lnTo>
                    <a:pt x="106661" y="467869"/>
                  </a:lnTo>
                  <a:lnTo>
                    <a:pt x="106661" y="469113"/>
                  </a:lnTo>
                  <a:lnTo>
                    <a:pt x="106661" y="470358"/>
                  </a:lnTo>
                  <a:lnTo>
                    <a:pt x="106661" y="471602"/>
                  </a:lnTo>
                  <a:lnTo>
                    <a:pt x="106661" y="472846"/>
                  </a:lnTo>
                  <a:lnTo>
                    <a:pt x="106661" y="474091"/>
                  </a:lnTo>
                  <a:lnTo>
                    <a:pt x="106661" y="475335"/>
                  </a:lnTo>
                  <a:lnTo>
                    <a:pt x="106661" y="476579"/>
                  </a:lnTo>
                  <a:lnTo>
                    <a:pt x="106661" y="477824"/>
                  </a:lnTo>
                  <a:lnTo>
                    <a:pt x="106661" y="479068"/>
                  </a:lnTo>
                  <a:lnTo>
                    <a:pt x="106661" y="480312"/>
                  </a:lnTo>
                  <a:lnTo>
                    <a:pt x="106661" y="481557"/>
                  </a:lnTo>
                  <a:lnTo>
                    <a:pt x="106661" y="482801"/>
                  </a:lnTo>
                  <a:lnTo>
                    <a:pt x="106661" y="484045"/>
                  </a:lnTo>
                  <a:lnTo>
                    <a:pt x="106661" y="485290"/>
                  </a:lnTo>
                  <a:lnTo>
                    <a:pt x="106661" y="486534"/>
                  </a:lnTo>
                  <a:lnTo>
                    <a:pt x="106661" y="487778"/>
                  </a:lnTo>
                  <a:lnTo>
                    <a:pt x="106661" y="489023"/>
                  </a:lnTo>
                  <a:lnTo>
                    <a:pt x="106661" y="490267"/>
                  </a:lnTo>
                  <a:lnTo>
                    <a:pt x="106661" y="491511"/>
                  </a:lnTo>
                  <a:lnTo>
                    <a:pt x="106661" y="492756"/>
                  </a:lnTo>
                  <a:lnTo>
                    <a:pt x="106661" y="494000"/>
                  </a:lnTo>
                  <a:lnTo>
                    <a:pt x="106661" y="495244"/>
                  </a:lnTo>
                  <a:lnTo>
                    <a:pt x="106661" y="496489"/>
                  </a:lnTo>
                  <a:lnTo>
                    <a:pt x="106661" y="497733"/>
                  </a:lnTo>
                  <a:lnTo>
                    <a:pt x="106661" y="498977"/>
                  </a:lnTo>
                  <a:lnTo>
                    <a:pt x="106661" y="500222"/>
                  </a:lnTo>
                  <a:lnTo>
                    <a:pt x="106661" y="501466"/>
                  </a:lnTo>
                  <a:lnTo>
                    <a:pt x="106661" y="502710"/>
                  </a:lnTo>
                  <a:lnTo>
                    <a:pt x="106661" y="503955"/>
                  </a:lnTo>
                  <a:lnTo>
                    <a:pt x="106661" y="505199"/>
                  </a:lnTo>
                  <a:lnTo>
                    <a:pt x="106661" y="506443"/>
                  </a:lnTo>
                  <a:lnTo>
                    <a:pt x="106661" y="507688"/>
                  </a:lnTo>
                  <a:lnTo>
                    <a:pt x="106661" y="508932"/>
                  </a:lnTo>
                  <a:lnTo>
                    <a:pt x="106661" y="510176"/>
                  </a:lnTo>
                  <a:lnTo>
                    <a:pt x="106661" y="511421"/>
                  </a:lnTo>
                  <a:lnTo>
                    <a:pt x="106661" y="512665"/>
                  </a:lnTo>
                  <a:lnTo>
                    <a:pt x="106661" y="513909"/>
                  </a:lnTo>
                  <a:lnTo>
                    <a:pt x="106661" y="515154"/>
                  </a:lnTo>
                  <a:lnTo>
                    <a:pt x="106661" y="516398"/>
                  </a:lnTo>
                  <a:lnTo>
                    <a:pt x="106661" y="517642"/>
                  </a:lnTo>
                  <a:lnTo>
                    <a:pt x="106661" y="518887"/>
                  </a:lnTo>
                  <a:lnTo>
                    <a:pt x="106661" y="520131"/>
                  </a:lnTo>
                  <a:lnTo>
                    <a:pt x="106661" y="521375"/>
                  </a:lnTo>
                  <a:lnTo>
                    <a:pt x="106661" y="522620"/>
                  </a:lnTo>
                  <a:lnTo>
                    <a:pt x="106661" y="523864"/>
                  </a:lnTo>
                  <a:lnTo>
                    <a:pt x="106661" y="525108"/>
                  </a:lnTo>
                  <a:lnTo>
                    <a:pt x="106661" y="526353"/>
                  </a:lnTo>
                  <a:lnTo>
                    <a:pt x="106661" y="527597"/>
                  </a:lnTo>
                  <a:lnTo>
                    <a:pt x="106661" y="528841"/>
                  </a:lnTo>
                  <a:lnTo>
                    <a:pt x="106661" y="530086"/>
                  </a:lnTo>
                  <a:lnTo>
                    <a:pt x="106661" y="531330"/>
                  </a:lnTo>
                  <a:lnTo>
                    <a:pt x="106661" y="532574"/>
                  </a:lnTo>
                  <a:lnTo>
                    <a:pt x="106661" y="533819"/>
                  </a:lnTo>
                  <a:lnTo>
                    <a:pt x="106661" y="535063"/>
                  </a:lnTo>
                  <a:lnTo>
                    <a:pt x="106661" y="536307"/>
                  </a:lnTo>
                  <a:lnTo>
                    <a:pt x="106661" y="537552"/>
                  </a:lnTo>
                  <a:lnTo>
                    <a:pt x="106661" y="538796"/>
                  </a:lnTo>
                  <a:lnTo>
                    <a:pt x="106661" y="540040"/>
                  </a:lnTo>
                  <a:lnTo>
                    <a:pt x="106661" y="541285"/>
                  </a:lnTo>
                  <a:lnTo>
                    <a:pt x="106661" y="542529"/>
                  </a:lnTo>
                  <a:lnTo>
                    <a:pt x="106661" y="543773"/>
                  </a:lnTo>
                  <a:lnTo>
                    <a:pt x="106661" y="545018"/>
                  </a:lnTo>
                  <a:lnTo>
                    <a:pt x="106661" y="546262"/>
                  </a:lnTo>
                  <a:lnTo>
                    <a:pt x="106661" y="547506"/>
                  </a:lnTo>
                  <a:lnTo>
                    <a:pt x="106661" y="548751"/>
                  </a:lnTo>
                  <a:lnTo>
                    <a:pt x="106661" y="549995"/>
                  </a:lnTo>
                  <a:lnTo>
                    <a:pt x="106662" y="551239"/>
                  </a:lnTo>
                  <a:lnTo>
                    <a:pt x="106662" y="552484"/>
                  </a:lnTo>
                  <a:lnTo>
                    <a:pt x="106662" y="553728"/>
                  </a:lnTo>
                  <a:lnTo>
                    <a:pt x="106663" y="554972"/>
                  </a:lnTo>
                  <a:lnTo>
                    <a:pt x="106663" y="556217"/>
                  </a:lnTo>
                  <a:lnTo>
                    <a:pt x="106664" y="557461"/>
                  </a:lnTo>
                  <a:lnTo>
                    <a:pt x="106665" y="558705"/>
                  </a:lnTo>
                  <a:lnTo>
                    <a:pt x="106666" y="559950"/>
                  </a:lnTo>
                  <a:lnTo>
                    <a:pt x="106667" y="561194"/>
                  </a:lnTo>
                  <a:lnTo>
                    <a:pt x="106669" y="562438"/>
                  </a:lnTo>
                  <a:lnTo>
                    <a:pt x="106672" y="563683"/>
                  </a:lnTo>
                  <a:lnTo>
                    <a:pt x="106675" y="564927"/>
                  </a:lnTo>
                  <a:lnTo>
                    <a:pt x="106679" y="566171"/>
                  </a:lnTo>
                  <a:lnTo>
                    <a:pt x="106684" y="567416"/>
                  </a:lnTo>
                  <a:lnTo>
                    <a:pt x="106691" y="568660"/>
                  </a:lnTo>
                  <a:lnTo>
                    <a:pt x="106699" y="569904"/>
                  </a:lnTo>
                  <a:lnTo>
                    <a:pt x="106708" y="571149"/>
                  </a:lnTo>
                  <a:lnTo>
                    <a:pt x="106720" y="572393"/>
                  </a:lnTo>
                  <a:lnTo>
                    <a:pt x="106735" y="573637"/>
                  </a:lnTo>
                  <a:lnTo>
                    <a:pt x="106754" y="574882"/>
                  </a:lnTo>
                  <a:lnTo>
                    <a:pt x="106776" y="576126"/>
                  </a:lnTo>
                  <a:lnTo>
                    <a:pt x="106803" y="577370"/>
                  </a:lnTo>
                  <a:lnTo>
                    <a:pt x="106835" y="578615"/>
                  </a:lnTo>
                  <a:lnTo>
                    <a:pt x="106873" y="579859"/>
                  </a:lnTo>
                  <a:lnTo>
                    <a:pt x="106920" y="581103"/>
                  </a:lnTo>
                  <a:lnTo>
                    <a:pt x="106976" y="582348"/>
                  </a:lnTo>
                  <a:lnTo>
                    <a:pt x="107041" y="583592"/>
                  </a:lnTo>
                  <a:lnTo>
                    <a:pt x="107117" y="584836"/>
                  </a:lnTo>
                  <a:lnTo>
                    <a:pt x="107205" y="586081"/>
                  </a:lnTo>
                  <a:lnTo>
                    <a:pt x="107310" y="587325"/>
                  </a:lnTo>
                  <a:lnTo>
                    <a:pt x="107433" y="588569"/>
                  </a:lnTo>
                  <a:lnTo>
                    <a:pt x="107572" y="589814"/>
                  </a:lnTo>
                  <a:lnTo>
                    <a:pt x="107731" y="591058"/>
                  </a:lnTo>
                  <a:lnTo>
                    <a:pt x="107911" y="592302"/>
                  </a:lnTo>
                  <a:lnTo>
                    <a:pt x="108118" y="593547"/>
                  </a:lnTo>
                  <a:lnTo>
                    <a:pt x="108353" y="594791"/>
                  </a:lnTo>
                  <a:lnTo>
                    <a:pt x="108616" y="596035"/>
                  </a:lnTo>
                  <a:lnTo>
                    <a:pt x="108908" y="597280"/>
                  </a:lnTo>
                  <a:lnTo>
                    <a:pt x="109230" y="598524"/>
                  </a:lnTo>
                  <a:lnTo>
                    <a:pt x="109587" y="599768"/>
                  </a:lnTo>
                  <a:lnTo>
                    <a:pt x="109985" y="601013"/>
                  </a:lnTo>
                  <a:lnTo>
                    <a:pt x="110417" y="602257"/>
                  </a:lnTo>
                  <a:lnTo>
                    <a:pt x="110884" y="603501"/>
                  </a:lnTo>
                  <a:lnTo>
                    <a:pt x="111386" y="604746"/>
                  </a:lnTo>
                  <a:lnTo>
                    <a:pt x="111924" y="605990"/>
                  </a:lnTo>
                  <a:lnTo>
                    <a:pt x="112506" y="607234"/>
                  </a:lnTo>
                  <a:lnTo>
                    <a:pt x="113120" y="608479"/>
                  </a:lnTo>
                  <a:lnTo>
                    <a:pt x="113765" y="609723"/>
                  </a:lnTo>
                  <a:lnTo>
                    <a:pt x="114438" y="610967"/>
                  </a:lnTo>
                  <a:lnTo>
                    <a:pt x="115137" y="612212"/>
                  </a:lnTo>
                  <a:lnTo>
                    <a:pt x="115863" y="613456"/>
                  </a:lnTo>
                  <a:lnTo>
                    <a:pt x="116606" y="614700"/>
                  </a:lnTo>
                  <a:lnTo>
                    <a:pt x="117359" y="615945"/>
                  </a:lnTo>
                  <a:lnTo>
                    <a:pt x="118119" y="617189"/>
                  </a:lnTo>
                  <a:lnTo>
                    <a:pt x="118879" y="618433"/>
                  </a:lnTo>
                  <a:lnTo>
                    <a:pt x="119632" y="619678"/>
                  </a:lnTo>
                  <a:lnTo>
                    <a:pt x="120369" y="620922"/>
                  </a:lnTo>
                  <a:lnTo>
                    <a:pt x="121084" y="622166"/>
                  </a:lnTo>
                  <a:lnTo>
                    <a:pt x="121770" y="623411"/>
                  </a:lnTo>
                  <a:lnTo>
                    <a:pt x="122423" y="624655"/>
                  </a:lnTo>
                  <a:lnTo>
                    <a:pt x="123031" y="625899"/>
                  </a:lnTo>
                  <a:lnTo>
                    <a:pt x="123578" y="627144"/>
                  </a:lnTo>
                  <a:lnTo>
                    <a:pt x="124069" y="628388"/>
                  </a:lnTo>
                  <a:lnTo>
                    <a:pt x="124498" y="629632"/>
                  </a:lnTo>
                  <a:lnTo>
                    <a:pt x="124861" y="630877"/>
                  </a:lnTo>
                  <a:lnTo>
                    <a:pt x="125155" y="632121"/>
                  </a:lnTo>
                  <a:lnTo>
                    <a:pt x="125352" y="633365"/>
                  </a:lnTo>
                  <a:lnTo>
                    <a:pt x="125471" y="634610"/>
                  </a:lnTo>
                  <a:lnTo>
                    <a:pt x="125512" y="635854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l43">
              <a:extLst>
                <a:ext uri="{FF2B5EF4-FFF2-40B4-BE49-F238E27FC236}">
                  <a16:creationId xmlns:a16="http://schemas.microsoft.com/office/drawing/2014/main" id="{38F967EA-B279-6B0E-CA83-B28F29E025BD}"/>
                </a:ext>
              </a:extLst>
            </p:cNvPr>
            <p:cNvSpPr/>
            <p:nvPr/>
          </p:nvSpPr>
          <p:spPr>
            <a:xfrm>
              <a:off x="1142485" y="765087"/>
              <a:ext cx="212638" cy="0"/>
            </a:xfrm>
            <a:custGeom>
              <a:avLst/>
              <a:gdLst/>
              <a:ahLst/>
              <a:cxnLst/>
              <a:rect l="0" t="0" r="0" b="0"/>
              <a:pathLst>
                <a:path w="212638">
                  <a:moveTo>
                    <a:pt x="0" y="0"/>
                  </a:moveTo>
                  <a:lnTo>
                    <a:pt x="21263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g44">
              <a:extLst>
                <a:ext uri="{FF2B5EF4-FFF2-40B4-BE49-F238E27FC236}">
                  <a16:creationId xmlns:a16="http://schemas.microsoft.com/office/drawing/2014/main" id="{68AB122D-239D-F8E1-2086-BFCE634337F3}"/>
                </a:ext>
              </a:extLst>
            </p:cNvPr>
            <p:cNvSpPr/>
            <p:nvPr/>
          </p:nvSpPr>
          <p:spPr>
            <a:xfrm>
              <a:off x="1379168" y="753023"/>
              <a:ext cx="213322" cy="4024931"/>
            </a:xfrm>
            <a:custGeom>
              <a:avLst/>
              <a:gdLst/>
              <a:ahLst/>
              <a:cxnLst/>
              <a:rect l="0" t="0" r="0" b="0"/>
              <a:pathLst>
                <a:path w="213322" h="4024931">
                  <a:moveTo>
                    <a:pt x="69823" y="4024931"/>
                  </a:moveTo>
                  <a:lnTo>
                    <a:pt x="69825" y="4017055"/>
                  </a:lnTo>
                  <a:lnTo>
                    <a:pt x="69839" y="4009178"/>
                  </a:lnTo>
                  <a:lnTo>
                    <a:pt x="69856" y="4001302"/>
                  </a:lnTo>
                  <a:lnTo>
                    <a:pt x="69886" y="3993425"/>
                  </a:lnTo>
                  <a:lnTo>
                    <a:pt x="69917" y="3985548"/>
                  </a:lnTo>
                  <a:lnTo>
                    <a:pt x="69963" y="3977672"/>
                  </a:lnTo>
                  <a:lnTo>
                    <a:pt x="70009" y="3969795"/>
                  </a:lnTo>
                  <a:lnTo>
                    <a:pt x="70070" y="3961919"/>
                  </a:lnTo>
                  <a:lnTo>
                    <a:pt x="70132" y="3954042"/>
                  </a:lnTo>
                  <a:lnTo>
                    <a:pt x="70208" y="3946166"/>
                  </a:lnTo>
                  <a:lnTo>
                    <a:pt x="70285" y="3938289"/>
                  </a:lnTo>
                  <a:lnTo>
                    <a:pt x="70376" y="3930412"/>
                  </a:lnTo>
                  <a:lnTo>
                    <a:pt x="70469" y="3922536"/>
                  </a:lnTo>
                  <a:lnTo>
                    <a:pt x="70573" y="3914659"/>
                  </a:lnTo>
                  <a:lnTo>
                    <a:pt x="70681" y="3906783"/>
                  </a:lnTo>
                  <a:lnTo>
                    <a:pt x="70799" y="3898906"/>
                  </a:lnTo>
                  <a:lnTo>
                    <a:pt x="70922" y="3891029"/>
                  </a:lnTo>
                  <a:lnTo>
                    <a:pt x="71054" y="3883153"/>
                  </a:lnTo>
                  <a:lnTo>
                    <a:pt x="71192" y="3875276"/>
                  </a:lnTo>
                  <a:lnTo>
                    <a:pt x="71337" y="3867400"/>
                  </a:lnTo>
                  <a:lnTo>
                    <a:pt x="71488" y="3859523"/>
                  </a:lnTo>
                  <a:lnTo>
                    <a:pt x="71646" y="3851647"/>
                  </a:lnTo>
                  <a:lnTo>
                    <a:pt x="71812" y="3843770"/>
                  </a:lnTo>
                  <a:lnTo>
                    <a:pt x="71982" y="3835893"/>
                  </a:lnTo>
                  <a:lnTo>
                    <a:pt x="72161" y="3828017"/>
                  </a:lnTo>
                  <a:lnTo>
                    <a:pt x="72344" y="3820140"/>
                  </a:lnTo>
                  <a:lnTo>
                    <a:pt x="72536" y="3812264"/>
                  </a:lnTo>
                  <a:lnTo>
                    <a:pt x="72730" y="3804387"/>
                  </a:lnTo>
                  <a:lnTo>
                    <a:pt x="72934" y="3796511"/>
                  </a:lnTo>
                  <a:lnTo>
                    <a:pt x="73140" y="3788634"/>
                  </a:lnTo>
                  <a:lnTo>
                    <a:pt x="73356" y="3780757"/>
                  </a:lnTo>
                  <a:lnTo>
                    <a:pt x="73573" y="3772881"/>
                  </a:lnTo>
                  <a:lnTo>
                    <a:pt x="73800" y="3765004"/>
                  </a:lnTo>
                  <a:lnTo>
                    <a:pt x="74028" y="3757128"/>
                  </a:lnTo>
                  <a:lnTo>
                    <a:pt x="74266" y="3749251"/>
                  </a:lnTo>
                  <a:lnTo>
                    <a:pt x="74504" y="3741374"/>
                  </a:lnTo>
                  <a:lnTo>
                    <a:pt x="74751" y="3733498"/>
                  </a:lnTo>
                  <a:lnTo>
                    <a:pt x="75000" y="3725621"/>
                  </a:lnTo>
                  <a:lnTo>
                    <a:pt x="75256" y="3717745"/>
                  </a:lnTo>
                  <a:lnTo>
                    <a:pt x="75514" y="3709868"/>
                  </a:lnTo>
                  <a:lnTo>
                    <a:pt x="75779" y="3701992"/>
                  </a:lnTo>
                  <a:lnTo>
                    <a:pt x="76046" y="3694115"/>
                  </a:lnTo>
                  <a:lnTo>
                    <a:pt x="76318" y="3686238"/>
                  </a:lnTo>
                  <a:lnTo>
                    <a:pt x="76593" y="3678362"/>
                  </a:lnTo>
                  <a:lnTo>
                    <a:pt x="76873" y="3670485"/>
                  </a:lnTo>
                  <a:lnTo>
                    <a:pt x="77156" y="3662609"/>
                  </a:lnTo>
                  <a:lnTo>
                    <a:pt x="77442" y="3654732"/>
                  </a:lnTo>
                  <a:lnTo>
                    <a:pt x="77732" y="3646856"/>
                  </a:lnTo>
                  <a:lnTo>
                    <a:pt x="78025" y="3638979"/>
                  </a:lnTo>
                  <a:lnTo>
                    <a:pt x="78321" y="3631102"/>
                  </a:lnTo>
                  <a:lnTo>
                    <a:pt x="78619" y="3623226"/>
                  </a:lnTo>
                  <a:lnTo>
                    <a:pt x="78921" y="3615349"/>
                  </a:lnTo>
                  <a:lnTo>
                    <a:pt x="79224" y="3607473"/>
                  </a:lnTo>
                  <a:lnTo>
                    <a:pt x="79531" y="3599596"/>
                  </a:lnTo>
                  <a:lnTo>
                    <a:pt x="79839" y="3591719"/>
                  </a:lnTo>
                  <a:lnTo>
                    <a:pt x="80150" y="3583843"/>
                  </a:lnTo>
                  <a:lnTo>
                    <a:pt x="80462" y="3575966"/>
                  </a:lnTo>
                  <a:lnTo>
                    <a:pt x="80777" y="3568090"/>
                  </a:lnTo>
                  <a:lnTo>
                    <a:pt x="81092" y="3560213"/>
                  </a:lnTo>
                  <a:lnTo>
                    <a:pt x="81410" y="3552337"/>
                  </a:lnTo>
                  <a:lnTo>
                    <a:pt x="81728" y="3544460"/>
                  </a:lnTo>
                  <a:lnTo>
                    <a:pt x="82048" y="3536583"/>
                  </a:lnTo>
                  <a:lnTo>
                    <a:pt x="82368" y="3528707"/>
                  </a:lnTo>
                  <a:lnTo>
                    <a:pt x="82690" y="3520830"/>
                  </a:lnTo>
                  <a:lnTo>
                    <a:pt x="83012" y="3512954"/>
                  </a:lnTo>
                  <a:lnTo>
                    <a:pt x="83335" y="3505077"/>
                  </a:lnTo>
                  <a:lnTo>
                    <a:pt x="83658" y="3497201"/>
                  </a:lnTo>
                  <a:lnTo>
                    <a:pt x="83982" y="3489324"/>
                  </a:lnTo>
                  <a:lnTo>
                    <a:pt x="84305" y="3481447"/>
                  </a:lnTo>
                  <a:lnTo>
                    <a:pt x="84629" y="3473571"/>
                  </a:lnTo>
                  <a:lnTo>
                    <a:pt x="84952" y="3465694"/>
                  </a:lnTo>
                  <a:lnTo>
                    <a:pt x="85275" y="3457818"/>
                  </a:lnTo>
                  <a:lnTo>
                    <a:pt x="85598" y="3449941"/>
                  </a:lnTo>
                  <a:lnTo>
                    <a:pt x="85921" y="3442064"/>
                  </a:lnTo>
                  <a:lnTo>
                    <a:pt x="86242" y="3434188"/>
                  </a:lnTo>
                  <a:lnTo>
                    <a:pt x="86563" y="3426311"/>
                  </a:lnTo>
                  <a:lnTo>
                    <a:pt x="86883" y="3418435"/>
                  </a:lnTo>
                  <a:lnTo>
                    <a:pt x="87202" y="3410558"/>
                  </a:lnTo>
                  <a:lnTo>
                    <a:pt x="87520" y="3402682"/>
                  </a:lnTo>
                  <a:lnTo>
                    <a:pt x="87837" y="3394805"/>
                  </a:lnTo>
                  <a:lnTo>
                    <a:pt x="88152" y="3386928"/>
                  </a:lnTo>
                  <a:lnTo>
                    <a:pt x="88466" y="3379052"/>
                  </a:lnTo>
                  <a:lnTo>
                    <a:pt x="88778" y="3371175"/>
                  </a:lnTo>
                  <a:lnTo>
                    <a:pt x="89089" y="3363299"/>
                  </a:lnTo>
                  <a:lnTo>
                    <a:pt x="89397" y="3355422"/>
                  </a:lnTo>
                  <a:lnTo>
                    <a:pt x="89705" y="3347546"/>
                  </a:lnTo>
                  <a:lnTo>
                    <a:pt x="90009" y="3339669"/>
                  </a:lnTo>
                  <a:lnTo>
                    <a:pt x="90313" y="3331792"/>
                  </a:lnTo>
                  <a:lnTo>
                    <a:pt x="90613" y="3323916"/>
                  </a:lnTo>
                  <a:lnTo>
                    <a:pt x="90912" y="3316039"/>
                  </a:lnTo>
                  <a:lnTo>
                    <a:pt x="91207" y="3308163"/>
                  </a:lnTo>
                  <a:lnTo>
                    <a:pt x="91502" y="3300286"/>
                  </a:lnTo>
                  <a:lnTo>
                    <a:pt x="91793" y="3292409"/>
                  </a:lnTo>
                  <a:lnTo>
                    <a:pt x="92082" y="3284533"/>
                  </a:lnTo>
                  <a:lnTo>
                    <a:pt x="92368" y="3276656"/>
                  </a:lnTo>
                  <a:lnTo>
                    <a:pt x="92652" y="3268780"/>
                  </a:lnTo>
                  <a:lnTo>
                    <a:pt x="92932" y="3260903"/>
                  </a:lnTo>
                  <a:lnTo>
                    <a:pt x="93210" y="3253027"/>
                  </a:lnTo>
                  <a:lnTo>
                    <a:pt x="93485" y="3245150"/>
                  </a:lnTo>
                  <a:lnTo>
                    <a:pt x="93757" y="3237273"/>
                  </a:lnTo>
                  <a:lnTo>
                    <a:pt x="94027" y="3229397"/>
                  </a:lnTo>
                  <a:lnTo>
                    <a:pt x="94293" y="3221520"/>
                  </a:lnTo>
                  <a:lnTo>
                    <a:pt x="94556" y="3213644"/>
                  </a:lnTo>
                  <a:lnTo>
                    <a:pt x="94816" y="3205767"/>
                  </a:lnTo>
                  <a:lnTo>
                    <a:pt x="95074" y="3197891"/>
                  </a:lnTo>
                  <a:lnTo>
                    <a:pt x="95326" y="3190014"/>
                  </a:lnTo>
                  <a:lnTo>
                    <a:pt x="95578" y="3182137"/>
                  </a:lnTo>
                  <a:lnTo>
                    <a:pt x="95824" y="3174261"/>
                  </a:lnTo>
                  <a:lnTo>
                    <a:pt x="96069" y="3166384"/>
                  </a:lnTo>
                  <a:lnTo>
                    <a:pt x="96308" y="3158508"/>
                  </a:lnTo>
                  <a:lnTo>
                    <a:pt x="96547" y="3150631"/>
                  </a:lnTo>
                  <a:lnTo>
                    <a:pt x="96779" y="3142754"/>
                  </a:lnTo>
                  <a:lnTo>
                    <a:pt x="97012" y="3134878"/>
                  </a:lnTo>
                  <a:lnTo>
                    <a:pt x="97237" y="3127001"/>
                  </a:lnTo>
                  <a:lnTo>
                    <a:pt x="97462" y="3119125"/>
                  </a:lnTo>
                  <a:lnTo>
                    <a:pt x="97681" y="3111248"/>
                  </a:lnTo>
                  <a:lnTo>
                    <a:pt x="97899" y="3103372"/>
                  </a:lnTo>
                  <a:lnTo>
                    <a:pt x="98111" y="3095495"/>
                  </a:lnTo>
                  <a:lnTo>
                    <a:pt x="98322" y="3087618"/>
                  </a:lnTo>
                  <a:lnTo>
                    <a:pt x="98528" y="3079742"/>
                  </a:lnTo>
                  <a:lnTo>
                    <a:pt x="98731" y="3071865"/>
                  </a:lnTo>
                  <a:lnTo>
                    <a:pt x="98930" y="3063989"/>
                  </a:lnTo>
                  <a:lnTo>
                    <a:pt x="99127" y="3056112"/>
                  </a:lnTo>
                  <a:lnTo>
                    <a:pt x="99319" y="3048236"/>
                  </a:lnTo>
                  <a:lnTo>
                    <a:pt x="99509" y="3040359"/>
                  </a:lnTo>
                  <a:lnTo>
                    <a:pt x="99695" y="3032482"/>
                  </a:lnTo>
                  <a:lnTo>
                    <a:pt x="99877" y="3024606"/>
                  </a:lnTo>
                  <a:lnTo>
                    <a:pt x="100056" y="3016729"/>
                  </a:lnTo>
                  <a:lnTo>
                    <a:pt x="100231" y="3008853"/>
                  </a:lnTo>
                  <a:lnTo>
                    <a:pt x="100404" y="3000976"/>
                  </a:lnTo>
                  <a:lnTo>
                    <a:pt x="100573" y="2993099"/>
                  </a:lnTo>
                  <a:lnTo>
                    <a:pt x="100739" y="2985223"/>
                  </a:lnTo>
                  <a:lnTo>
                    <a:pt x="100901" y="2977346"/>
                  </a:lnTo>
                  <a:lnTo>
                    <a:pt x="101061" y="2969470"/>
                  </a:lnTo>
                  <a:lnTo>
                    <a:pt x="101215" y="2961593"/>
                  </a:lnTo>
                  <a:lnTo>
                    <a:pt x="101369" y="2953717"/>
                  </a:lnTo>
                  <a:lnTo>
                    <a:pt x="101517" y="2945840"/>
                  </a:lnTo>
                  <a:lnTo>
                    <a:pt x="101665" y="2937963"/>
                  </a:lnTo>
                  <a:lnTo>
                    <a:pt x="101807" y="2930087"/>
                  </a:lnTo>
                  <a:lnTo>
                    <a:pt x="101948" y="2922210"/>
                  </a:lnTo>
                  <a:lnTo>
                    <a:pt x="102083" y="2914334"/>
                  </a:lnTo>
                  <a:lnTo>
                    <a:pt x="102218" y="2906457"/>
                  </a:lnTo>
                  <a:lnTo>
                    <a:pt x="102348" y="2898581"/>
                  </a:lnTo>
                  <a:lnTo>
                    <a:pt x="102477" y="2890704"/>
                  </a:lnTo>
                  <a:lnTo>
                    <a:pt x="102601" y="2882827"/>
                  </a:lnTo>
                  <a:lnTo>
                    <a:pt x="102724" y="2874951"/>
                  </a:lnTo>
                  <a:lnTo>
                    <a:pt x="102842" y="2867074"/>
                  </a:lnTo>
                  <a:lnTo>
                    <a:pt x="102959" y="2859198"/>
                  </a:lnTo>
                  <a:lnTo>
                    <a:pt x="103072" y="2851321"/>
                  </a:lnTo>
                  <a:lnTo>
                    <a:pt x="103183" y="2843444"/>
                  </a:lnTo>
                  <a:lnTo>
                    <a:pt x="103291" y="2835568"/>
                  </a:lnTo>
                  <a:lnTo>
                    <a:pt x="103396" y="2827691"/>
                  </a:lnTo>
                  <a:lnTo>
                    <a:pt x="103499" y="2819815"/>
                  </a:lnTo>
                  <a:lnTo>
                    <a:pt x="103599" y="2811938"/>
                  </a:lnTo>
                  <a:lnTo>
                    <a:pt x="103697" y="2804062"/>
                  </a:lnTo>
                  <a:lnTo>
                    <a:pt x="103791" y="2796185"/>
                  </a:lnTo>
                  <a:lnTo>
                    <a:pt x="103884" y="2788308"/>
                  </a:lnTo>
                  <a:lnTo>
                    <a:pt x="103974" y="2780432"/>
                  </a:lnTo>
                  <a:lnTo>
                    <a:pt x="104062" y="2772555"/>
                  </a:lnTo>
                  <a:lnTo>
                    <a:pt x="104147" y="2764679"/>
                  </a:lnTo>
                  <a:lnTo>
                    <a:pt x="104231" y="2756802"/>
                  </a:lnTo>
                  <a:lnTo>
                    <a:pt x="104310" y="2748926"/>
                  </a:lnTo>
                  <a:lnTo>
                    <a:pt x="104390" y="2741049"/>
                  </a:lnTo>
                  <a:lnTo>
                    <a:pt x="104465" y="2733172"/>
                  </a:lnTo>
                  <a:lnTo>
                    <a:pt x="104541" y="2725296"/>
                  </a:lnTo>
                  <a:lnTo>
                    <a:pt x="104612" y="2717419"/>
                  </a:lnTo>
                  <a:lnTo>
                    <a:pt x="104682" y="2709543"/>
                  </a:lnTo>
                  <a:lnTo>
                    <a:pt x="104750" y="2701666"/>
                  </a:lnTo>
                  <a:lnTo>
                    <a:pt x="104816" y="2693789"/>
                  </a:lnTo>
                  <a:lnTo>
                    <a:pt x="104880" y="2685913"/>
                  </a:lnTo>
                  <a:lnTo>
                    <a:pt x="104942" y="2678036"/>
                  </a:lnTo>
                  <a:lnTo>
                    <a:pt x="105002" y="2670160"/>
                  </a:lnTo>
                  <a:lnTo>
                    <a:pt x="105061" y="2662283"/>
                  </a:lnTo>
                  <a:lnTo>
                    <a:pt x="105117" y="2654407"/>
                  </a:lnTo>
                  <a:lnTo>
                    <a:pt x="105173" y="2646530"/>
                  </a:lnTo>
                  <a:lnTo>
                    <a:pt x="105226" y="2638653"/>
                  </a:lnTo>
                  <a:lnTo>
                    <a:pt x="105277" y="2630777"/>
                  </a:lnTo>
                  <a:lnTo>
                    <a:pt x="105327" y="2622900"/>
                  </a:lnTo>
                  <a:lnTo>
                    <a:pt x="105375" y="2615024"/>
                  </a:lnTo>
                  <a:lnTo>
                    <a:pt x="105422" y="2607147"/>
                  </a:lnTo>
                  <a:lnTo>
                    <a:pt x="105467" y="2599271"/>
                  </a:lnTo>
                  <a:lnTo>
                    <a:pt x="105511" y="2591394"/>
                  </a:lnTo>
                  <a:lnTo>
                    <a:pt x="105553" y="2583517"/>
                  </a:lnTo>
                  <a:lnTo>
                    <a:pt x="105595" y="2575641"/>
                  </a:lnTo>
                  <a:lnTo>
                    <a:pt x="105634" y="2567764"/>
                  </a:lnTo>
                  <a:lnTo>
                    <a:pt x="105672" y="2559888"/>
                  </a:lnTo>
                  <a:lnTo>
                    <a:pt x="105709" y="2552011"/>
                  </a:lnTo>
                  <a:lnTo>
                    <a:pt x="105745" y="2544134"/>
                  </a:lnTo>
                  <a:lnTo>
                    <a:pt x="105778" y="2536258"/>
                  </a:lnTo>
                  <a:lnTo>
                    <a:pt x="105812" y="2528381"/>
                  </a:lnTo>
                  <a:lnTo>
                    <a:pt x="105843" y="2520505"/>
                  </a:lnTo>
                  <a:lnTo>
                    <a:pt x="105874" y="2512628"/>
                  </a:lnTo>
                  <a:lnTo>
                    <a:pt x="105903" y="2504752"/>
                  </a:lnTo>
                  <a:lnTo>
                    <a:pt x="105932" y="2496875"/>
                  </a:lnTo>
                  <a:lnTo>
                    <a:pt x="105959" y="2488998"/>
                  </a:lnTo>
                  <a:lnTo>
                    <a:pt x="105986" y="2481122"/>
                  </a:lnTo>
                  <a:lnTo>
                    <a:pt x="106011" y="2473245"/>
                  </a:lnTo>
                  <a:lnTo>
                    <a:pt x="106035" y="2465369"/>
                  </a:lnTo>
                  <a:lnTo>
                    <a:pt x="106058" y="2457492"/>
                  </a:lnTo>
                  <a:lnTo>
                    <a:pt x="106081" y="2449616"/>
                  </a:lnTo>
                  <a:lnTo>
                    <a:pt x="106102" y="2441739"/>
                  </a:lnTo>
                  <a:lnTo>
                    <a:pt x="106122" y="2433862"/>
                  </a:lnTo>
                  <a:lnTo>
                    <a:pt x="106142" y="2425986"/>
                  </a:lnTo>
                  <a:lnTo>
                    <a:pt x="106160" y="2418109"/>
                  </a:lnTo>
                  <a:lnTo>
                    <a:pt x="106178" y="2410233"/>
                  </a:lnTo>
                  <a:lnTo>
                    <a:pt x="106195" y="2402356"/>
                  </a:lnTo>
                  <a:lnTo>
                    <a:pt x="106211" y="2394479"/>
                  </a:lnTo>
                  <a:lnTo>
                    <a:pt x="106226" y="2386603"/>
                  </a:lnTo>
                  <a:lnTo>
                    <a:pt x="106241" y="2378726"/>
                  </a:lnTo>
                  <a:lnTo>
                    <a:pt x="106255" y="2370850"/>
                  </a:lnTo>
                  <a:lnTo>
                    <a:pt x="106268" y="2362973"/>
                  </a:lnTo>
                  <a:lnTo>
                    <a:pt x="106280" y="2355097"/>
                  </a:lnTo>
                  <a:lnTo>
                    <a:pt x="106292" y="2347220"/>
                  </a:lnTo>
                  <a:lnTo>
                    <a:pt x="106302" y="2339343"/>
                  </a:lnTo>
                  <a:lnTo>
                    <a:pt x="106313" y="2331467"/>
                  </a:lnTo>
                  <a:lnTo>
                    <a:pt x="106322" y="2323590"/>
                  </a:lnTo>
                  <a:lnTo>
                    <a:pt x="106331" y="2315714"/>
                  </a:lnTo>
                  <a:lnTo>
                    <a:pt x="106338" y="2307837"/>
                  </a:lnTo>
                  <a:lnTo>
                    <a:pt x="106346" y="2299961"/>
                  </a:lnTo>
                  <a:lnTo>
                    <a:pt x="106353" y="2292084"/>
                  </a:lnTo>
                  <a:lnTo>
                    <a:pt x="106359" y="2284207"/>
                  </a:lnTo>
                  <a:lnTo>
                    <a:pt x="106364" y="2276331"/>
                  </a:lnTo>
                  <a:lnTo>
                    <a:pt x="106369" y="2268454"/>
                  </a:lnTo>
                  <a:lnTo>
                    <a:pt x="106373" y="2260578"/>
                  </a:lnTo>
                  <a:lnTo>
                    <a:pt x="106377" y="2252701"/>
                  </a:lnTo>
                  <a:lnTo>
                    <a:pt x="106380" y="2244824"/>
                  </a:lnTo>
                  <a:lnTo>
                    <a:pt x="106382" y="2236948"/>
                  </a:lnTo>
                  <a:lnTo>
                    <a:pt x="106384" y="2229071"/>
                  </a:lnTo>
                  <a:lnTo>
                    <a:pt x="106385" y="2221195"/>
                  </a:lnTo>
                  <a:lnTo>
                    <a:pt x="106385" y="2213318"/>
                  </a:lnTo>
                  <a:lnTo>
                    <a:pt x="106385" y="2205442"/>
                  </a:lnTo>
                  <a:lnTo>
                    <a:pt x="106384" y="2197565"/>
                  </a:lnTo>
                  <a:lnTo>
                    <a:pt x="106383" y="2189688"/>
                  </a:lnTo>
                  <a:lnTo>
                    <a:pt x="106381" y="2181812"/>
                  </a:lnTo>
                  <a:lnTo>
                    <a:pt x="106378" y="2173935"/>
                  </a:lnTo>
                  <a:lnTo>
                    <a:pt x="106375" y="2166059"/>
                  </a:lnTo>
                  <a:lnTo>
                    <a:pt x="106370" y="2158182"/>
                  </a:lnTo>
                  <a:lnTo>
                    <a:pt x="106366" y="2150306"/>
                  </a:lnTo>
                  <a:lnTo>
                    <a:pt x="106360" y="2142429"/>
                  </a:lnTo>
                  <a:lnTo>
                    <a:pt x="106354" y="2134552"/>
                  </a:lnTo>
                  <a:lnTo>
                    <a:pt x="106347" y="2126676"/>
                  </a:lnTo>
                  <a:lnTo>
                    <a:pt x="106340" y="2118799"/>
                  </a:lnTo>
                  <a:lnTo>
                    <a:pt x="106332" y="2110923"/>
                  </a:lnTo>
                  <a:lnTo>
                    <a:pt x="106323" y="2103046"/>
                  </a:lnTo>
                  <a:lnTo>
                    <a:pt x="106313" y="2095169"/>
                  </a:lnTo>
                  <a:lnTo>
                    <a:pt x="106303" y="2087293"/>
                  </a:lnTo>
                  <a:lnTo>
                    <a:pt x="106292" y="2079416"/>
                  </a:lnTo>
                  <a:lnTo>
                    <a:pt x="106280" y="2071540"/>
                  </a:lnTo>
                  <a:lnTo>
                    <a:pt x="106267" y="2063663"/>
                  </a:lnTo>
                  <a:lnTo>
                    <a:pt x="106254" y="2055787"/>
                  </a:lnTo>
                  <a:lnTo>
                    <a:pt x="106239" y="2047910"/>
                  </a:lnTo>
                  <a:lnTo>
                    <a:pt x="106224" y="2040033"/>
                  </a:lnTo>
                  <a:lnTo>
                    <a:pt x="106207" y="2032157"/>
                  </a:lnTo>
                  <a:lnTo>
                    <a:pt x="106190" y="2024280"/>
                  </a:lnTo>
                  <a:lnTo>
                    <a:pt x="106172" y="2016404"/>
                  </a:lnTo>
                  <a:lnTo>
                    <a:pt x="106153" y="2008527"/>
                  </a:lnTo>
                  <a:lnTo>
                    <a:pt x="106133" y="2000651"/>
                  </a:lnTo>
                  <a:lnTo>
                    <a:pt x="106111" y="1992774"/>
                  </a:lnTo>
                  <a:lnTo>
                    <a:pt x="106089" y="1984897"/>
                  </a:lnTo>
                  <a:lnTo>
                    <a:pt x="106066" y="1977021"/>
                  </a:lnTo>
                  <a:lnTo>
                    <a:pt x="106042" y="1969144"/>
                  </a:lnTo>
                  <a:lnTo>
                    <a:pt x="106016" y="1961268"/>
                  </a:lnTo>
                  <a:lnTo>
                    <a:pt x="105989" y="1953391"/>
                  </a:lnTo>
                  <a:lnTo>
                    <a:pt x="105961" y="1945514"/>
                  </a:lnTo>
                  <a:lnTo>
                    <a:pt x="105932" y="1937638"/>
                  </a:lnTo>
                  <a:lnTo>
                    <a:pt x="105901" y="1929761"/>
                  </a:lnTo>
                  <a:lnTo>
                    <a:pt x="105869" y="1921885"/>
                  </a:lnTo>
                  <a:lnTo>
                    <a:pt x="105835" y="1914008"/>
                  </a:lnTo>
                  <a:lnTo>
                    <a:pt x="105801" y="1906132"/>
                  </a:lnTo>
                  <a:lnTo>
                    <a:pt x="105764" y="1898255"/>
                  </a:lnTo>
                  <a:lnTo>
                    <a:pt x="105727" y="1890378"/>
                  </a:lnTo>
                  <a:lnTo>
                    <a:pt x="105687" y="1882502"/>
                  </a:lnTo>
                  <a:lnTo>
                    <a:pt x="105646" y="1874625"/>
                  </a:lnTo>
                  <a:lnTo>
                    <a:pt x="105603" y="1866749"/>
                  </a:lnTo>
                  <a:lnTo>
                    <a:pt x="105559" y="1858872"/>
                  </a:lnTo>
                  <a:lnTo>
                    <a:pt x="105513" y="1850996"/>
                  </a:lnTo>
                  <a:lnTo>
                    <a:pt x="105465" y="1843119"/>
                  </a:lnTo>
                  <a:lnTo>
                    <a:pt x="105415" y="1835242"/>
                  </a:lnTo>
                  <a:lnTo>
                    <a:pt x="105363" y="1827366"/>
                  </a:lnTo>
                  <a:lnTo>
                    <a:pt x="105309" y="1819489"/>
                  </a:lnTo>
                  <a:lnTo>
                    <a:pt x="105253" y="1811613"/>
                  </a:lnTo>
                  <a:lnTo>
                    <a:pt x="105195" y="1803736"/>
                  </a:lnTo>
                  <a:lnTo>
                    <a:pt x="105135" y="1795859"/>
                  </a:lnTo>
                  <a:lnTo>
                    <a:pt x="105072" y="1787983"/>
                  </a:lnTo>
                  <a:lnTo>
                    <a:pt x="105007" y="1780106"/>
                  </a:lnTo>
                  <a:lnTo>
                    <a:pt x="104940" y="1772230"/>
                  </a:lnTo>
                  <a:lnTo>
                    <a:pt x="104870" y="1764353"/>
                  </a:lnTo>
                  <a:lnTo>
                    <a:pt x="104799" y="1756477"/>
                  </a:lnTo>
                  <a:lnTo>
                    <a:pt x="104723" y="1748600"/>
                  </a:lnTo>
                  <a:lnTo>
                    <a:pt x="104647" y="1740723"/>
                  </a:lnTo>
                  <a:lnTo>
                    <a:pt x="104566" y="1732847"/>
                  </a:lnTo>
                  <a:lnTo>
                    <a:pt x="104484" y="1724970"/>
                  </a:lnTo>
                  <a:lnTo>
                    <a:pt x="104397" y="1717094"/>
                  </a:lnTo>
                  <a:lnTo>
                    <a:pt x="104310" y="1709217"/>
                  </a:lnTo>
                  <a:lnTo>
                    <a:pt x="104216" y="1701341"/>
                  </a:lnTo>
                  <a:lnTo>
                    <a:pt x="104123" y="1693464"/>
                  </a:lnTo>
                  <a:lnTo>
                    <a:pt x="104023" y="1685587"/>
                  </a:lnTo>
                  <a:lnTo>
                    <a:pt x="103923" y="1677711"/>
                  </a:lnTo>
                  <a:lnTo>
                    <a:pt x="103817" y="1669834"/>
                  </a:lnTo>
                  <a:lnTo>
                    <a:pt x="103709" y="1661958"/>
                  </a:lnTo>
                  <a:lnTo>
                    <a:pt x="103596" y="1654081"/>
                  </a:lnTo>
                  <a:lnTo>
                    <a:pt x="103482" y="1646204"/>
                  </a:lnTo>
                  <a:lnTo>
                    <a:pt x="103362" y="1638328"/>
                  </a:lnTo>
                  <a:lnTo>
                    <a:pt x="103239" y="1630451"/>
                  </a:lnTo>
                  <a:lnTo>
                    <a:pt x="103112" y="1622575"/>
                  </a:lnTo>
                  <a:lnTo>
                    <a:pt x="102981" y="1614698"/>
                  </a:lnTo>
                  <a:lnTo>
                    <a:pt x="102845" y="1606822"/>
                  </a:lnTo>
                  <a:lnTo>
                    <a:pt x="102706" y="1598945"/>
                  </a:lnTo>
                  <a:lnTo>
                    <a:pt x="102563" y="1591068"/>
                  </a:lnTo>
                  <a:lnTo>
                    <a:pt x="102414" y="1583192"/>
                  </a:lnTo>
                  <a:lnTo>
                    <a:pt x="102262" y="1575315"/>
                  </a:lnTo>
                  <a:lnTo>
                    <a:pt x="102104" y="1567439"/>
                  </a:lnTo>
                  <a:lnTo>
                    <a:pt x="101943" y="1559562"/>
                  </a:lnTo>
                  <a:lnTo>
                    <a:pt x="101776" y="1551686"/>
                  </a:lnTo>
                  <a:lnTo>
                    <a:pt x="101605" y="1543809"/>
                  </a:lnTo>
                  <a:lnTo>
                    <a:pt x="101427" y="1535932"/>
                  </a:lnTo>
                  <a:lnTo>
                    <a:pt x="101248" y="1528056"/>
                  </a:lnTo>
                  <a:lnTo>
                    <a:pt x="101059" y="1520179"/>
                  </a:lnTo>
                  <a:lnTo>
                    <a:pt x="100869" y="1512303"/>
                  </a:lnTo>
                  <a:lnTo>
                    <a:pt x="100669" y="1504426"/>
                  </a:lnTo>
                  <a:lnTo>
                    <a:pt x="100468" y="1496549"/>
                  </a:lnTo>
                  <a:lnTo>
                    <a:pt x="100256" y="1488673"/>
                  </a:lnTo>
                  <a:lnTo>
                    <a:pt x="100044" y="1480796"/>
                  </a:lnTo>
                  <a:lnTo>
                    <a:pt x="99821" y="1472920"/>
                  </a:lnTo>
                  <a:lnTo>
                    <a:pt x="99597" y="1465043"/>
                  </a:lnTo>
                  <a:lnTo>
                    <a:pt x="99362" y="1457167"/>
                  </a:lnTo>
                  <a:lnTo>
                    <a:pt x="99125" y="1449290"/>
                  </a:lnTo>
                  <a:lnTo>
                    <a:pt x="98878" y="1441413"/>
                  </a:lnTo>
                  <a:lnTo>
                    <a:pt x="98628" y="1433537"/>
                  </a:lnTo>
                  <a:lnTo>
                    <a:pt x="98369" y="1425660"/>
                  </a:lnTo>
                  <a:lnTo>
                    <a:pt x="98106" y="1417784"/>
                  </a:lnTo>
                  <a:lnTo>
                    <a:pt x="97834" y="1409907"/>
                  </a:lnTo>
                  <a:lnTo>
                    <a:pt x="97556" y="1402031"/>
                  </a:lnTo>
                  <a:lnTo>
                    <a:pt x="97271" y="1394154"/>
                  </a:lnTo>
                  <a:lnTo>
                    <a:pt x="96978" y="1386277"/>
                  </a:lnTo>
                  <a:lnTo>
                    <a:pt x="96680" y="1378401"/>
                  </a:lnTo>
                  <a:lnTo>
                    <a:pt x="96372" y="1370524"/>
                  </a:lnTo>
                  <a:lnTo>
                    <a:pt x="96060" y="1362648"/>
                  </a:lnTo>
                  <a:lnTo>
                    <a:pt x="95737" y="1354771"/>
                  </a:lnTo>
                  <a:lnTo>
                    <a:pt x="95410" y="1346894"/>
                  </a:lnTo>
                  <a:lnTo>
                    <a:pt x="95072" y="1339018"/>
                  </a:lnTo>
                  <a:lnTo>
                    <a:pt x="94730" y="1331141"/>
                  </a:lnTo>
                  <a:lnTo>
                    <a:pt x="94375" y="1323265"/>
                  </a:lnTo>
                  <a:lnTo>
                    <a:pt x="94019" y="1315388"/>
                  </a:lnTo>
                  <a:lnTo>
                    <a:pt x="93647" y="1307512"/>
                  </a:lnTo>
                  <a:lnTo>
                    <a:pt x="93275" y="1299635"/>
                  </a:lnTo>
                  <a:lnTo>
                    <a:pt x="92887" y="1291758"/>
                  </a:lnTo>
                  <a:lnTo>
                    <a:pt x="92499" y="1283882"/>
                  </a:lnTo>
                  <a:lnTo>
                    <a:pt x="92094" y="1276005"/>
                  </a:lnTo>
                  <a:lnTo>
                    <a:pt x="91688" y="1268129"/>
                  </a:lnTo>
                  <a:lnTo>
                    <a:pt x="91267" y="1260252"/>
                  </a:lnTo>
                  <a:lnTo>
                    <a:pt x="90844" y="1252376"/>
                  </a:lnTo>
                  <a:lnTo>
                    <a:pt x="90406" y="1244499"/>
                  </a:lnTo>
                  <a:lnTo>
                    <a:pt x="89965" y="1236622"/>
                  </a:lnTo>
                  <a:lnTo>
                    <a:pt x="89510" y="1228746"/>
                  </a:lnTo>
                  <a:lnTo>
                    <a:pt x="89050" y="1220869"/>
                  </a:lnTo>
                  <a:lnTo>
                    <a:pt x="88579" y="1212993"/>
                  </a:lnTo>
                  <a:lnTo>
                    <a:pt x="88101" y="1205116"/>
                  </a:lnTo>
                  <a:lnTo>
                    <a:pt x="87612" y="1197239"/>
                  </a:lnTo>
                  <a:lnTo>
                    <a:pt x="87115" y="1189363"/>
                  </a:lnTo>
                  <a:lnTo>
                    <a:pt x="86609" y="1181486"/>
                  </a:lnTo>
                  <a:lnTo>
                    <a:pt x="86093" y="1173610"/>
                  </a:lnTo>
                  <a:lnTo>
                    <a:pt x="85570" y="1165733"/>
                  </a:lnTo>
                  <a:lnTo>
                    <a:pt x="85035" y="1157857"/>
                  </a:lnTo>
                  <a:lnTo>
                    <a:pt x="84494" y="1149980"/>
                  </a:lnTo>
                  <a:lnTo>
                    <a:pt x="83940" y="1142103"/>
                  </a:lnTo>
                  <a:lnTo>
                    <a:pt x="83382" y="1134227"/>
                  </a:lnTo>
                  <a:lnTo>
                    <a:pt x="82808" y="1126350"/>
                  </a:lnTo>
                  <a:lnTo>
                    <a:pt x="82232" y="1118474"/>
                  </a:lnTo>
                  <a:lnTo>
                    <a:pt x="81640" y="1110597"/>
                  </a:lnTo>
                  <a:lnTo>
                    <a:pt x="81046" y="1102721"/>
                  </a:lnTo>
                  <a:lnTo>
                    <a:pt x="80434" y="1094844"/>
                  </a:lnTo>
                  <a:lnTo>
                    <a:pt x="79823" y="1086967"/>
                  </a:lnTo>
                  <a:lnTo>
                    <a:pt x="79192" y="1079091"/>
                  </a:lnTo>
                  <a:lnTo>
                    <a:pt x="78562" y="1071214"/>
                  </a:lnTo>
                  <a:lnTo>
                    <a:pt x="77914" y="1063338"/>
                  </a:lnTo>
                  <a:lnTo>
                    <a:pt x="77264" y="1055461"/>
                  </a:lnTo>
                  <a:lnTo>
                    <a:pt x="76599" y="1047584"/>
                  </a:lnTo>
                  <a:lnTo>
                    <a:pt x="75931" y="1039708"/>
                  </a:lnTo>
                  <a:lnTo>
                    <a:pt x="75249" y="1031831"/>
                  </a:lnTo>
                  <a:lnTo>
                    <a:pt x="74563" y="1023955"/>
                  </a:lnTo>
                  <a:lnTo>
                    <a:pt x="73864" y="1016078"/>
                  </a:lnTo>
                  <a:lnTo>
                    <a:pt x="73159" y="1008202"/>
                  </a:lnTo>
                  <a:lnTo>
                    <a:pt x="72444" y="1000325"/>
                  </a:lnTo>
                  <a:lnTo>
                    <a:pt x="71722" y="992448"/>
                  </a:lnTo>
                  <a:lnTo>
                    <a:pt x="70990" y="984572"/>
                  </a:lnTo>
                  <a:lnTo>
                    <a:pt x="70251" y="976695"/>
                  </a:lnTo>
                  <a:lnTo>
                    <a:pt x="69504" y="968819"/>
                  </a:lnTo>
                  <a:lnTo>
                    <a:pt x="68747" y="960942"/>
                  </a:lnTo>
                  <a:lnTo>
                    <a:pt x="67985" y="953066"/>
                  </a:lnTo>
                  <a:lnTo>
                    <a:pt x="67213" y="945189"/>
                  </a:lnTo>
                  <a:lnTo>
                    <a:pt x="66436" y="937312"/>
                  </a:lnTo>
                  <a:lnTo>
                    <a:pt x="65648" y="929436"/>
                  </a:lnTo>
                  <a:lnTo>
                    <a:pt x="64857" y="921559"/>
                  </a:lnTo>
                  <a:lnTo>
                    <a:pt x="64054" y="913683"/>
                  </a:lnTo>
                  <a:lnTo>
                    <a:pt x="63250" y="905806"/>
                  </a:lnTo>
                  <a:lnTo>
                    <a:pt x="62433" y="897929"/>
                  </a:lnTo>
                  <a:lnTo>
                    <a:pt x="61616" y="890053"/>
                  </a:lnTo>
                  <a:lnTo>
                    <a:pt x="60786" y="882176"/>
                  </a:lnTo>
                  <a:lnTo>
                    <a:pt x="59956" y="874300"/>
                  </a:lnTo>
                  <a:lnTo>
                    <a:pt x="59114" y="866423"/>
                  </a:lnTo>
                  <a:lnTo>
                    <a:pt x="58272" y="858547"/>
                  </a:lnTo>
                  <a:lnTo>
                    <a:pt x="57420" y="850670"/>
                  </a:lnTo>
                  <a:lnTo>
                    <a:pt x="56566" y="842793"/>
                  </a:lnTo>
                  <a:lnTo>
                    <a:pt x="55704" y="834917"/>
                  </a:lnTo>
                  <a:lnTo>
                    <a:pt x="54841" y="827040"/>
                  </a:lnTo>
                  <a:lnTo>
                    <a:pt x="53970" y="819164"/>
                  </a:lnTo>
                  <a:lnTo>
                    <a:pt x="53097" y="811287"/>
                  </a:lnTo>
                  <a:lnTo>
                    <a:pt x="52219" y="803411"/>
                  </a:lnTo>
                  <a:lnTo>
                    <a:pt x="51338" y="795534"/>
                  </a:lnTo>
                  <a:lnTo>
                    <a:pt x="50454" y="787657"/>
                  </a:lnTo>
                  <a:lnTo>
                    <a:pt x="49566" y="779781"/>
                  </a:lnTo>
                  <a:lnTo>
                    <a:pt x="48676" y="771904"/>
                  </a:lnTo>
                  <a:lnTo>
                    <a:pt x="47783" y="764028"/>
                  </a:lnTo>
                  <a:lnTo>
                    <a:pt x="46888" y="756151"/>
                  </a:lnTo>
                  <a:lnTo>
                    <a:pt x="45991" y="748274"/>
                  </a:lnTo>
                  <a:lnTo>
                    <a:pt x="45093" y="740398"/>
                  </a:lnTo>
                  <a:lnTo>
                    <a:pt x="44193" y="732521"/>
                  </a:lnTo>
                  <a:lnTo>
                    <a:pt x="43293" y="724645"/>
                  </a:lnTo>
                  <a:lnTo>
                    <a:pt x="42391" y="716768"/>
                  </a:lnTo>
                  <a:lnTo>
                    <a:pt x="41490" y="708892"/>
                  </a:lnTo>
                  <a:lnTo>
                    <a:pt x="40589" y="701015"/>
                  </a:lnTo>
                  <a:lnTo>
                    <a:pt x="39689" y="693138"/>
                  </a:lnTo>
                  <a:lnTo>
                    <a:pt x="38789" y="685262"/>
                  </a:lnTo>
                  <a:lnTo>
                    <a:pt x="37890" y="677385"/>
                  </a:lnTo>
                  <a:lnTo>
                    <a:pt x="36995" y="669509"/>
                  </a:lnTo>
                  <a:lnTo>
                    <a:pt x="36099" y="661632"/>
                  </a:lnTo>
                  <a:lnTo>
                    <a:pt x="35208" y="653756"/>
                  </a:lnTo>
                  <a:lnTo>
                    <a:pt x="34317" y="645879"/>
                  </a:lnTo>
                  <a:lnTo>
                    <a:pt x="33431" y="638002"/>
                  </a:lnTo>
                  <a:lnTo>
                    <a:pt x="32547" y="630126"/>
                  </a:lnTo>
                  <a:lnTo>
                    <a:pt x="31669" y="622249"/>
                  </a:lnTo>
                  <a:lnTo>
                    <a:pt x="30793" y="614373"/>
                  </a:lnTo>
                  <a:lnTo>
                    <a:pt x="29924" y="606496"/>
                  </a:lnTo>
                  <a:lnTo>
                    <a:pt x="29058" y="598619"/>
                  </a:lnTo>
                  <a:lnTo>
                    <a:pt x="28199" y="590743"/>
                  </a:lnTo>
                  <a:lnTo>
                    <a:pt x="27345" y="582866"/>
                  </a:lnTo>
                  <a:lnTo>
                    <a:pt x="26498" y="574990"/>
                  </a:lnTo>
                  <a:lnTo>
                    <a:pt x="25657" y="567113"/>
                  </a:lnTo>
                  <a:lnTo>
                    <a:pt x="24823" y="559237"/>
                  </a:lnTo>
                  <a:lnTo>
                    <a:pt x="23997" y="551360"/>
                  </a:lnTo>
                  <a:lnTo>
                    <a:pt x="23178" y="543483"/>
                  </a:lnTo>
                  <a:lnTo>
                    <a:pt x="22369" y="535607"/>
                  </a:lnTo>
                  <a:lnTo>
                    <a:pt x="21565" y="527730"/>
                  </a:lnTo>
                  <a:lnTo>
                    <a:pt x="20775" y="519854"/>
                  </a:lnTo>
                  <a:lnTo>
                    <a:pt x="19989" y="511977"/>
                  </a:lnTo>
                  <a:lnTo>
                    <a:pt x="19218" y="504101"/>
                  </a:lnTo>
                  <a:lnTo>
                    <a:pt x="18451" y="496224"/>
                  </a:lnTo>
                  <a:lnTo>
                    <a:pt x="17703" y="488347"/>
                  </a:lnTo>
                  <a:lnTo>
                    <a:pt x="16956" y="480471"/>
                  </a:lnTo>
                  <a:lnTo>
                    <a:pt x="16232" y="472594"/>
                  </a:lnTo>
                  <a:lnTo>
                    <a:pt x="15507" y="464718"/>
                  </a:lnTo>
                  <a:lnTo>
                    <a:pt x="14807" y="456841"/>
                  </a:lnTo>
                  <a:lnTo>
                    <a:pt x="14107" y="448964"/>
                  </a:lnTo>
                  <a:lnTo>
                    <a:pt x="13432" y="441088"/>
                  </a:lnTo>
                  <a:lnTo>
                    <a:pt x="12759" y="433211"/>
                  </a:lnTo>
                  <a:lnTo>
                    <a:pt x="12110" y="425335"/>
                  </a:lnTo>
                  <a:lnTo>
                    <a:pt x="11466" y="417458"/>
                  </a:lnTo>
                  <a:lnTo>
                    <a:pt x="10844" y="409582"/>
                  </a:lnTo>
                  <a:lnTo>
                    <a:pt x="10229" y="401705"/>
                  </a:lnTo>
                  <a:lnTo>
                    <a:pt x="9636" y="393828"/>
                  </a:lnTo>
                  <a:lnTo>
                    <a:pt x="9053" y="385952"/>
                  </a:lnTo>
                  <a:lnTo>
                    <a:pt x="8489" y="378075"/>
                  </a:lnTo>
                  <a:lnTo>
                    <a:pt x="7938" y="370199"/>
                  </a:lnTo>
                  <a:lnTo>
                    <a:pt x="7405" y="362322"/>
                  </a:lnTo>
                  <a:lnTo>
                    <a:pt x="6889" y="354446"/>
                  </a:lnTo>
                  <a:lnTo>
                    <a:pt x="6387" y="346569"/>
                  </a:lnTo>
                  <a:lnTo>
                    <a:pt x="5906" y="338692"/>
                  </a:lnTo>
                  <a:lnTo>
                    <a:pt x="5438" y="330816"/>
                  </a:lnTo>
                  <a:lnTo>
                    <a:pt x="4993" y="322939"/>
                  </a:lnTo>
                  <a:lnTo>
                    <a:pt x="4558" y="315063"/>
                  </a:lnTo>
                  <a:lnTo>
                    <a:pt x="4151" y="307186"/>
                  </a:lnTo>
                  <a:lnTo>
                    <a:pt x="3751" y="299309"/>
                  </a:lnTo>
                  <a:lnTo>
                    <a:pt x="3383" y="291433"/>
                  </a:lnTo>
                  <a:lnTo>
                    <a:pt x="3018" y="283556"/>
                  </a:lnTo>
                  <a:lnTo>
                    <a:pt x="2689" y="275680"/>
                  </a:lnTo>
                  <a:lnTo>
                    <a:pt x="2361" y="267803"/>
                  </a:lnTo>
                  <a:lnTo>
                    <a:pt x="2072" y="259927"/>
                  </a:lnTo>
                  <a:lnTo>
                    <a:pt x="1784" y="252050"/>
                  </a:lnTo>
                  <a:lnTo>
                    <a:pt x="1534" y="244173"/>
                  </a:lnTo>
                  <a:lnTo>
                    <a:pt x="1286" y="236297"/>
                  </a:lnTo>
                  <a:lnTo>
                    <a:pt x="1074" y="228420"/>
                  </a:lnTo>
                  <a:lnTo>
                    <a:pt x="868" y="220544"/>
                  </a:lnTo>
                  <a:lnTo>
                    <a:pt x="696" y="212667"/>
                  </a:lnTo>
                  <a:lnTo>
                    <a:pt x="532" y="204791"/>
                  </a:lnTo>
                  <a:lnTo>
                    <a:pt x="398" y="196914"/>
                  </a:lnTo>
                  <a:lnTo>
                    <a:pt x="277" y="189037"/>
                  </a:lnTo>
                  <a:lnTo>
                    <a:pt x="182" y="181161"/>
                  </a:lnTo>
                  <a:lnTo>
                    <a:pt x="104" y="173284"/>
                  </a:lnTo>
                  <a:lnTo>
                    <a:pt x="50" y="165408"/>
                  </a:lnTo>
                  <a:lnTo>
                    <a:pt x="14" y="157531"/>
                  </a:lnTo>
                  <a:lnTo>
                    <a:pt x="0" y="149654"/>
                  </a:lnTo>
                  <a:lnTo>
                    <a:pt x="8" y="141778"/>
                  </a:lnTo>
                  <a:lnTo>
                    <a:pt x="33" y="133901"/>
                  </a:lnTo>
                  <a:lnTo>
                    <a:pt x="84" y="126025"/>
                  </a:lnTo>
                  <a:lnTo>
                    <a:pt x="149" y="118148"/>
                  </a:lnTo>
                  <a:lnTo>
                    <a:pt x="243" y="110272"/>
                  </a:lnTo>
                  <a:lnTo>
                    <a:pt x="348" y="102395"/>
                  </a:lnTo>
                  <a:lnTo>
                    <a:pt x="485" y="94518"/>
                  </a:lnTo>
                  <a:lnTo>
                    <a:pt x="629" y="86642"/>
                  </a:lnTo>
                  <a:lnTo>
                    <a:pt x="809" y="78765"/>
                  </a:lnTo>
                  <a:lnTo>
                    <a:pt x="992" y="70889"/>
                  </a:lnTo>
                  <a:lnTo>
                    <a:pt x="1214" y="63012"/>
                  </a:lnTo>
                  <a:lnTo>
                    <a:pt x="1436" y="55136"/>
                  </a:lnTo>
                  <a:lnTo>
                    <a:pt x="1699" y="47259"/>
                  </a:lnTo>
                  <a:lnTo>
                    <a:pt x="1963" y="39382"/>
                  </a:lnTo>
                  <a:lnTo>
                    <a:pt x="2264" y="31506"/>
                  </a:lnTo>
                  <a:lnTo>
                    <a:pt x="2569" y="23629"/>
                  </a:lnTo>
                  <a:lnTo>
                    <a:pt x="2907" y="15753"/>
                  </a:lnTo>
                  <a:lnTo>
                    <a:pt x="3252" y="7876"/>
                  </a:lnTo>
                  <a:lnTo>
                    <a:pt x="3626" y="0"/>
                  </a:lnTo>
                  <a:lnTo>
                    <a:pt x="209696" y="0"/>
                  </a:lnTo>
                  <a:lnTo>
                    <a:pt x="210070" y="7876"/>
                  </a:lnTo>
                  <a:lnTo>
                    <a:pt x="210415" y="15753"/>
                  </a:lnTo>
                  <a:lnTo>
                    <a:pt x="210753" y="23629"/>
                  </a:lnTo>
                  <a:lnTo>
                    <a:pt x="211058" y="31506"/>
                  </a:lnTo>
                  <a:lnTo>
                    <a:pt x="211359" y="39382"/>
                  </a:lnTo>
                  <a:lnTo>
                    <a:pt x="211623" y="47259"/>
                  </a:lnTo>
                  <a:lnTo>
                    <a:pt x="211886" y="55136"/>
                  </a:lnTo>
                  <a:lnTo>
                    <a:pt x="212108" y="63012"/>
                  </a:lnTo>
                  <a:lnTo>
                    <a:pt x="212330" y="70889"/>
                  </a:lnTo>
                  <a:lnTo>
                    <a:pt x="212513" y="78765"/>
                  </a:lnTo>
                  <a:lnTo>
                    <a:pt x="212693" y="86642"/>
                  </a:lnTo>
                  <a:lnTo>
                    <a:pt x="212837" y="94518"/>
                  </a:lnTo>
                  <a:lnTo>
                    <a:pt x="212974" y="102395"/>
                  </a:lnTo>
                  <a:lnTo>
                    <a:pt x="213079" y="110272"/>
                  </a:lnTo>
                  <a:lnTo>
                    <a:pt x="213173" y="118148"/>
                  </a:lnTo>
                  <a:lnTo>
                    <a:pt x="213238" y="126025"/>
                  </a:lnTo>
                  <a:lnTo>
                    <a:pt x="213289" y="133901"/>
                  </a:lnTo>
                  <a:lnTo>
                    <a:pt x="213314" y="141778"/>
                  </a:lnTo>
                  <a:lnTo>
                    <a:pt x="213322" y="149654"/>
                  </a:lnTo>
                  <a:lnTo>
                    <a:pt x="213308" y="157531"/>
                  </a:lnTo>
                  <a:lnTo>
                    <a:pt x="213272" y="165408"/>
                  </a:lnTo>
                  <a:lnTo>
                    <a:pt x="213218" y="173284"/>
                  </a:lnTo>
                  <a:lnTo>
                    <a:pt x="213140" y="181161"/>
                  </a:lnTo>
                  <a:lnTo>
                    <a:pt x="213045" y="189037"/>
                  </a:lnTo>
                  <a:lnTo>
                    <a:pt x="212924" y="196914"/>
                  </a:lnTo>
                  <a:lnTo>
                    <a:pt x="212790" y="204791"/>
                  </a:lnTo>
                  <a:lnTo>
                    <a:pt x="212626" y="212667"/>
                  </a:lnTo>
                  <a:lnTo>
                    <a:pt x="212454" y="220544"/>
                  </a:lnTo>
                  <a:lnTo>
                    <a:pt x="212248" y="228420"/>
                  </a:lnTo>
                  <a:lnTo>
                    <a:pt x="212036" y="236297"/>
                  </a:lnTo>
                  <a:lnTo>
                    <a:pt x="211788" y="244173"/>
                  </a:lnTo>
                  <a:lnTo>
                    <a:pt x="211538" y="252050"/>
                  </a:lnTo>
                  <a:lnTo>
                    <a:pt x="211250" y="259927"/>
                  </a:lnTo>
                  <a:lnTo>
                    <a:pt x="210961" y="267803"/>
                  </a:lnTo>
                  <a:lnTo>
                    <a:pt x="210633" y="275680"/>
                  </a:lnTo>
                  <a:lnTo>
                    <a:pt x="210304" y="283556"/>
                  </a:lnTo>
                  <a:lnTo>
                    <a:pt x="209939" y="291433"/>
                  </a:lnTo>
                  <a:lnTo>
                    <a:pt x="209571" y="299309"/>
                  </a:lnTo>
                  <a:lnTo>
                    <a:pt x="209171" y="307186"/>
                  </a:lnTo>
                  <a:lnTo>
                    <a:pt x="208764" y="315063"/>
                  </a:lnTo>
                  <a:lnTo>
                    <a:pt x="208329" y="322939"/>
                  </a:lnTo>
                  <a:lnTo>
                    <a:pt x="207884" y="330816"/>
                  </a:lnTo>
                  <a:lnTo>
                    <a:pt x="207416" y="338692"/>
                  </a:lnTo>
                  <a:lnTo>
                    <a:pt x="206935" y="346569"/>
                  </a:lnTo>
                  <a:lnTo>
                    <a:pt x="206433" y="354446"/>
                  </a:lnTo>
                  <a:lnTo>
                    <a:pt x="205917" y="362322"/>
                  </a:lnTo>
                  <a:lnTo>
                    <a:pt x="205384" y="370199"/>
                  </a:lnTo>
                  <a:lnTo>
                    <a:pt x="204833" y="378075"/>
                  </a:lnTo>
                  <a:lnTo>
                    <a:pt x="204269" y="385952"/>
                  </a:lnTo>
                  <a:lnTo>
                    <a:pt x="203686" y="393828"/>
                  </a:lnTo>
                  <a:lnTo>
                    <a:pt x="203093" y="401705"/>
                  </a:lnTo>
                  <a:lnTo>
                    <a:pt x="202478" y="409582"/>
                  </a:lnTo>
                  <a:lnTo>
                    <a:pt x="201856" y="417458"/>
                  </a:lnTo>
                  <a:lnTo>
                    <a:pt x="201212" y="425335"/>
                  </a:lnTo>
                  <a:lnTo>
                    <a:pt x="200562" y="433211"/>
                  </a:lnTo>
                  <a:lnTo>
                    <a:pt x="199890" y="441088"/>
                  </a:lnTo>
                  <a:lnTo>
                    <a:pt x="199215" y="448964"/>
                  </a:lnTo>
                  <a:lnTo>
                    <a:pt x="198515" y="456841"/>
                  </a:lnTo>
                  <a:lnTo>
                    <a:pt x="197815" y="464718"/>
                  </a:lnTo>
                  <a:lnTo>
                    <a:pt x="197090" y="472594"/>
                  </a:lnTo>
                  <a:lnTo>
                    <a:pt x="196366" y="480471"/>
                  </a:lnTo>
                  <a:lnTo>
                    <a:pt x="195619" y="488347"/>
                  </a:lnTo>
                  <a:lnTo>
                    <a:pt x="194871" y="496224"/>
                  </a:lnTo>
                  <a:lnTo>
                    <a:pt x="194103" y="504101"/>
                  </a:lnTo>
                  <a:lnTo>
                    <a:pt x="193333" y="511977"/>
                  </a:lnTo>
                  <a:lnTo>
                    <a:pt x="192547" y="519854"/>
                  </a:lnTo>
                  <a:lnTo>
                    <a:pt x="191757" y="527730"/>
                  </a:lnTo>
                  <a:lnTo>
                    <a:pt x="190953" y="535607"/>
                  </a:lnTo>
                  <a:lnTo>
                    <a:pt x="190144" y="543483"/>
                  </a:lnTo>
                  <a:lnTo>
                    <a:pt x="189325" y="551360"/>
                  </a:lnTo>
                  <a:lnTo>
                    <a:pt x="188499" y="559237"/>
                  </a:lnTo>
                  <a:lnTo>
                    <a:pt x="187665" y="567113"/>
                  </a:lnTo>
                  <a:lnTo>
                    <a:pt x="186824" y="574990"/>
                  </a:lnTo>
                  <a:lnTo>
                    <a:pt x="185977" y="582866"/>
                  </a:lnTo>
                  <a:lnTo>
                    <a:pt x="185122" y="590743"/>
                  </a:lnTo>
                  <a:lnTo>
                    <a:pt x="184264" y="598619"/>
                  </a:lnTo>
                  <a:lnTo>
                    <a:pt x="183398" y="606496"/>
                  </a:lnTo>
                  <a:lnTo>
                    <a:pt x="182529" y="614373"/>
                  </a:lnTo>
                  <a:lnTo>
                    <a:pt x="181653" y="622249"/>
                  </a:lnTo>
                  <a:lnTo>
                    <a:pt x="180775" y="630126"/>
                  </a:lnTo>
                  <a:lnTo>
                    <a:pt x="179890" y="638002"/>
                  </a:lnTo>
                  <a:lnTo>
                    <a:pt x="179005" y="645879"/>
                  </a:lnTo>
                  <a:lnTo>
                    <a:pt x="178114" y="653756"/>
                  </a:lnTo>
                  <a:lnTo>
                    <a:pt x="177223" y="661632"/>
                  </a:lnTo>
                  <a:lnTo>
                    <a:pt x="176327" y="669509"/>
                  </a:lnTo>
                  <a:lnTo>
                    <a:pt x="175432" y="677385"/>
                  </a:lnTo>
                  <a:lnTo>
                    <a:pt x="174532" y="685262"/>
                  </a:lnTo>
                  <a:lnTo>
                    <a:pt x="173633" y="693138"/>
                  </a:lnTo>
                  <a:lnTo>
                    <a:pt x="172733" y="701015"/>
                  </a:lnTo>
                  <a:lnTo>
                    <a:pt x="171832" y="708892"/>
                  </a:lnTo>
                  <a:lnTo>
                    <a:pt x="170931" y="716768"/>
                  </a:lnTo>
                  <a:lnTo>
                    <a:pt x="170029" y="724645"/>
                  </a:lnTo>
                  <a:lnTo>
                    <a:pt x="169129" y="732521"/>
                  </a:lnTo>
                  <a:lnTo>
                    <a:pt x="168229" y="740398"/>
                  </a:lnTo>
                  <a:lnTo>
                    <a:pt x="167331" y="748274"/>
                  </a:lnTo>
                  <a:lnTo>
                    <a:pt x="166434" y="756151"/>
                  </a:lnTo>
                  <a:lnTo>
                    <a:pt x="165539" y="764028"/>
                  </a:lnTo>
                  <a:lnTo>
                    <a:pt x="164646" y="771904"/>
                  </a:lnTo>
                  <a:lnTo>
                    <a:pt x="163756" y="779781"/>
                  </a:lnTo>
                  <a:lnTo>
                    <a:pt x="162868" y="787657"/>
                  </a:lnTo>
                  <a:lnTo>
                    <a:pt x="161984" y="795534"/>
                  </a:lnTo>
                  <a:lnTo>
                    <a:pt x="161103" y="803411"/>
                  </a:lnTo>
                  <a:lnTo>
                    <a:pt x="160225" y="811287"/>
                  </a:lnTo>
                  <a:lnTo>
                    <a:pt x="159352" y="819164"/>
                  </a:lnTo>
                  <a:lnTo>
                    <a:pt x="158481" y="827040"/>
                  </a:lnTo>
                  <a:lnTo>
                    <a:pt x="157618" y="834917"/>
                  </a:lnTo>
                  <a:lnTo>
                    <a:pt x="156756" y="842793"/>
                  </a:lnTo>
                  <a:lnTo>
                    <a:pt x="155902" y="850670"/>
                  </a:lnTo>
                  <a:lnTo>
                    <a:pt x="155050" y="858547"/>
                  </a:lnTo>
                  <a:lnTo>
                    <a:pt x="154208" y="866423"/>
                  </a:lnTo>
                  <a:lnTo>
                    <a:pt x="153366" y="874300"/>
                  </a:lnTo>
                  <a:lnTo>
                    <a:pt x="152536" y="882176"/>
                  </a:lnTo>
                  <a:lnTo>
                    <a:pt x="151706" y="890053"/>
                  </a:lnTo>
                  <a:lnTo>
                    <a:pt x="150889" y="897929"/>
                  </a:lnTo>
                  <a:lnTo>
                    <a:pt x="150072" y="905806"/>
                  </a:lnTo>
                  <a:lnTo>
                    <a:pt x="149268" y="913683"/>
                  </a:lnTo>
                  <a:lnTo>
                    <a:pt x="148465" y="921559"/>
                  </a:lnTo>
                  <a:lnTo>
                    <a:pt x="147674" y="929436"/>
                  </a:lnTo>
                  <a:lnTo>
                    <a:pt x="146886" y="937312"/>
                  </a:lnTo>
                  <a:lnTo>
                    <a:pt x="146109" y="945189"/>
                  </a:lnTo>
                  <a:lnTo>
                    <a:pt x="145337" y="953066"/>
                  </a:lnTo>
                  <a:lnTo>
                    <a:pt x="144574" y="960942"/>
                  </a:lnTo>
                  <a:lnTo>
                    <a:pt x="143818" y="968819"/>
                  </a:lnTo>
                  <a:lnTo>
                    <a:pt x="143071" y="976695"/>
                  </a:lnTo>
                  <a:lnTo>
                    <a:pt x="142332" y="984572"/>
                  </a:lnTo>
                  <a:lnTo>
                    <a:pt x="141600" y="992448"/>
                  </a:lnTo>
                  <a:lnTo>
                    <a:pt x="140878" y="1000325"/>
                  </a:lnTo>
                  <a:lnTo>
                    <a:pt x="140163" y="1008202"/>
                  </a:lnTo>
                  <a:lnTo>
                    <a:pt x="139458" y="1016078"/>
                  </a:lnTo>
                  <a:lnTo>
                    <a:pt x="138759" y="1023955"/>
                  </a:lnTo>
                  <a:lnTo>
                    <a:pt x="138073" y="1031831"/>
                  </a:lnTo>
                  <a:lnTo>
                    <a:pt x="137391" y="1039708"/>
                  </a:lnTo>
                  <a:lnTo>
                    <a:pt x="136723" y="1047584"/>
                  </a:lnTo>
                  <a:lnTo>
                    <a:pt x="136057" y="1055461"/>
                  </a:lnTo>
                  <a:lnTo>
                    <a:pt x="135408" y="1063338"/>
                  </a:lnTo>
                  <a:lnTo>
                    <a:pt x="134760" y="1071214"/>
                  </a:lnTo>
                  <a:lnTo>
                    <a:pt x="134130" y="1079091"/>
                  </a:lnTo>
                  <a:lnTo>
                    <a:pt x="133499" y="1086967"/>
                  </a:lnTo>
                  <a:lnTo>
                    <a:pt x="132888" y="1094844"/>
                  </a:lnTo>
                  <a:lnTo>
                    <a:pt x="132276" y="1102721"/>
                  </a:lnTo>
                  <a:lnTo>
                    <a:pt x="131682" y="1110597"/>
                  </a:lnTo>
                  <a:lnTo>
                    <a:pt x="131090" y="1118474"/>
                  </a:lnTo>
                  <a:lnTo>
                    <a:pt x="130514" y="1126350"/>
                  </a:lnTo>
                  <a:lnTo>
                    <a:pt x="129940" y="1134227"/>
                  </a:lnTo>
                  <a:lnTo>
                    <a:pt x="129382" y="1142103"/>
                  </a:lnTo>
                  <a:lnTo>
                    <a:pt x="128828" y="1149980"/>
                  </a:lnTo>
                  <a:lnTo>
                    <a:pt x="128287" y="1157857"/>
                  </a:lnTo>
                  <a:lnTo>
                    <a:pt x="127752" y="1165733"/>
                  </a:lnTo>
                  <a:lnTo>
                    <a:pt x="127229" y="1173610"/>
                  </a:lnTo>
                  <a:lnTo>
                    <a:pt x="126713" y="1181486"/>
                  </a:lnTo>
                  <a:lnTo>
                    <a:pt x="126207" y="1189363"/>
                  </a:lnTo>
                  <a:lnTo>
                    <a:pt x="125710" y="1197239"/>
                  </a:lnTo>
                  <a:lnTo>
                    <a:pt x="125221" y="1205116"/>
                  </a:lnTo>
                  <a:lnTo>
                    <a:pt x="124743" y="1212993"/>
                  </a:lnTo>
                  <a:lnTo>
                    <a:pt x="124272" y="1220869"/>
                  </a:lnTo>
                  <a:lnTo>
                    <a:pt x="123812" y="1228746"/>
                  </a:lnTo>
                  <a:lnTo>
                    <a:pt x="123357" y="1236622"/>
                  </a:lnTo>
                  <a:lnTo>
                    <a:pt x="122916" y="1244499"/>
                  </a:lnTo>
                  <a:lnTo>
                    <a:pt x="122478" y="1252376"/>
                  </a:lnTo>
                  <a:lnTo>
                    <a:pt x="122055" y="1260252"/>
                  </a:lnTo>
                  <a:lnTo>
                    <a:pt x="121634" y="1268129"/>
                  </a:lnTo>
                  <a:lnTo>
                    <a:pt x="121228" y="1276005"/>
                  </a:lnTo>
                  <a:lnTo>
                    <a:pt x="120823" y="1283882"/>
                  </a:lnTo>
                  <a:lnTo>
                    <a:pt x="120435" y="1291758"/>
                  </a:lnTo>
                  <a:lnTo>
                    <a:pt x="120046" y="1299635"/>
                  </a:lnTo>
                  <a:lnTo>
                    <a:pt x="119675" y="1307512"/>
                  </a:lnTo>
                  <a:lnTo>
                    <a:pt x="119303" y="1315388"/>
                  </a:lnTo>
                  <a:lnTo>
                    <a:pt x="118947" y="1323265"/>
                  </a:lnTo>
                  <a:lnTo>
                    <a:pt x="118592" y="1331141"/>
                  </a:lnTo>
                  <a:lnTo>
                    <a:pt x="118250" y="1339018"/>
                  </a:lnTo>
                  <a:lnTo>
                    <a:pt x="117912" y="1346894"/>
                  </a:lnTo>
                  <a:lnTo>
                    <a:pt x="117585" y="1354771"/>
                  </a:lnTo>
                  <a:lnTo>
                    <a:pt x="117262" y="1362648"/>
                  </a:lnTo>
                  <a:lnTo>
                    <a:pt x="116950" y="1370524"/>
                  </a:lnTo>
                  <a:lnTo>
                    <a:pt x="116642" y="1378401"/>
                  </a:lnTo>
                  <a:lnTo>
                    <a:pt x="116344" y="1386277"/>
                  </a:lnTo>
                  <a:lnTo>
                    <a:pt x="116051" y="1394154"/>
                  </a:lnTo>
                  <a:lnTo>
                    <a:pt x="115766" y="1402031"/>
                  </a:lnTo>
                  <a:lnTo>
                    <a:pt x="115488" y="1409907"/>
                  </a:lnTo>
                  <a:lnTo>
                    <a:pt x="115216" y="1417784"/>
                  </a:lnTo>
                  <a:lnTo>
                    <a:pt x="114953" y="1425660"/>
                  </a:lnTo>
                  <a:lnTo>
                    <a:pt x="114694" y="1433537"/>
                  </a:lnTo>
                  <a:lnTo>
                    <a:pt x="114444" y="1441413"/>
                  </a:lnTo>
                  <a:lnTo>
                    <a:pt x="114197" y="1449290"/>
                  </a:lnTo>
                  <a:lnTo>
                    <a:pt x="113960" y="1457167"/>
                  </a:lnTo>
                  <a:lnTo>
                    <a:pt x="113725" y="1465043"/>
                  </a:lnTo>
                  <a:lnTo>
                    <a:pt x="113501" y="1472920"/>
                  </a:lnTo>
                  <a:lnTo>
                    <a:pt x="113278" y="1480796"/>
                  </a:lnTo>
                  <a:lnTo>
                    <a:pt x="113066" y="1488673"/>
                  </a:lnTo>
                  <a:lnTo>
                    <a:pt x="112854" y="1496549"/>
                  </a:lnTo>
                  <a:lnTo>
                    <a:pt x="112653" y="1504426"/>
                  </a:lnTo>
                  <a:lnTo>
                    <a:pt x="112453" y="1512303"/>
                  </a:lnTo>
                  <a:lnTo>
                    <a:pt x="112263" y="1520179"/>
                  </a:lnTo>
                  <a:lnTo>
                    <a:pt x="112074" y="1528056"/>
                  </a:lnTo>
                  <a:lnTo>
                    <a:pt x="111895" y="1535932"/>
                  </a:lnTo>
                  <a:lnTo>
                    <a:pt x="111716" y="1543809"/>
                  </a:lnTo>
                  <a:lnTo>
                    <a:pt x="111546" y="1551686"/>
                  </a:lnTo>
                  <a:lnTo>
                    <a:pt x="111379" y="1559562"/>
                  </a:lnTo>
                  <a:lnTo>
                    <a:pt x="111218" y="1567439"/>
                  </a:lnTo>
                  <a:lnTo>
                    <a:pt x="111060" y="1575315"/>
                  </a:lnTo>
                  <a:lnTo>
                    <a:pt x="110908" y="1583192"/>
                  </a:lnTo>
                  <a:lnTo>
                    <a:pt x="110759" y="1591068"/>
                  </a:lnTo>
                  <a:lnTo>
                    <a:pt x="110616" y="1598945"/>
                  </a:lnTo>
                  <a:lnTo>
                    <a:pt x="110476" y="1606822"/>
                  </a:lnTo>
                  <a:lnTo>
                    <a:pt x="110341" y="1614698"/>
                  </a:lnTo>
                  <a:lnTo>
                    <a:pt x="110210" y="1622575"/>
                  </a:lnTo>
                  <a:lnTo>
                    <a:pt x="110083" y="1630451"/>
                  </a:lnTo>
                  <a:lnTo>
                    <a:pt x="109960" y="1638328"/>
                  </a:lnTo>
                  <a:lnTo>
                    <a:pt x="109840" y="1646204"/>
                  </a:lnTo>
                  <a:lnTo>
                    <a:pt x="109726" y="1654081"/>
                  </a:lnTo>
                  <a:lnTo>
                    <a:pt x="109613" y="1661958"/>
                  </a:lnTo>
                  <a:lnTo>
                    <a:pt x="109505" y="1669834"/>
                  </a:lnTo>
                  <a:lnTo>
                    <a:pt x="109399" y="1677711"/>
                  </a:lnTo>
                  <a:lnTo>
                    <a:pt x="109299" y="1685587"/>
                  </a:lnTo>
                  <a:lnTo>
                    <a:pt x="109199" y="1693464"/>
                  </a:lnTo>
                  <a:lnTo>
                    <a:pt x="109106" y="1701341"/>
                  </a:lnTo>
                  <a:lnTo>
                    <a:pt x="109012" y="1709217"/>
                  </a:lnTo>
                  <a:lnTo>
                    <a:pt x="108925" y="1717094"/>
                  </a:lnTo>
                  <a:lnTo>
                    <a:pt x="108838" y="1724970"/>
                  </a:lnTo>
                  <a:lnTo>
                    <a:pt x="108756" y="1732847"/>
                  </a:lnTo>
                  <a:lnTo>
                    <a:pt x="108675" y="1740723"/>
                  </a:lnTo>
                  <a:lnTo>
                    <a:pt x="108599" y="1748600"/>
                  </a:lnTo>
                  <a:lnTo>
                    <a:pt x="108523" y="1756477"/>
                  </a:lnTo>
                  <a:lnTo>
                    <a:pt x="108452" y="1764353"/>
                  </a:lnTo>
                  <a:lnTo>
                    <a:pt x="108382" y="1772230"/>
                  </a:lnTo>
                  <a:lnTo>
                    <a:pt x="108315" y="1780106"/>
                  </a:lnTo>
                  <a:lnTo>
                    <a:pt x="108250" y="1787983"/>
                  </a:lnTo>
                  <a:lnTo>
                    <a:pt x="108187" y="1795859"/>
                  </a:lnTo>
                  <a:lnTo>
                    <a:pt x="108127" y="1803736"/>
                  </a:lnTo>
                  <a:lnTo>
                    <a:pt x="108069" y="1811613"/>
                  </a:lnTo>
                  <a:lnTo>
                    <a:pt x="108013" y="1819489"/>
                  </a:lnTo>
                  <a:lnTo>
                    <a:pt x="107959" y="1827366"/>
                  </a:lnTo>
                  <a:lnTo>
                    <a:pt x="107907" y="1835242"/>
                  </a:lnTo>
                  <a:lnTo>
                    <a:pt x="107857" y="1843119"/>
                  </a:lnTo>
                  <a:lnTo>
                    <a:pt x="107809" y="1850996"/>
                  </a:lnTo>
                  <a:lnTo>
                    <a:pt x="107763" y="1858872"/>
                  </a:lnTo>
                  <a:lnTo>
                    <a:pt x="107719" y="1866749"/>
                  </a:lnTo>
                  <a:lnTo>
                    <a:pt x="107675" y="1874625"/>
                  </a:lnTo>
                  <a:lnTo>
                    <a:pt x="107635" y="1882502"/>
                  </a:lnTo>
                  <a:lnTo>
                    <a:pt x="107595" y="1890378"/>
                  </a:lnTo>
                  <a:lnTo>
                    <a:pt x="107558" y="1898255"/>
                  </a:lnTo>
                  <a:lnTo>
                    <a:pt x="107521" y="1906132"/>
                  </a:lnTo>
                  <a:lnTo>
                    <a:pt x="107487" y="1914008"/>
                  </a:lnTo>
                  <a:lnTo>
                    <a:pt x="107453" y="1921885"/>
                  </a:lnTo>
                  <a:lnTo>
                    <a:pt x="107421" y="1929761"/>
                  </a:lnTo>
                  <a:lnTo>
                    <a:pt x="107390" y="1937638"/>
                  </a:lnTo>
                  <a:lnTo>
                    <a:pt x="107361" y="1945514"/>
                  </a:lnTo>
                  <a:lnTo>
                    <a:pt x="107333" y="1953391"/>
                  </a:lnTo>
                  <a:lnTo>
                    <a:pt x="107306" y="1961268"/>
                  </a:lnTo>
                  <a:lnTo>
                    <a:pt x="107280" y="1969144"/>
                  </a:lnTo>
                  <a:lnTo>
                    <a:pt x="107256" y="1977021"/>
                  </a:lnTo>
                  <a:lnTo>
                    <a:pt x="107233" y="1984897"/>
                  </a:lnTo>
                  <a:lnTo>
                    <a:pt x="107210" y="1992774"/>
                  </a:lnTo>
                  <a:lnTo>
                    <a:pt x="107189" y="2000651"/>
                  </a:lnTo>
                  <a:lnTo>
                    <a:pt x="107169" y="2008527"/>
                  </a:lnTo>
                  <a:lnTo>
                    <a:pt x="107150" y="2016404"/>
                  </a:lnTo>
                  <a:lnTo>
                    <a:pt x="107132" y="2024280"/>
                  </a:lnTo>
                  <a:lnTo>
                    <a:pt x="107115" y="2032157"/>
                  </a:lnTo>
                  <a:lnTo>
                    <a:pt x="107098" y="2040033"/>
                  </a:lnTo>
                  <a:lnTo>
                    <a:pt x="107083" y="2047910"/>
                  </a:lnTo>
                  <a:lnTo>
                    <a:pt x="107068" y="2055787"/>
                  </a:lnTo>
                  <a:lnTo>
                    <a:pt x="107055" y="2063663"/>
                  </a:lnTo>
                  <a:lnTo>
                    <a:pt x="107042" y="2071540"/>
                  </a:lnTo>
                  <a:lnTo>
                    <a:pt x="107030" y="2079416"/>
                  </a:lnTo>
                  <a:lnTo>
                    <a:pt x="107019" y="2087293"/>
                  </a:lnTo>
                  <a:lnTo>
                    <a:pt x="107009" y="2095169"/>
                  </a:lnTo>
                  <a:lnTo>
                    <a:pt x="106999" y="2103046"/>
                  </a:lnTo>
                  <a:lnTo>
                    <a:pt x="106990" y="2110923"/>
                  </a:lnTo>
                  <a:lnTo>
                    <a:pt x="106982" y="2118799"/>
                  </a:lnTo>
                  <a:lnTo>
                    <a:pt x="106975" y="2126676"/>
                  </a:lnTo>
                  <a:lnTo>
                    <a:pt x="106967" y="2134552"/>
                  </a:lnTo>
                  <a:lnTo>
                    <a:pt x="106962" y="2142429"/>
                  </a:lnTo>
                  <a:lnTo>
                    <a:pt x="106956" y="2150306"/>
                  </a:lnTo>
                  <a:lnTo>
                    <a:pt x="106952" y="2158182"/>
                  </a:lnTo>
                  <a:lnTo>
                    <a:pt x="106947" y="2166059"/>
                  </a:lnTo>
                  <a:lnTo>
                    <a:pt x="106944" y="2173935"/>
                  </a:lnTo>
                  <a:lnTo>
                    <a:pt x="106941" y="2181812"/>
                  </a:lnTo>
                  <a:lnTo>
                    <a:pt x="106939" y="2189688"/>
                  </a:lnTo>
                  <a:lnTo>
                    <a:pt x="106938" y="2197565"/>
                  </a:lnTo>
                  <a:lnTo>
                    <a:pt x="106937" y="2205442"/>
                  </a:lnTo>
                  <a:lnTo>
                    <a:pt x="106937" y="2213318"/>
                  </a:lnTo>
                  <a:lnTo>
                    <a:pt x="106937" y="2221195"/>
                  </a:lnTo>
                  <a:lnTo>
                    <a:pt x="106938" y="2229071"/>
                  </a:lnTo>
                  <a:lnTo>
                    <a:pt x="106940" y="2236948"/>
                  </a:lnTo>
                  <a:lnTo>
                    <a:pt x="106942" y="2244824"/>
                  </a:lnTo>
                  <a:lnTo>
                    <a:pt x="106945" y="2252701"/>
                  </a:lnTo>
                  <a:lnTo>
                    <a:pt x="106949" y="2260578"/>
                  </a:lnTo>
                  <a:lnTo>
                    <a:pt x="106953" y="2268454"/>
                  </a:lnTo>
                  <a:lnTo>
                    <a:pt x="106958" y="2276331"/>
                  </a:lnTo>
                  <a:lnTo>
                    <a:pt x="106963" y="2284207"/>
                  </a:lnTo>
                  <a:lnTo>
                    <a:pt x="106969" y="2292084"/>
                  </a:lnTo>
                  <a:lnTo>
                    <a:pt x="106976" y="2299961"/>
                  </a:lnTo>
                  <a:lnTo>
                    <a:pt x="106984" y="2307837"/>
                  </a:lnTo>
                  <a:lnTo>
                    <a:pt x="106991" y="2315714"/>
                  </a:lnTo>
                  <a:lnTo>
                    <a:pt x="107000" y="2323590"/>
                  </a:lnTo>
                  <a:lnTo>
                    <a:pt x="107009" y="2331467"/>
                  </a:lnTo>
                  <a:lnTo>
                    <a:pt x="107020" y="2339343"/>
                  </a:lnTo>
                  <a:lnTo>
                    <a:pt x="107030" y="2347220"/>
                  </a:lnTo>
                  <a:lnTo>
                    <a:pt x="107042" y="2355097"/>
                  </a:lnTo>
                  <a:lnTo>
                    <a:pt x="107054" y="2362973"/>
                  </a:lnTo>
                  <a:lnTo>
                    <a:pt x="107067" y="2370850"/>
                  </a:lnTo>
                  <a:lnTo>
                    <a:pt x="107081" y="2378726"/>
                  </a:lnTo>
                  <a:lnTo>
                    <a:pt x="107096" y="2386603"/>
                  </a:lnTo>
                  <a:lnTo>
                    <a:pt x="107111" y="2394479"/>
                  </a:lnTo>
                  <a:lnTo>
                    <a:pt x="107127" y="2402356"/>
                  </a:lnTo>
                  <a:lnTo>
                    <a:pt x="107144" y="2410233"/>
                  </a:lnTo>
                  <a:lnTo>
                    <a:pt x="107162" y="2418109"/>
                  </a:lnTo>
                  <a:lnTo>
                    <a:pt x="107180" y="2425986"/>
                  </a:lnTo>
                  <a:lnTo>
                    <a:pt x="107200" y="2433862"/>
                  </a:lnTo>
                  <a:lnTo>
                    <a:pt x="107220" y="2441739"/>
                  </a:lnTo>
                  <a:lnTo>
                    <a:pt x="107241" y="2449616"/>
                  </a:lnTo>
                  <a:lnTo>
                    <a:pt x="107264" y="2457492"/>
                  </a:lnTo>
                  <a:lnTo>
                    <a:pt x="107287" y="2465369"/>
                  </a:lnTo>
                  <a:lnTo>
                    <a:pt x="107311" y="2473245"/>
                  </a:lnTo>
                  <a:lnTo>
                    <a:pt x="107336" y="2481122"/>
                  </a:lnTo>
                  <a:lnTo>
                    <a:pt x="107363" y="2488998"/>
                  </a:lnTo>
                  <a:lnTo>
                    <a:pt x="107390" y="2496875"/>
                  </a:lnTo>
                  <a:lnTo>
                    <a:pt x="107418" y="2504752"/>
                  </a:lnTo>
                  <a:lnTo>
                    <a:pt x="107447" y="2512628"/>
                  </a:lnTo>
                  <a:lnTo>
                    <a:pt x="107479" y="2520505"/>
                  </a:lnTo>
                  <a:lnTo>
                    <a:pt x="107510" y="2528381"/>
                  </a:lnTo>
                  <a:lnTo>
                    <a:pt x="107544" y="2536258"/>
                  </a:lnTo>
                  <a:lnTo>
                    <a:pt x="107577" y="2544134"/>
                  </a:lnTo>
                  <a:lnTo>
                    <a:pt x="107613" y="2552011"/>
                  </a:lnTo>
                  <a:lnTo>
                    <a:pt x="107650" y="2559888"/>
                  </a:lnTo>
                  <a:lnTo>
                    <a:pt x="107688" y="2567764"/>
                  </a:lnTo>
                  <a:lnTo>
                    <a:pt x="107727" y="2575641"/>
                  </a:lnTo>
                  <a:lnTo>
                    <a:pt x="107769" y="2583517"/>
                  </a:lnTo>
                  <a:lnTo>
                    <a:pt x="107811" y="2591394"/>
                  </a:lnTo>
                  <a:lnTo>
                    <a:pt x="107855" y="2599271"/>
                  </a:lnTo>
                  <a:lnTo>
                    <a:pt x="107900" y="2607147"/>
                  </a:lnTo>
                  <a:lnTo>
                    <a:pt x="107947" y="2615024"/>
                  </a:lnTo>
                  <a:lnTo>
                    <a:pt x="107995" y="2622900"/>
                  </a:lnTo>
                  <a:lnTo>
                    <a:pt x="108045" y="2630777"/>
                  </a:lnTo>
                  <a:lnTo>
                    <a:pt x="108096" y="2638653"/>
                  </a:lnTo>
                  <a:lnTo>
                    <a:pt x="108149" y="2646530"/>
                  </a:lnTo>
                  <a:lnTo>
                    <a:pt x="108204" y="2654407"/>
                  </a:lnTo>
                  <a:lnTo>
                    <a:pt x="108261" y="2662283"/>
                  </a:lnTo>
                  <a:lnTo>
                    <a:pt x="108320" y="2670160"/>
                  </a:lnTo>
                  <a:lnTo>
                    <a:pt x="108380" y="2678036"/>
                  </a:lnTo>
                  <a:lnTo>
                    <a:pt x="108442" y="2685913"/>
                  </a:lnTo>
                  <a:lnTo>
                    <a:pt x="108506" y="2693789"/>
                  </a:lnTo>
                  <a:lnTo>
                    <a:pt x="108572" y="2701666"/>
                  </a:lnTo>
                  <a:lnTo>
                    <a:pt x="108639" y="2709543"/>
                  </a:lnTo>
                  <a:lnTo>
                    <a:pt x="108710" y="2717419"/>
                  </a:lnTo>
                  <a:lnTo>
                    <a:pt x="108781" y="2725296"/>
                  </a:lnTo>
                  <a:lnTo>
                    <a:pt x="108857" y="2733172"/>
                  </a:lnTo>
                  <a:lnTo>
                    <a:pt x="108932" y="2741049"/>
                  </a:lnTo>
                  <a:lnTo>
                    <a:pt x="109011" y="2748926"/>
                  </a:lnTo>
                  <a:lnTo>
                    <a:pt x="109091" y="2756802"/>
                  </a:lnTo>
                  <a:lnTo>
                    <a:pt x="109175" y="2764679"/>
                  </a:lnTo>
                  <a:lnTo>
                    <a:pt x="109260" y="2772555"/>
                  </a:lnTo>
                  <a:lnTo>
                    <a:pt x="109348" y="2780432"/>
                  </a:lnTo>
                  <a:lnTo>
                    <a:pt x="109438" y="2788308"/>
                  </a:lnTo>
                  <a:lnTo>
                    <a:pt x="109531" y="2796185"/>
                  </a:lnTo>
                  <a:lnTo>
                    <a:pt x="109625" y="2804062"/>
                  </a:lnTo>
                  <a:lnTo>
                    <a:pt x="109723" y="2811938"/>
                  </a:lnTo>
                  <a:lnTo>
                    <a:pt x="109823" y="2819815"/>
                  </a:lnTo>
                  <a:lnTo>
                    <a:pt x="109926" y="2827691"/>
                  </a:lnTo>
                  <a:lnTo>
                    <a:pt x="110031" y="2835568"/>
                  </a:lnTo>
                  <a:lnTo>
                    <a:pt x="110139" y="2843444"/>
                  </a:lnTo>
                  <a:lnTo>
                    <a:pt x="110250" y="2851321"/>
                  </a:lnTo>
                  <a:lnTo>
                    <a:pt x="110363" y="2859198"/>
                  </a:lnTo>
                  <a:lnTo>
                    <a:pt x="110480" y="2867074"/>
                  </a:lnTo>
                  <a:lnTo>
                    <a:pt x="110598" y="2874951"/>
                  </a:lnTo>
                  <a:lnTo>
                    <a:pt x="110721" y="2882827"/>
                  </a:lnTo>
                  <a:lnTo>
                    <a:pt x="110845" y="2890704"/>
                  </a:lnTo>
                  <a:lnTo>
                    <a:pt x="110974" y="2898581"/>
                  </a:lnTo>
                  <a:lnTo>
                    <a:pt x="111104" y="2906457"/>
                  </a:lnTo>
                  <a:lnTo>
                    <a:pt x="111238" y="2914334"/>
                  </a:lnTo>
                  <a:lnTo>
                    <a:pt x="111374" y="2922210"/>
                  </a:lnTo>
                  <a:lnTo>
                    <a:pt x="111515" y="2930087"/>
                  </a:lnTo>
                  <a:lnTo>
                    <a:pt x="111657" y="2937963"/>
                  </a:lnTo>
                  <a:lnTo>
                    <a:pt x="111805" y="2945840"/>
                  </a:lnTo>
                  <a:lnTo>
                    <a:pt x="111952" y="2953717"/>
                  </a:lnTo>
                  <a:lnTo>
                    <a:pt x="112107" y="2961593"/>
                  </a:lnTo>
                  <a:lnTo>
                    <a:pt x="112261" y="2969470"/>
                  </a:lnTo>
                  <a:lnTo>
                    <a:pt x="112421" y="2977346"/>
                  </a:lnTo>
                  <a:lnTo>
                    <a:pt x="112583" y="2985223"/>
                  </a:lnTo>
                  <a:lnTo>
                    <a:pt x="112749" y="2993099"/>
                  </a:lnTo>
                  <a:lnTo>
                    <a:pt x="112918" y="3000976"/>
                  </a:lnTo>
                  <a:lnTo>
                    <a:pt x="113090" y="3008853"/>
                  </a:lnTo>
                  <a:lnTo>
                    <a:pt x="113266" y="3016729"/>
                  </a:lnTo>
                  <a:lnTo>
                    <a:pt x="113445" y="3024606"/>
                  </a:lnTo>
                  <a:lnTo>
                    <a:pt x="113627" y="3032482"/>
                  </a:lnTo>
                  <a:lnTo>
                    <a:pt x="113813" y="3040359"/>
                  </a:lnTo>
                  <a:lnTo>
                    <a:pt x="114003" y="3048236"/>
                  </a:lnTo>
                  <a:lnTo>
                    <a:pt x="114195" y="3056112"/>
                  </a:lnTo>
                  <a:lnTo>
                    <a:pt x="114392" y="3063989"/>
                  </a:lnTo>
                  <a:lnTo>
                    <a:pt x="114591" y="3071865"/>
                  </a:lnTo>
                  <a:lnTo>
                    <a:pt x="114794" y="3079742"/>
                  </a:lnTo>
                  <a:lnTo>
                    <a:pt x="115000" y="3087618"/>
                  </a:lnTo>
                  <a:lnTo>
                    <a:pt x="115211" y="3095495"/>
                  </a:lnTo>
                  <a:lnTo>
                    <a:pt x="115423" y="3103372"/>
                  </a:lnTo>
                  <a:lnTo>
                    <a:pt x="115641" y="3111248"/>
                  </a:lnTo>
                  <a:lnTo>
                    <a:pt x="115860" y="3119125"/>
                  </a:lnTo>
                  <a:lnTo>
                    <a:pt x="116085" y="3127001"/>
                  </a:lnTo>
                  <a:lnTo>
                    <a:pt x="116310" y="3134878"/>
                  </a:lnTo>
                  <a:lnTo>
                    <a:pt x="116543" y="3142754"/>
                  </a:lnTo>
                  <a:lnTo>
                    <a:pt x="116775" y="3150631"/>
                  </a:lnTo>
                  <a:lnTo>
                    <a:pt x="117014" y="3158508"/>
                  </a:lnTo>
                  <a:lnTo>
                    <a:pt x="117253" y="3166384"/>
                  </a:lnTo>
                  <a:lnTo>
                    <a:pt x="117498" y="3174261"/>
                  </a:lnTo>
                  <a:lnTo>
                    <a:pt x="117744" y="3182137"/>
                  </a:lnTo>
                  <a:lnTo>
                    <a:pt x="117996" y="3190014"/>
                  </a:lnTo>
                  <a:lnTo>
                    <a:pt x="118248" y="3197891"/>
                  </a:lnTo>
                  <a:lnTo>
                    <a:pt x="118506" y="3205767"/>
                  </a:lnTo>
                  <a:lnTo>
                    <a:pt x="118766" y="3213644"/>
                  </a:lnTo>
                  <a:lnTo>
                    <a:pt x="119029" y="3221520"/>
                  </a:lnTo>
                  <a:lnTo>
                    <a:pt x="119295" y="3229397"/>
                  </a:lnTo>
                  <a:lnTo>
                    <a:pt x="119564" y="3237273"/>
                  </a:lnTo>
                  <a:lnTo>
                    <a:pt x="119837" y="3245150"/>
                  </a:lnTo>
                  <a:lnTo>
                    <a:pt x="120112" y="3253027"/>
                  </a:lnTo>
                  <a:lnTo>
                    <a:pt x="120390" y="3260903"/>
                  </a:lnTo>
                  <a:lnTo>
                    <a:pt x="120670" y="3268780"/>
                  </a:lnTo>
                  <a:lnTo>
                    <a:pt x="120954" y="3276656"/>
                  </a:lnTo>
                  <a:lnTo>
                    <a:pt x="121240" y="3284533"/>
                  </a:lnTo>
                  <a:lnTo>
                    <a:pt x="121529" y="3292409"/>
                  </a:lnTo>
                  <a:lnTo>
                    <a:pt x="121820" y="3300286"/>
                  </a:lnTo>
                  <a:lnTo>
                    <a:pt x="122115" y="3308163"/>
                  </a:lnTo>
                  <a:lnTo>
                    <a:pt x="122410" y="3316039"/>
                  </a:lnTo>
                  <a:lnTo>
                    <a:pt x="122709" y="3323916"/>
                  </a:lnTo>
                  <a:lnTo>
                    <a:pt x="123009" y="3331792"/>
                  </a:lnTo>
                  <a:lnTo>
                    <a:pt x="123313" y="3339669"/>
                  </a:lnTo>
                  <a:lnTo>
                    <a:pt x="123617" y="3347546"/>
                  </a:lnTo>
                  <a:lnTo>
                    <a:pt x="123925" y="3355422"/>
                  </a:lnTo>
                  <a:lnTo>
                    <a:pt x="124233" y="3363299"/>
                  </a:lnTo>
                  <a:lnTo>
                    <a:pt x="124544" y="3371175"/>
                  </a:lnTo>
                  <a:lnTo>
                    <a:pt x="124856" y="3379052"/>
                  </a:lnTo>
                  <a:lnTo>
                    <a:pt x="125170" y="3386928"/>
                  </a:lnTo>
                  <a:lnTo>
                    <a:pt x="125485" y="3394805"/>
                  </a:lnTo>
                  <a:lnTo>
                    <a:pt x="125802" y="3402682"/>
                  </a:lnTo>
                  <a:lnTo>
                    <a:pt x="126120" y="3410558"/>
                  </a:lnTo>
                  <a:lnTo>
                    <a:pt x="126439" y="3418435"/>
                  </a:lnTo>
                  <a:lnTo>
                    <a:pt x="126759" y="3426311"/>
                  </a:lnTo>
                  <a:lnTo>
                    <a:pt x="127080" y="3434188"/>
                  </a:lnTo>
                  <a:lnTo>
                    <a:pt x="127401" y="3442064"/>
                  </a:lnTo>
                  <a:lnTo>
                    <a:pt x="127724" y="3449941"/>
                  </a:lnTo>
                  <a:lnTo>
                    <a:pt x="128046" y="3457818"/>
                  </a:lnTo>
                  <a:lnTo>
                    <a:pt x="128370" y="3465694"/>
                  </a:lnTo>
                  <a:lnTo>
                    <a:pt x="128693" y="3473571"/>
                  </a:lnTo>
                  <a:lnTo>
                    <a:pt x="129017" y="3481447"/>
                  </a:lnTo>
                  <a:lnTo>
                    <a:pt x="129340" y="3489324"/>
                  </a:lnTo>
                  <a:lnTo>
                    <a:pt x="129664" y="3497201"/>
                  </a:lnTo>
                  <a:lnTo>
                    <a:pt x="129987" y="3505077"/>
                  </a:lnTo>
                  <a:lnTo>
                    <a:pt x="130310" y="3512954"/>
                  </a:lnTo>
                  <a:lnTo>
                    <a:pt x="130632" y="3520830"/>
                  </a:lnTo>
                  <a:lnTo>
                    <a:pt x="130954" y="3528707"/>
                  </a:lnTo>
                  <a:lnTo>
                    <a:pt x="131274" y="3536583"/>
                  </a:lnTo>
                  <a:lnTo>
                    <a:pt x="131594" y="3544460"/>
                  </a:lnTo>
                  <a:lnTo>
                    <a:pt x="131912" y="3552337"/>
                  </a:lnTo>
                  <a:lnTo>
                    <a:pt x="132230" y="3560213"/>
                  </a:lnTo>
                  <a:lnTo>
                    <a:pt x="132545" y="3568090"/>
                  </a:lnTo>
                  <a:lnTo>
                    <a:pt x="132860" y="3575966"/>
                  </a:lnTo>
                  <a:lnTo>
                    <a:pt x="133172" y="3583843"/>
                  </a:lnTo>
                  <a:lnTo>
                    <a:pt x="133483" y="3591719"/>
                  </a:lnTo>
                  <a:lnTo>
                    <a:pt x="133791" y="3599596"/>
                  </a:lnTo>
                  <a:lnTo>
                    <a:pt x="134098" y="3607473"/>
                  </a:lnTo>
                  <a:lnTo>
                    <a:pt x="134401" y="3615349"/>
                  </a:lnTo>
                  <a:lnTo>
                    <a:pt x="134703" y="3623226"/>
                  </a:lnTo>
                  <a:lnTo>
                    <a:pt x="135001" y="3631102"/>
                  </a:lnTo>
                  <a:lnTo>
                    <a:pt x="135297" y="3638979"/>
                  </a:lnTo>
                  <a:lnTo>
                    <a:pt x="135590" y="3646856"/>
                  </a:lnTo>
                  <a:lnTo>
                    <a:pt x="135880" y="3654732"/>
                  </a:lnTo>
                  <a:lnTo>
                    <a:pt x="136166" y="3662609"/>
                  </a:lnTo>
                  <a:lnTo>
                    <a:pt x="136449" y="3670485"/>
                  </a:lnTo>
                  <a:lnTo>
                    <a:pt x="136729" y="3678362"/>
                  </a:lnTo>
                  <a:lnTo>
                    <a:pt x="137004" y="3686238"/>
                  </a:lnTo>
                  <a:lnTo>
                    <a:pt x="137276" y="3694115"/>
                  </a:lnTo>
                  <a:lnTo>
                    <a:pt x="137543" y="3701992"/>
                  </a:lnTo>
                  <a:lnTo>
                    <a:pt x="137808" y="3709868"/>
                  </a:lnTo>
                  <a:lnTo>
                    <a:pt x="138066" y="3717745"/>
                  </a:lnTo>
                  <a:lnTo>
                    <a:pt x="138322" y="3725621"/>
                  </a:lnTo>
                  <a:lnTo>
                    <a:pt x="138570" y="3733498"/>
                  </a:lnTo>
                  <a:lnTo>
                    <a:pt x="138818" y="3741374"/>
                  </a:lnTo>
                  <a:lnTo>
                    <a:pt x="139056" y="3749251"/>
                  </a:lnTo>
                  <a:lnTo>
                    <a:pt x="139294" y="3757128"/>
                  </a:lnTo>
                  <a:lnTo>
                    <a:pt x="139522" y="3765004"/>
                  </a:lnTo>
                  <a:lnTo>
                    <a:pt x="139749" y="3772881"/>
                  </a:lnTo>
                  <a:lnTo>
                    <a:pt x="139966" y="3780757"/>
                  </a:lnTo>
                  <a:lnTo>
                    <a:pt x="140182" y="3788634"/>
                  </a:lnTo>
                  <a:lnTo>
                    <a:pt x="140388" y="3796511"/>
                  </a:lnTo>
                  <a:lnTo>
                    <a:pt x="140592" y="3804387"/>
                  </a:lnTo>
                  <a:lnTo>
                    <a:pt x="140786" y="3812264"/>
                  </a:lnTo>
                  <a:lnTo>
                    <a:pt x="140978" y="3820140"/>
                  </a:lnTo>
                  <a:lnTo>
                    <a:pt x="141161" y="3828017"/>
                  </a:lnTo>
                  <a:lnTo>
                    <a:pt x="141340" y="3835893"/>
                  </a:lnTo>
                  <a:lnTo>
                    <a:pt x="141510" y="3843770"/>
                  </a:lnTo>
                  <a:lnTo>
                    <a:pt x="141676" y="3851647"/>
                  </a:lnTo>
                  <a:lnTo>
                    <a:pt x="141834" y="3859523"/>
                  </a:lnTo>
                  <a:lnTo>
                    <a:pt x="141985" y="3867400"/>
                  </a:lnTo>
                  <a:lnTo>
                    <a:pt x="142130" y="3875276"/>
                  </a:lnTo>
                  <a:lnTo>
                    <a:pt x="142268" y="3883153"/>
                  </a:lnTo>
                  <a:lnTo>
                    <a:pt x="142400" y="3891029"/>
                  </a:lnTo>
                  <a:lnTo>
                    <a:pt x="142523" y="3898906"/>
                  </a:lnTo>
                  <a:lnTo>
                    <a:pt x="142641" y="3906783"/>
                  </a:lnTo>
                  <a:lnTo>
                    <a:pt x="142749" y="3914659"/>
                  </a:lnTo>
                  <a:lnTo>
                    <a:pt x="142853" y="3922536"/>
                  </a:lnTo>
                  <a:lnTo>
                    <a:pt x="142946" y="3930412"/>
                  </a:lnTo>
                  <a:lnTo>
                    <a:pt x="143036" y="3938289"/>
                  </a:lnTo>
                  <a:lnTo>
                    <a:pt x="143114" y="3946166"/>
                  </a:lnTo>
                  <a:lnTo>
                    <a:pt x="143190" y="3954042"/>
                  </a:lnTo>
                  <a:lnTo>
                    <a:pt x="143252" y="3961919"/>
                  </a:lnTo>
                  <a:lnTo>
                    <a:pt x="143313" y="3969795"/>
                  </a:lnTo>
                  <a:lnTo>
                    <a:pt x="143359" y="3977672"/>
                  </a:lnTo>
                  <a:lnTo>
                    <a:pt x="143405" y="3985548"/>
                  </a:lnTo>
                  <a:lnTo>
                    <a:pt x="143436" y="3993425"/>
                  </a:lnTo>
                  <a:lnTo>
                    <a:pt x="143466" y="4001302"/>
                  </a:lnTo>
                  <a:lnTo>
                    <a:pt x="143483" y="4009178"/>
                  </a:lnTo>
                  <a:lnTo>
                    <a:pt x="143497" y="4017055"/>
                  </a:lnTo>
                  <a:lnTo>
                    <a:pt x="143498" y="402493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l45">
              <a:extLst>
                <a:ext uri="{FF2B5EF4-FFF2-40B4-BE49-F238E27FC236}">
                  <a16:creationId xmlns:a16="http://schemas.microsoft.com/office/drawing/2014/main" id="{BCFBE5C0-91B7-F318-F7C5-3F9B3CC77245}"/>
                </a:ext>
              </a:extLst>
            </p:cNvPr>
            <p:cNvSpPr/>
            <p:nvPr/>
          </p:nvSpPr>
          <p:spPr>
            <a:xfrm>
              <a:off x="1407231" y="1342503"/>
              <a:ext cx="157197" cy="0"/>
            </a:xfrm>
            <a:custGeom>
              <a:avLst/>
              <a:gdLst/>
              <a:ahLst/>
              <a:cxnLst/>
              <a:rect l="0" t="0" r="0" b="0"/>
              <a:pathLst>
                <a:path w="157197">
                  <a:moveTo>
                    <a:pt x="0" y="0"/>
                  </a:moveTo>
                  <a:lnTo>
                    <a:pt x="15719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6">
              <a:extLst>
                <a:ext uri="{FF2B5EF4-FFF2-40B4-BE49-F238E27FC236}">
                  <a16:creationId xmlns:a16="http://schemas.microsoft.com/office/drawing/2014/main" id="{4A6D9258-CE80-2C9E-718F-7DEAD0E09D60}"/>
                </a:ext>
              </a:extLst>
            </p:cNvPr>
            <p:cNvSpPr/>
            <p:nvPr/>
          </p:nvSpPr>
          <p:spPr>
            <a:xfrm>
              <a:off x="1467779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5" name="pt47">
              <a:extLst>
                <a:ext uri="{FF2B5EF4-FFF2-40B4-BE49-F238E27FC236}">
                  <a16:creationId xmlns:a16="http://schemas.microsoft.com/office/drawing/2014/main" id="{F9AF60C6-67BE-6D48-8791-662010C36525}"/>
                </a:ext>
              </a:extLst>
            </p:cNvPr>
            <p:cNvSpPr/>
            <p:nvPr/>
          </p:nvSpPr>
          <p:spPr>
            <a:xfrm>
              <a:off x="1467779" y="7834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6" name="pt48">
              <a:extLst>
                <a:ext uri="{FF2B5EF4-FFF2-40B4-BE49-F238E27FC236}">
                  <a16:creationId xmlns:a16="http://schemas.microsoft.com/office/drawing/2014/main" id="{8797B85C-1A88-2FA6-7497-5A416AA94D42}"/>
                </a:ext>
              </a:extLst>
            </p:cNvPr>
            <p:cNvSpPr/>
            <p:nvPr/>
          </p:nvSpPr>
          <p:spPr>
            <a:xfrm>
              <a:off x="1467779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7" name="pt49">
              <a:extLst>
                <a:ext uri="{FF2B5EF4-FFF2-40B4-BE49-F238E27FC236}">
                  <a16:creationId xmlns:a16="http://schemas.microsoft.com/office/drawing/2014/main" id="{0E693F80-0D39-1C90-7E5B-4BE243640A5E}"/>
                </a:ext>
              </a:extLst>
            </p:cNvPr>
            <p:cNvSpPr/>
            <p:nvPr/>
          </p:nvSpPr>
          <p:spPr>
            <a:xfrm>
              <a:off x="1467779" y="7349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8" name="pg50">
              <a:extLst>
                <a:ext uri="{FF2B5EF4-FFF2-40B4-BE49-F238E27FC236}">
                  <a16:creationId xmlns:a16="http://schemas.microsoft.com/office/drawing/2014/main" id="{CAEAD04F-4591-4DC8-241A-B63D6CBF569D}"/>
                </a:ext>
              </a:extLst>
            </p:cNvPr>
            <p:cNvSpPr/>
            <p:nvPr/>
          </p:nvSpPr>
          <p:spPr>
            <a:xfrm>
              <a:off x="1224494" y="7085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9" name="pg51">
              <a:extLst>
                <a:ext uri="{FF2B5EF4-FFF2-40B4-BE49-F238E27FC236}">
                  <a16:creationId xmlns:a16="http://schemas.microsoft.com/office/drawing/2014/main" id="{C974AD32-1133-B39E-D545-85C9648EA9B2}"/>
                </a:ext>
              </a:extLst>
            </p:cNvPr>
            <p:cNvSpPr/>
            <p:nvPr/>
          </p:nvSpPr>
          <p:spPr>
            <a:xfrm>
              <a:off x="1224494" y="74730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0" name="pg52">
              <a:extLst>
                <a:ext uri="{FF2B5EF4-FFF2-40B4-BE49-F238E27FC236}">
                  <a16:creationId xmlns:a16="http://schemas.microsoft.com/office/drawing/2014/main" id="{E33ABE1C-2D29-C18E-890D-7A62B9A6B364}"/>
                </a:ext>
              </a:extLst>
            </p:cNvPr>
            <p:cNvSpPr/>
            <p:nvPr/>
          </p:nvSpPr>
          <p:spPr>
            <a:xfrm>
              <a:off x="1224494" y="72875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1" name="pg53">
              <a:extLst>
                <a:ext uri="{FF2B5EF4-FFF2-40B4-BE49-F238E27FC236}">
                  <a16:creationId xmlns:a16="http://schemas.microsoft.com/office/drawing/2014/main" id="{1D86760D-6A30-74CC-47B0-03343D98826C}"/>
                </a:ext>
              </a:extLst>
            </p:cNvPr>
            <p:cNvSpPr/>
            <p:nvPr/>
          </p:nvSpPr>
          <p:spPr>
            <a:xfrm>
              <a:off x="1224494" y="68606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2" name="pg54">
              <a:extLst>
                <a:ext uri="{FF2B5EF4-FFF2-40B4-BE49-F238E27FC236}">
                  <a16:creationId xmlns:a16="http://schemas.microsoft.com/office/drawing/2014/main" id="{0111E97C-88CC-8AEA-CC97-EFFAFEE135DB}"/>
                </a:ext>
              </a:extLst>
            </p:cNvPr>
            <p:cNvSpPr/>
            <p:nvPr/>
          </p:nvSpPr>
          <p:spPr>
            <a:xfrm>
              <a:off x="1224494" y="683147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3" name="pg55">
              <a:extLst>
                <a:ext uri="{FF2B5EF4-FFF2-40B4-BE49-F238E27FC236}">
                  <a16:creationId xmlns:a16="http://schemas.microsoft.com/office/drawing/2014/main" id="{0F6067E5-46D8-D33B-DE84-BD73EE09DD19}"/>
                </a:ext>
              </a:extLst>
            </p:cNvPr>
            <p:cNvSpPr/>
            <p:nvPr/>
          </p:nvSpPr>
          <p:spPr>
            <a:xfrm>
              <a:off x="1224494" y="82512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4" name="pg56">
              <a:extLst>
                <a:ext uri="{FF2B5EF4-FFF2-40B4-BE49-F238E27FC236}">
                  <a16:creationId xmlns:a16="http://schemas.microsoft.com/office/drawing/2014/main" id="{0AA3FA6B-4D06-7EB7-6688-66798D73E014}"/>
                </a:ext>
              </a:extLst>
            </p:cNvPr>
            <p:cNvSpPr/>
            <p:nvPr/>
          </p:nvSpPr>
          <p:spPr>
            <a:xfrm>
              <a:off x="1224494" y="65902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5" name="pg57">
              <a:extLst>
                <a:ext uri="{FF2B5EF4-FFF2-40B4-BE49-F238E27FC236}">
                  <a16:creationId xmlns:a16="http://schemas.microsoft.com/office/drawing/2014/main" id="{1069D3A5-598D-6B1A-D1C6-F0329D6B6B6E}"/>
                </a:ext>
              </a:extLst>
            </p:cNvPr>
            <p:cNvSpPr/>
            <p:nvPr/>
          </p:nvSpPr>
          <p:spPr>
            <a:xfrm>
              <a:off x="1224494" y="70815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6" name="pg58">
              <a:extLst>
                <a:ext uri="{FF2B5EF4-FFF2-40B4-BE49-F238E27FC236}">
                  <a16:creationId xmlns:a16="http://schemas.microsoft.com/office/drawing/2014/main" id="{DB22CAFA-49B7-8C50-A94E-135EBABEAD45}"/>
                </a:ext>
              </a:extLst>
            </p:cNvPr>
            <p:cNvSpPr/>
            <p:nvPr/>
          </p:nvSpPr>
          <p:spPr>
            <a:xfrm>
              <a:off x="1224494" y="748935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7" name="pg59">
              <a:extLst>
                <a:ext uri="{FF2B5EF4-FFF2-40B4-BE49-F238E27FC236}">
                  <a16:creationId xmlns:a16="http://schemas.microsoft.com/office/drawing/2014/main" id="{CB26E944-6729-2E0B-825B-609EE013CC18}"/>
                </a:ext>
              </a:extLst>
            </p:cNvPr>
            <p:cNvSpPr/>
            <p:nvPr/>
          </p:nvSpPr>
          <p:spPr>
            <a:xfrm>
              <a:off x="1224494" y="73155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pg60">
              <a:extLst>
                <a:ext uri="{FF2B5EF4-FFF2-40B4-BE49-F238E27FC236}">
                  <a16:creationId xmlns:a16="http://schemas.microsoft.com/office/drawing/2014/main" id="{A0996EAA-8386-95B0-307C-66EFA631A8E8}"/>
                </a:ext>
              </a:extLst>
            </p:cNvPr>
            <p:cNvSpPr/>
            <p:nvPr/>
          </p:nvSpPr>
          <p:spPr>
            <a:xfrm>
              <a:off x="1224494" y="757469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9" name="pg61">
              <a:extLst>
                <a:ext uri="{FF2B5EF4-FFF2-40B4-BE49-F238E27FC236}">
                  <a16:creationId xmlns:a16="http://schemas.microsoft.com/office/drawing/2014/main" id="{324F2B30-9980-0C49-7065-479B16F0E22A}"/>
                </a:ext>
              </a:extLst>
            </p:cNvPr>
            <p:cNvSpPr/>
            <p:nvPr/>
          </p:nvSpPr>
          <p:spPr>
            <a:xfrm>
              <a:off x="1224494" y="81731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0" name="pg62">
              <a:extLst>
                <a:ext uri="{FF2B5EF4-FFF2-40B4-BE49-F238E27FC236}">
                  <a16:creationId xmlns:a16="http://schemas.microsoft.com/office/drawing/2014/main" id="{468C94E1-E114-E80E-F5C0-E91EBF66E716}"/>
                </a:ext>
              </a:extLst>
            </p:cNvPr>
            <p:cNvSpPr/>
            <p:nvPr/>
          </p:nvSpPr>
          <p:spPr>
            <a:xfrm>
              <a:off x="1224494" y="74605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1" name="pg63">
              <a:extLst>
                <a:ext uri="{FF2B5EF4-FFF2-40B4-BE49-F238E27FC236}">
                  <a16:creationId xmlns:a16="http://schemas.microsoft.com/office/drawing/2014/main" id="{033491B9-DD84-95D9-8F68-08A17C0196DD}"/>
                </a:ext>
              </a:extLst>
            </p:cNvPr>
            <p:cNvSpPr/>
            <p:nvPr/>
          </p:nvSpPr>
          <p:spPr>
            <a:xfrm>
              <a:off x="1224494" y="129487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2" name="pt64">
              <a:extLst>
                <a:ext uri="{FF2B5EF4-FFF2-40B4-BE49-F238E27FC236}">
                  <a16:creationId xmlns:a16="http://schemas.microsoft.com/office/drawing/2014/main" id="{FDAD15A7-71B4-08C5-276D-CB813006C485}"/>
                </a:ext>
              </a:extLst>
            </p:cNvPr>
            <p:cNvSpPr/>
            <p:nvPr/>
          </p:nvSpPr>
          <p:spPr>
            <a:xfrm>
              <a:off x="1467779" y="76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3" name="pt65">
              <a:extLst>
                <a:ext uri="{FF2B5EF4-FFF2-40B4-BE49-F238E27FC236}">
                  <a16:creationId xmlns:a16="http://schemas.microsoft.com/office/drawing/2014/main" id="{9C312EE1-621D-76F1-25B4-F2F25FE5ECEF}"/>
                </a:ext>
              </a:extLst>
            </p:cNvPr>
            <p:cNvSpPr/>
            <p:nvPr/>
          </p:nvSpPr>
          <p:spPr>
            <a:xfrm>
              <a:off x="1467779" y="1082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4" name="pt66">
              <a:extLst>
                <a:ext uri="{FF2B5EF4-FFF2-40B4-BE49-F238E27FC236}">
                  <a16:creationId xmlns:a16="http://schemas.microsoft.com/office/drawing/2014/main" id="{72A6E3F0-CEB3-73E4-2559-4C9ECE72EA8E}"/>
                </a:ext>
              </a:extLst>
            </p:cNvPr>
            <p:cNvSpPr/>
            <p:nvPr/>
          </p:nvSpPr>
          <p:spPr>
            <a:xfrm>
              <a:off x="1467779" y="10867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5" name="pt67">
              <a:extLst>
                <a:ext uri="{FF2B5EF4-FFF2-40B4-BE49-F238E27FC236}">
                  <a16:creationId xmlns:a16="http://schemas.microsoft.com/office/drawing/2014/main" id="{25841A98-26F9-9344-10EF-A1BFC3C15C39}"/>
                </a:ext>
              </a:extLst>
            </p:cNvPr>
            <p:cNvSpPr/>
            <p:nvPr/>
          </p:nvSpPr>
          <p:spPr>
            <a:xfrm>
              <a:off x="1467779" y="861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6" name="rc68">
              <a:extLst>
                <a:ext uri="{FF2B5EF4-FFF2-40B4-BE49-F238E27FC236}">
                  <a16:creationId xmlns:a16="http://schemas.microsoft.com/office/drawing/2014/main" id="{123F6210-D860-76B9-97C5-76F7944BAD23}"/>
                </a:ext>
              </a:extLst>
            </p:cNvPr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7" name="pg69">
              <a:extLst>
                <a:ext uri="{FF2B5EF4-FFF2-40B4-BE49-F238E27FC236}">
                  <a16:creationId xmlns:a16="http://schemas.microsoft.com/office/drawing/2014/main" id="{E564DB9E-97D0-1830-573F-702CDB14980F}"/>
                </a:ext>
              </a:extLst>
            </p:cNvPr>
            <p:cNvSpPr/>
            <p:nvPr/>
          </p:nvSpPr>
          <p:spPr>
            <a:xfrm>
              <a:off x="1733188" y="4777955"/>
              <a:ext cx="213322" cy="0"/>
            </a:xfrm>
            <a:custGeom>
              <a:avLst/>
              <a:gdLst/>
              <a:ahLst/>
              <a:cxnLst/>
              <a:rect l="0" t="0" r="0" b="0"/>
              <a:pathLst>
                <a:path w="213322">
                  <a:moveTo>
                    <a:pt x="0" y="0"/>
                  </a:moveTo>
                  <a:lnTo>
                    <a:pt x="213322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g70">
              <a:extLst>
                <a:ext uri="{FF2B5EF4-FFF2-40B4-BE49-F238E27FC236}">
                  <a16:creationId xmlns:a16="http://schemas.microsoft.com/office/drawing/2014/main" id="{B286E217-57EA-09C1-2A21-C696E424E3C1}"/>
                </a:ext>
              </a:extLst>
            </p:cNvPr>
            <p:cNvSpPr/>
            <p:nvPr/>
          </p:nvSpPr>
          <p:spPr>
            <a:xfrm>
              <a:off x="1970214" y="678488"/>
              <a:ext cx="213322" cy="4099467"/>
            </a:xfrm>
            <a:custGeom>
              <a:avLst/>
              <a:gdLst/>
              <a:ahLst/>
              <a:cxnLst/>
              <a:rect l="0" t="0" r="0" b="0"/>
              <a:pathLst>
                <a:path w="213322" h="4099467">
                  <a:moveTo>
                    <a:pt x="69801" y="4099467"/>
                  </a:moveTo>
                  <a:lnTo>
                    <a:pt x="69604" y="4091445"/>
                  </a:lnTo>
                  <a:lnTo>
                    <a:pt x="69415" y="4083422"/>
                  </a:lnTo>
                  <a:lnTo>
                    <a:pt x="69227" y="4075400"/>
                  </a:lnTo>
                  <a:lnTo>
                    <a:pt x="69044" y="4067377"/>
                  </a:lnTo>
                  <a:lnTo>
                    <a:pt x="68864" y="4059355"/>
                  </a:lnTo>
                  <a:lnTo>
                    <a:pt x="68688" y="4051332"/>
                  </a:lnTo>
                  <a:lnTo>
                    <a:pt x="68517" y="4043310"/>
                  </a:lnTo>
                  <a:lnTo>
                    <a:pt x="68347" y="4035287"/>
                  </a:lnTo>
                  <a:lnTo>
                    <a:pt x="68186" y="4027265"/>
                  </a:lnTo>
                  <a:lnTo>
                    <a:pt x="68025" y="4019243"/>
                  </a:lnTo>
                  <a:lnTo>
                    <a:pt x="67871" y="4011220"/>
                  </a:lnTo>
                  <a:lnTo>
                    <a:pt x="67719" y="4003198"/>
                  </a:lnTo>
                  <a:lnTo>
                    <a:pt x="67572" y="3995175"/>
                  </a:lnTo>
                  <a:lnTo>
                    <a:pt x="67431" y="3987153"/>
                  </a:lnTo>
                  <a:lnTo>
                    <a:pt x="67291" y="3979130"/>
                  </a:lnTo>
                  <a:lnTo>
                    <a:pt x="67159" y="3971108"/>
                  </a:lnTo>
                  <a:lnTo>
                    <a:pt x="67028" y="3963085"/>
                  </a:lnTo>
                  <a:lnTo>
                    <a:pt x="66906" y="3955063"/>
                  </a:lnTo>
                  <a:lnTo>
                    <a:pt x="66784" y="3947041"/>
                  </a:lnTo>
                  <a:lnTo>
                    <a:pt x="66670" y="3939018"/>
                  </a:lnTo>
                  <a:lnTo>
                    <a:pt x="66559" y="3930996"/>
                  </a:lnTo>
                  <a:lnTo>
                    <a:pt x="66452" y="3922973"/>
                  </a:lnTo>
                  <a:lnTo>
                    <a:pt x="66352" y="3914951"/>
                  </a:lnTo>
                  <a:lnTo>
                    <a:pt x="66253" y="3906928"/>
                  </a:lnTo>
                  <a:lnTo>
                    <a:pt x="66164" y="3898906"/>
                  </a:lnTo>
                  <a:lnTo>
                    <a:pt x="66075" y="3890884"/>
                  </a:lnTo>
                  <a:lnTo>
                    <a:pt x="65995" y="3882861"/>
                  </a:lnTo>
                  <a:lnTo>
                    <a:pt x="65917" y="3874839"/>
                  </a:lnTo>
                  <a:lnTo>
                    <a:pt x="65845" y="3866816"/>
                  </a:lnTo>
                  <a:lnTo>
                    <a:pt x="65778" y="3858794"/>
                  </a:lnTo>
                  <a:lnTo>
                    <a:pt x="65714" y="3850771"/>
                  </a:lnTo>
                  <a:lnTo>
                    <a:pt x="65659" y="3842749"/>
                  </a:lnTo>
                  <a:lnTo>
                    <a:pt x="65604" y="3834726"/>
                  </a:lnTo>
                  <a:lnTo>
                    <a:pt x="65559" y="3826704"/>
                  </a:lnTo>
                  <a:lnTo>
                    <a:pt x="65516" y="3818682"/>
                  </a:lnTo>
                  <a:lnTo>
                    <a:pt x="65479" y="3810659"/>
                  </a:lnTo>
                  <a:lnTo>
                    <a:pt x="65447" y="3802637"/>
                  </a:lnTo>
                  <a:lnTo>
                    <a:pt x="65419" y="3794614"/>
                  </a:lnTo>
                  <a:lnTo>
                    <a:pt x="65398" y="3786592"/>
                  </a:lnTo>
                  <a:lnTo>
                    <a:pt x="65379" y="3778569"/>
                  </a:lnTo>
                  <a:lnTo>
                    <a:pt x="65370" y="3770547"/>
                  </a:lnTo>
                  <a:lnTo>
                    <a:pt x="65361" y="3762524"/>
                  </a:lnTo>
                  <a:lnTo>
                    <a:pt x="65361" y="3754502"/>
                  </a:lnTo>
                  <a:lnTo>
                    <a:pt x="65363" y="3746480"/>
                  </a:lnTo>
                  <a:lnTo>
                    <a:pt x="65372" y="3738457"/>
                  </a:lnTo>
                  <a:lnTo>
                    <a:pt x="65386" y="3730435"/>
                  </a:lnTo>
                  <a:lnTo>
                    <a:pt x="65403" y="3722412"/>
                  </a:lnTo>
                  <a:lnTo>
                    <a:pt x="65428" y="3714390"/>
                  </a:lnTo>
                  <a:lnTo>
                    <a:pt x="65453" y="3706367"/>
                  </a:lnTo>
                  <a:lnTo>
                    <a:pt x="65490" y="3698345"/>
                  </a:lnTo>
                  <a:lnTo>
                    <a:pt x="65527" y="3690322"/>
                  </a:lnTo>
                  <a:lnTo>
                    <a:pt x="65571" y="3682300"/>
                  </a:lnTo>
                  <a:lnTo>
                    <a:pt x="65620" y="3674278"/>
                  </a:lnTo>
                  <a:lnTo>
                    <a:pt x="65672" y="3666255"/>
                  </a:lnTo>
                  <a:lnTo>
                    <a:pt x="65732" y="3658233"/>
                  </a:lnTo>
                  <a:lnTo>
                    <a:pt x="65792" y="3650210"/>
                  </a:lnTo>
                  <a:lnTo>
                    <a:pt x="65863" y="3642188"/>
                  </a:lnTo>
                  <a:lnTo>
                    <a:pt x="65933" y="3634165"/>
                  </a:lnTo>
                  <a:lnTo>
                    <a:pt x="66013" y="3626143"/>
                  </a:lnTo>
                  <a:lnTo>
                    <a:pt x="66094" y="3618121"/>
                  </a:lnTo>
                  <a:lnTo>
                    <a:pt x="66181" y="3610098"/>
                  </a:lnTo>
                  <a:lnTo>
                    <a:pt x="66273" y="3602076"/>
                  </a:lnTo>
                  <a:lnTo>
                    <a:pt x="66368" y="3594053"/>
                  </a:lnTo>
                  <a:lnTo>
                    <a:pt x="66470" y="3586031"/>
                  </a:lnTo>
                  <a:lnTo>
                    <a:pt x="66573" y="3578008"/>
                  </a:lnTo>
                  <a:lnTo>
                    <a:pt x="66685" y="3569986"/>
                  </a:lnTo>
                  <a:lnTo>
                    <a:pt x="66798" y="3561963"/>
                  </a:lnTo>
                  <a:lnTo>
                    <a:pt x="66918" y="3553941"/>
                  </a:lnTo>
                  <a:lnTo>
                    <a:pt x="67040" y="3545919"/>
                  </a:lnTo>
                  <a:lnTo>
                    <a:pt x="67167" y="3537896"/>
                  </a:lnTo>
                  <a:lnTo>
                    <a:pt x="67300" y="3529874"/>
                  </a:lnTo>
                  <a:lnTo>
                    <a:pt x="67433" y="3521851"/>
                  </a:lnTo>
                  <a:lnTo>
                    <a:pt x="67575" y="3513829"/>
                  </a:lnTo>
                  <a:lnTo>
                    <a:pt x="67717" y="3505806"/>
                  </a:lnTo>
                  <a:lnTo>
                    <a:pt x="67866" y="3497784"/>
                  </a:lnTo>
                  <a:lnTo>
                    <a:pt x="68017" y="3489761"/>
                  </a:lnTo>
                  <a:lnTo>
                    <a:pt x="68173" y="3481739"/>
                  </a:lnTo>
                  <a:lnTo>
                    <a:pt x="68333" y="3473717"/>
                  </a:lnTo>
                  <a:lnTo>
                    <a:pt x="68495" y="3465694"/>
                  </a:lnTo>
                  <a:lnTo>
                    <a:pt x="68663" y="3457672"/>
                  </a:lnTo>
                  <a:lnTo>
                    <a:pt x="68831" y="3449649"/>
                  </a:lnTo>
                  <a:lnTo>
                    <a:pt x="69007" y="3441627"/>
                  </a:lnTo>
                  <a:lnTo>
                    <a:pt x="69183" y="3433604"/>
                  </a:lnTo>
                  <a:lnTo>
                    <a:pt x="69365" y="3425582"/>
                  </a:lnTo>
                  <a:lnTo>
                    <a:pt x="69549" y="3417559"/>
                  </a:lnTo>
                  <a:lnTo>
                    <a:pt x="69736" y="3409537"/>
                  </a:lnTo>
                  <a:lnTo>
                    <a:pt x="69927" y="3401515"/>
                  </a:lnTo>
                  <a:lnTo>
                    <a:pt x="70119" y="3393492"/>
                  </a:lnTo>
                  <a:lnTo>
                    <a:pt x="70317" y="3385470"/>
                  </a:lnTo>
                  <a:lnTo>
                    <a:pt x="70514" y="3377447"/>
                  </a:lnTo>
                  <a:lnTo>
                    <a:pt x="70718" y="3369425"/>
                  </a:lnTo>
                  <a:lnTo>
                    <a:pt x="70922" y="3361402"/>
                  </a:lnTo>
                  <a:lnTo>
                    <a:pt x="71130" y="3353380"/>
                  </a:lnTo>
                  <a:lnTo>
                    <a:pt x="71341" y="3345358"/>
                  </a:lnTo>
                  <a:lnTo>
                    <a:pt x="71553" y="3337335"/>
                  </a:lnTo>
                  <a:lnTo>
                    <a:pt x="71769" y="3329313"/>
                  </a:lnTo>
                  <a:lnTo>
                    <a:pt x="71985" y="3321290"/>
                  </a:lnTo>
                  <a:lnTo>
                    <a:pt x="72206" y="3313268"/>
                  </a:lnTo>
                  <a:lnTo>
                    <a:pt x="72427" y="3305245"/>
                  </a:lnTo>
                  <a:lnTo>
                    <a:pt x="72652" y="3297223"/>
                  </a:lnTo>
                  <a:lnTo>
                    <a:pt x="72877" y="3289200"/>
                  </a:lnTo>
                  <a:lnTo>
                    <a:pt x="73105" y="3281178"/>
                  </a:lnTo>
                  <a:lnTo>
                    <a:pt x="73335" y="3273156"/>
                  </a:lnTo>
                  <a:lnTo>
                    <a:pt x="73566" y="3265133"/>
                  </a:lnTo>
                  <a:lnTo>
                    <a:pt x="73799" y="3257111"/>
                  </a:lnTo>
                  <a:lnTo>
                    <a:pt x="74033" y="3249088"/>
                  </a:lnTo>
                  <a:lnTo>
                    <a:pt x="74270" y="3241066"/>
                  </a:lnTo>
                  <a:lnTo>
                    <a:pt x="74507" y="3233043"/>
                  </a:lnTo>
                  <a:lnTo>
                    <a:pt x="74745" y="3225021"/>
                  </a:lnTo>
                  <a:lnTo>
                    <a:pt x="74985" y="3216998"/>
                  </a:lnTo>
                  <a:lnTo>
                    <a:pt x="75226" y="3208976"/>
                  </a:lnTo>
                  <a:lnTo>
                    <a:pt x="75468" y="3200954"/>
                  </a:lnTo>
                  <a:lnTo>
                    <a:pt x="75710" y="3192931"/>
                  </a:lnTo>
                  <a:lnTo>
                    <a:pt x="75954" y="3184909"/>
                  </a:lnTo>
                  <a:lnTo>
                    <a:pt x="76198" y="3176886"/>
                  </a:lnTo>
                  <a:lnTo>
                    <a:pt x="76442" y="3168864"/>
                  </a:lnTo>
                  <a:lnTo>
                    <a:pt x="76688" y="3160841"/>
                  </a:lnTo>
                  <a:lnTo>
                    <a:pt x="76933" y="3152819"/>
                  </a:lnTo>
                  <a:lnTo>
                    <a:pt x="77179" y="3144796"/>
                  </a:lnTo>
                  <a:lnTo>
                    <a:pt x="77426" y="3136774"/>
                  </a:lnTo>
                  <a:lnTo>
                    <a:pt x="77672" y="3128752"/>
                  </a:lnTo>
                  <a:lnTo>
                    <a:pt x="77918" y="3120729"/>
                  </a:lnTo>
                  <a:lnTo>
                    <a:pt x="78165" y="3112707"/>
                  </a:lnTo>
                  <a:lnTo>
                    <a:pt x="78411" y="3104684"/>
                  </a:lnTo>
                  <a:lnTo>
                    <a:pt x="78657" y="3096662"/>
                  </a:lnTo>
                  <a:lnTo>
                    <a:pt x="78903" y="3088639"/>
                  </a:lnTo>
                  <a:lnTo>
                    <a:pt x="79148" y="3080617"/>
                  </a:lnTo>
                  <a:lnTo>
                    <a:pt x="79393" y="3072595"/>
                  </a:lnTo>
                  <a:lnTo>
                    <a:pt x="79638" y="3064572"/>
                  </a:lnTo>
                  <a:lnTo>
                    <a:pt x="79881" y="3056550"/>
                  </a:lnTo>
                  <a:lnTo>
                    <a:pt x="80124" y="3048527"/>
                  </a:lnTo>
                  <a:lnTo>
                    <a:pt x="80366" y="3040505"/>
                  </a:lnTo>
                  <a:lnTo>
                    <a:pt x="80607" y="3032482"/>
                  </a:lnTo>
                  <a:lnTo>
                    <a:pt x="80847" y="3024460"/>
                  </a:lnTo>
                  <a:lnTo>
                    <a:pt x="81086" y="3016437"/>
                  </a:lnTo>
                  <a:lnTo>
                    <a:pt x="81324" y="3008415"/>
                  </a:lnTo>
                  <a:lnTo>
                    <a:pt x="81560" y="3000393"/>
                  </a:lnTo>
                  <a:lnTo>
                    <a:pt x="81796" y="2992370"/>
                  </a:lnTo>
                  <a:lnTo>
                    <a:pt x="82029" y="2984348"/>
                  </a:lnTo>
                  <a:lnTo>
                    <a:pt x="82262" y="2976325"/>
                  </a:lnTo>
                  <a:lnTo>
                    <a:pt x="82492" y="2968303"/>
                  </a:lnTo>
                  <a:lnTo>
                    <a:pt x="82721" y="2960280"/>
                  </a:lnTo>
                  <a:lnTo>
                    <a:pt x="82948" y="2952258"/>
                  </a:lnTo>
                  <a:lnTo>
                    <a:pt x="83173" y="2944235"/>
                  </a:lnTo>
                  <a:lnTo>
                    <a:pt x="83397" y="2936213"/>
                  </a:lnTo>
                  <a:lnTo>
                    <a:pt x="83618" y="2928191"/>
                  </a:lnTo>
                  <a:lnTo>
                    <a:pt x="83838" y="2920168"/>
                  </a:lnTo>
                  <a:lnTo>
                    <a:pt x="84054" y="2912146"/>
                  </a:lnTo>
                  <a:lnTo>
                    <a:pt x="84270" y="2904123"/>
                  </a:lnTo>
                  <a:lnTo>
                    <a:pt x="84482" y="2896101"/>
                  </a:lnTo>
                  <a:lnTo>
                    <a:pt x="84692" y="2888078"/>
                  </a:lnTo>
                  <a:lnTo>
                    <a:pt x="84901" y="2880056"/>
                  </a:lnTo>
                  <a:lnTo>
                    <a:pt x="85105" y="2872033"/>
                  </a:lnTo>
                  <a:lnTo>
                    <a:pt x="85309" y="2864011"/>
                  </a:lnTo>
                  <a:lnTo>
                    <a:pt x="85508" y="2855989"/>
                  </a:lnTo>
                  <a:lnTo>
                    <a:pt x="85706" y="2847966"/>
                  </a:lnTo>
                  <a:lnTo>
                    <a:pt x="85900" y="2839944"/>
                  </a:lnTo>
                  <a:lnTo>
                    <a:pt x="86092" y="2831921"/>
                  </a:lnTo>
                  <a:lnTo>
                    <a:pt x="86280" y="2823899"/>
                  </a:lnTo>
                  <a:lnTo>
                    <a:pt x="86466" y="2815876"/>
                  </a:lnTo>
                  <a:lnTo>
                    <a:pt x="86649" y="2807854"/>
                  </a:lnTo>
                  <a:lnTo>
                    <a:pt x="86828" y="2799832"/>
                  </a:lnTo>
                  <a:lnTo>
                    <a:pt x="87006" y="2791809"/>
                  </a:lnTo>
                  <a:lnTo>
                    <a:pt x="87177" y="2783787"/>
                  </a:lnTo>
                  <a:lnTo>
                    <a:pt x="87348" y="2775764"/>
                  </a:lnTo>
                  <a:lnTo>
                    <a:pt x="87514" y="2767742"/>
                  </a:lnTo>
                  <a:lnTo>
                    <a:pt x="87677" y="2759719"/>
                  </a:lnTo>
                  <a:lnTo>
                    <a:pt x="87837" y="2751697"/>
                  </a:lnTo>
                  <a:lnTo>
                    <a:pt x="87992" y="2743674"/>
                  </a:lnTo>
                  <a:lnTo>
                    <a:pt x="88147" y="2735652"/>
                  </a:lnTo>
                  <a:lnTo>
                    <a:pt x="88294" y="2727630"/>
                  </a:lnTo>
                  <a:lnTo>
                    <a:pt x="88440" y="2719607"/>
                  </a:lnTo>
                  <a:lnTo>
                    <a:pt x="88580" y="2711585"/>
                  </a:lnTo>
                  <a:lnTo>
                    <a:pt x="88719" y="2703562"/>
                  </a:lnTo>
                  <a:lnTo>
                    <a:pt x="88853" y="2695540"/>
                  </a:lnTo>
                  <a:lnTo>
                    <a:pt x="88982" y="2687517"/>
                  </a:lnTo>
                  <a:lnTo>
                    <a:pt x="89110" y="2679495"/>
                  </a:lnTo>
                  <a:lnTo>
                    <a:pt x="89230" y="2671472"/>
                  </a:lnTo>
                  <a:lnTo>
                    <a:pt x="89350" y="2663450"/>
                  </a:lnTo>
                  <a:lnTo>
                    <a:pt x="89462" y="2655428"/>
                  </a:lnTo>
                  <a:lnTo>
                    <a:pt x="89574" y="2647405"/>
                  </a:lnTo>
                  <a:lnTo>
                    <a:pt x="89679" y="2639383"/>
                  </a:lnTo>
                  <a:lnTo>
                    <a:pt x="89780" y="2631360"/>
                  </a:lnTo>
                  <a:lnTo>
                    <a:pt x="89879" y="2623338"/>
                  </a:lnTo>
                  <a:lnTo>
                    <a:pt x="89971" y="2615315"/>
                  </a:lnTo>
                  <a:lnTo>
                    <a:pt x="90062" y="2607293"/>
                  </a:lnTo>
                  <a:lnTo>
                    <a:pt x="90144" y="2599270"/>
                  </a:lnTo>
                  <a:lnTo>
                    <a:pt x="90227" y="2591248"/>
                  </a:lnTo>
                  <a:lnTo>
                    <a:pt x="90301" y="2583226"/>
                  </a:lnTo>
                  <a:lnTo>
                    <a:pt x="90373" y="2575203"/>
                  </a:lnTo>
                  <a:lnTo>
                    <a:pt x="90440" y="2567181"/>
                  </a:lnTo>
                  <a:lnTo>
                    <a:pt x="90502" y="2559158"/>
                  </a:lnTo>
                  <a:lnTo>
                    <a:pt x="90562" y="2551136"/>
                  </a:lnTo>
                  <a:lnTo>
                    <a:pt x="90613" y="2543113"/>
                  </a:lnTo>
                  <a:lnTo>
                    <a:pt x="90665" y="2535091"/>
                  </a:lnTo>
                  <a:lnTo>
                    <a:pt x="90707" y="2527068"/>
                  </a:lnTo>
                  <a:lnTo>
                    <a:pt x="90748" y="2519046"/>
                  </a:lnTo>
                  <a:lnTo>
                    <a:pt x="90782" y="2511024"/>
                  </a:lnTo>
                  <a:lnTo>
                    <a:pt x="90813" y="2503001"/>
                  </a:lnTo>
                  <a:lnTo>
                    <a:pt x="90839" y="2494979"/>
                  </a:lnTo>
                  <a:lnTo>
                    <a:pt x="90859" y="2486956"/>
                  </a:lnTo>
                  <a:lnTo>
                    <a:pt x="90878" y="2478934"/>
                  </a:lnTo>
                  <a:lnTo>
                    <a:pt x="90887" y="2470911"/>
                  </a:lnTo>
                  <a:lnTo>
                    <a:pt x="90896" y="2462889"/>
                  </a:lnTo>
                  <a:lnTo>
                    <a:pt x="90896" y="2454867"/>
                  </a:lnTo>
                  <a:lnTo>
                    <a:pt x="90895" y="2446844"/>
                  </a:lnTo>
                  <a:lnTo>
                    <a:pt x="90887" y="2438822"/>
                  </a:lnTo>
                  <a:lnTo>
                    <a:pt x="90874" y="2430799"/>
                  </a:lnTo>
                  <a:lnTo>
                    <a:pt x="90858" y="2422777"/>
                  </a:lnTo>
                  <a:lnTo>
                    <a:pt x="90834" y="2414754"/>
                  </a:lnTo>
                  <a:lnTo>
                    <a:pt x="90811" y="2406732"/>
                  </a:lnTo>
                  <a:lnTo>
                    <a:pt x="90776" y="2398709"/>
                  </a:lnTo>
                  <a:lnTo>
                    <a:pt x="90741" y="2390687"/>
                  </a:lnTo>
                  <a:lnTo>
                    <a:pt x="90698" y="2382665"/>
                  </a:lnTo>
                  <a:lnTo>
                    <a:pt x="90651" y="2374642"/>
                  </a:lnTo>
                  <a:lnTo>
                    <a:pt x="90600" y="2366620"/>
                  </a:lnTo>
                  <a:lnTo>
                    <a:pt x="90543" y="2358597"/>
                  </a:lnTo>
                  <a:lnTo>
                    <a:pt x="90484" y="2350575"/>
                  </a:lnTo>
                  <a:lnTo>
                    <a:pt x="90415" y="2342552"/>
                  </a:lnTo>
                  <a:lnTo>
                    <a:pt x="90346" y="2334530"/>
                  </a:lnTo>
                  <a:lnTo>
                    <a:pt x="90268" y="2326507"/>
                  </a:lnTo>
                  <a:lnTo>
                    <a:pt x="90187" y="2318485"/>
                  </a:lnTo>
                  <a:lnTo>
                    <a:pt x="90101" y="2310463"/>
                  </a:lnTo>
                  <a:lnTo>
                    <a:pt x="90009" y="2302440"/>
                  </a:lnTo>
                  <a:lnTo>
                    <a:pt x="89914" y="2294418"/>
                  </a:lnTo>
                  <a:lnTo>
                    <a:pt x="89811" y="2286395"/>
                  </a:lnTo>
                  <a:lnTo>
                    <a:pt x="89708" y="2278373"/>
                  </a:lnTo>
                  <a:lnTo>
                    <a:pt x="89594" y="2270350"/>
                  </a:lnTo>
                  <a:lnTo>
                    <a:pt x="89479" y="2262328"/>
                  </a:lnTo>
                  <a:lnTo>
                    <a:pt x="89357" y="2254305"/>
                  </a:lnTo>
                  <a:lnTo>
                    <a:pt x="89231" y="2246283"/>
                  </a:lnTo>
                  <a:lnTo>
                    <a:pt x="89100" y="2238261"/>
                  </a:lnTo>
                  <a:lnTo>
                    <a:pt x="88963" y="2230238"/>
                  </a:lnTo>
                  <a:lnTo>
                    <a:pt x="88823" y="2222216"/>
                  </a:lnTo>
                  <a:lnTo>
                    <a:pt x="88675" y="2214193"/>
                  </a:lnTo>
                  <a:lnTo>
                    <a:pt x="88526" y="2206171"/>
                  </a:lnTo>
                  <a:lnTo>
                    <a:pt x="88367" y="2198148"/>
                  </a:lnTo>
                  <a:lnTo>
                    <a:pt x="88207" y="2190126"/>
                  </a:lnTo>
                  <a:lnTo>
                    <a:pt x="88040" y="2182104"/>
                  </a:lnTo>
                  <a:lnTo>
                    <a:pt x="87869" y="2174081"/>
                  </a:lnTo>
                  <a:lnTo>
                    <a:pt x="87694" y="2166059"/>
                  </a:lnTo>
                  <a:lnTo>
                    <a:pt x="87511" y="2158036"/>
                  </a:lnTo>
                  <a:lnTo>
                    <a:pt x="87328" y="2150014"/>
                  </a:lnTo>
                  <a:lnTo>
                    <a:pt x="87133" y="2141991"/>
                  </a:lnTo>
                  <a:lnTo>
                    <a:pt x="86939" y="2133969"/>
                  </a:lnTo>
                  <a:lnTo>
                    <a:pt x="86736" y="2125946"/>
                  </a:lnTo>
                  <a:lnTo>
                    <a:pt x="86531" y="2117924"/>
                  </a:lnTo>
                  <a:lnTo>
                    <a:pt x="86320" y="2109902"/>
                  </a:lnTo>
                  <a:lnTo>
                    <a:pt x="86103" y="2101879"/>
                  </a:lnTo>
                  <a:lnTo>
                    <a:pt x="85884" y="2093857"/>
                  </a:lnTo>
                  <a:lnTo>
                    <a:pt x="85656" y="2085834"/>
                  </a:lnTo>
                  <a:lnTo>
                    <a:pt x="85428" y="2077812"/>
                  </a:lnTo>
                  <a:lnTo>
                    <a:pt x="85189" y="2069789"/>
                  </a:lnTo>
                  <a:lnTo>
                    <a:pt x="84950" y="2061767"/>
                  </a:lnTo>
                  <a:lnTo>
                    <a:pt x="84704" y="2053744"/>
                  </a:lnTo>
                  <a:lnTo>
                    <a:pt x="84453" y="2045722"/>
                  </a:lnTo>
                  <a:lnTo>
                    <a:pt x="84199" y="2037700"/>
                  </a:lnTo>
                  <a:lnTo>
                    <a:pt x="83937" y="2029677"/>
                  </a:lnTo>
                  <a:lnTo>
                    <a:pt x="83675" y="2021655"/>
                  </a:lnTo>
                  <a:lnTo>
                    <a:pt x="83402" y="2013632"/>
                  </a:lnTo>
                  <a:lnTo>
                    <a:pt x="83130" y="2005610"/>
                  </a:lnTo>
                  <a:lnTo>
                    <a:pt x="82848" y="1997587"/>
                  </a:lnTo>
                  <a:lnTo>
                    <a:pt x="82565" y="1989565"/>
                  </a:lnTo>
                  <a:lnTo>
                    <a:pt x="82275" y="1981542"/>
                  </a:lnTo>
                  <a:lnTo>
                    <a:pt x="81981" y="1973520"/>
                  </a:lnTo>
                  <a:lnTo>
                    <a:pt x="81684" y="1965498"/>
                  </a:lnTo>
                  <a:lnTo>
                    <a:pt x="81378" y="1957475"/>
                  </a:lnTo>
                  <a:lnTo>
                    <a:pt x="81073" y="1949453"/>
                  </a:lnTo>
                  <a:lnTo>
                    <a:pt x="80757" y="1941430"/>
                  </a:lnTo>
                  <a:lnTo>
                    <a:pt x="80441" y="1933408"/>
                  </a:lnTo>
                  <a:lnTo>
                    <a:pt x="80118" y="1925385"/>
                  </a:lnTo>
                  <a:lnTo>
                    <a:pt x="79791" y="1917363"/>
                  </a:lnTo>
                  <a:lnTo>
                    <a:pt x="79460" y="1909341"/>
                  </a:lnTo>
                  <a:lnTo>
                    <a:pt x="79122" y="1901318"/>
                  </a:lnTo>
                  <a:lnTo>
                    <a:pt x="78783" y="1893296"/>
                  </a:lnTo>
                  <a:lnTo>
                    <a:pt x="78435" y="1885273"/>
                  </a:lnTo>
                  <a:lnTo>
                    <a:pt x="78087" y="1877251"/>
                  </a:lnTo>
                  <a:lnTo>
                    <a:pt x="77731" y="1869228"/>
                  </a:lnTo>
                  <a:lnTo>
                    <a:pt x="77372" y="1861206"/>
                  </a:lnTo>
                  <a:lnTo>
                    <a:pt x="77008" y="1853183"/>
                  </a:lnTo>
                  <a:lnTo>
                    <a:pt x="76639" y="1845161"/>
                  </a:lnTo>
                  <a:lnTo>
                    <a:pt x="76267" y="1837139"/>
                  </a:lnTo>
                  <a:lnTo>
                    <a:pt x="75888" y="1829116"/>
                  </a:lnTo>
                  <a:lnTo>
                    <a:pt x="75509" y="1821094"/>
                  </a:lnTo>
                  <a:lnTo>
                    <a:pt x="75120" y="1813071"/>
                  </a:lnTo>
                  <a:lnTo>
                    <a:pt x="74731" y="1805049"/>
                  </a:lnTo>
                  <a:lnTo>
                    <a:pt x="74335" y="1797026"/>
                  </a:lnTo>
                  <a:lnTo>
                    <a:pt x="73936" y="1789004"/>
                  </a:lnTo>
                  <a:lnTo>
                    <a:pt x="73532" y="1780981"/>
                  </a:lnTo>
                  <a:lnTo>
                    <a:pt x="73123" y="1772959"/>
                  </a:lnTo>
                  <a:lnTo>
                    <a:pt x="72713" y="1764937"/>
                  </a:lnTo>
                  <a:lnTo>
                    <a:pt x="72294" y="1756914"/>
                  </a:lnTo>
                  <a:lnTo>
                    <a:pt x="71875" y="1748892"/>
                  </a:lnTo>
                  <a:lnTo>
                    <a:pt x="71448" y="1740869"/>
                  </a:lnTo>
                  <a:lnTo>
                    <a:pt x="71019" y="1732847"/>
                  </a:lnTo>
                  <a:lnTo>
                    <a:pt x="70586" y="1724824"/>
                  </a:lnTo>
                  <a:lnTo>
                    <a:pt x="70148" y="1716802"/>
                  </a:lnTo>
                  <a:lnTo>
                    <a:pt x="69707" y="1708779"/>
                  </a:lnTo>
                  <a:lnTo>
                    <a:pt x="69260" y="1700757"/>
                  </a:lnTo>
                  <a:lnTo>
                    <a:pt x="68813" y="1692735"/>
                  </a:lnTo>
                  <a:lnTo>
                    <a:pt x="68356" y="1684712"/>
                  </a:lnTo>
                  <a:lnTo>
                    <a:pt x="67900" y="1676690"/>
                  </a:lnTo>
                  <a:lnTo>
                    <a:pt x="67437" y="1668667"/>
                  </a:lnTo>
                  <a:lnTo>
                    <a:pt x="66972" y="1660645"/>
                  </a:lnTo>
                  <a:lnTo>
                    <a:pt x="66503" y="1652622"/>
                  </a:lnTo>
                  <a:lnTo>
                    <a:pt x="66029" y="1644600"/>
                  </a:lnTo>
                  <a:lnTo>
                    <a:pt x="65553" y="1636578"/>
                  </a:lnTo>
                  <a:lnTo>
                    <a:pt x="65071" y="1628555"/>
                  </a:lnTo>
                  <a:lnTo>
                    <a:pt x="64588" y="1620533"/>
                  </a:lnTo>
                  <a:lnTo>
                    <a:pt x="64098" y="1612510"/>
                  </a:lnTo>
                  <a:lnTo>
                    <a:pt x="63607" y="1604488"/>
                  </a:lnTo>
                  <a:lnTo>
                    <a:pt x="63112" y="1596465"/>
                  </a:lnTo>
                  <a:lnTo>
                    <a:pt x="62613" y="1588443"/>
                  </a:lnTo>
                  <a:lnTo>
                    <a:pt x="62111" y="1580420"/>
                  </a:lnTo>
                  <a:lnTo>
                    <a:pt x="61604" y="1572398"/>
                  </a:lnTo>
                  <a:lnTo>
                    <a:pt x="61097" y="1564376"/>
                  </a:lnTo>
                  <a:lnTo>
                    <a:pt x="60583" y="1556353"/>
                  </a:lnTo>
                  <a:lnTo>
                    <a:pt x="60068" y="1548331"/>
                  </a:lnTo>
                  <a:lnTo>
                    <a:pt x="59548" y="1540308"/>
                  </a:lnTo>
                  <a:lnTo>
                    <a:pt x="59026" y="1532286"/>
                  </a:lnTo>
                  <a:lnTo>
                    <a:pt x="58501" y="1524263"/>
                  </a:lnTo>
                  <a:lnTo>
                    <a:pt x="57972" y="1516241"/>
                  </a:lnTo>
                  <a:lnTo>
                    <a:pt x="57442" y="1508218"/>
                  </a:lnTo>
                  <a:lnTo>
                    <a:pt x="56907" y="1500196"/>
                  </a:lnTo>
                  <a:lnTo>
                    <a:pt x="56371" y="1492174"/>
                  </a:lnTo>
                  <a:lnTo>
                    <a:pt x="55829" y="1484151"/>
                  </a:lnTo>
                  <a:lnTo>
                    <a:pt x="55287" y="1476129"/>
                  </a:lnTo>
                  <a:lnTo>
                    <a:pt x="54741" y="1468106"/>
                  </a:lnTo>
                  <a:lnTo>
                    <a:pt x="54193" y="1460084"/>
                  </a:lnTo>
                  <a:lnTo>
                    <a:pt x="53643" y="1452061"/>
                  </a:lnTo>
                  <a:lnTo>
                    <a:pt x="53089" y="1444039"/>
                  </a:lnTo>
                  <a:lnTo>
                    <a:pt x="52534" y="1436016"/>
                  </a:lnTo>
                  <a:lnTo>
                    <a:pt x="51975" y="1427994"/>
                  </a:lnTo>
                  <a:lnTo>
                    <a:pt x="51415" y="1419972"/>
                  </a:lnTo>
                  <a:lnTo>
                    <a:pt x="50852" y="1411949"/>
                  </a:lnTo>
                  <a:lnTo>
                    <a:pt x="50288" y="1403927"/>
                  </a:lnTo>
                  <a:lnTo>
                    <a:pt x="49721" y="1395904"/>
                  </a:lnTo>
                  <a:lnTo>
                    <a:pt x="49152" y="1387882"/>
                  </a:lnTo>
                  <a:lnTo>
                    <a:pt x="48581" y="1379859"/>
                  </a:lnTo>
                  <a:lnTo>
                    <a:pt x="48008" y="1371837"/>
                  </a:lnTo>
                  <a:lnTo>
                    <a:pt x="47435" y="1363815"/>
                  </a:lnTo>
                  <a:lnTo>
                    <a:pt x="46858" y="1355792"/>
                  </a:lnTo>
                  <a:lnTo>
                    <a:pt x="46280" y="1347770"/>
                  </a:lnTo>
                  <a:lnTo>
                    <a:pt x="45701" y="1339747"/>
                  </a:lnTo>
                  <a:lnTo>
                    <a:pt x="45120" y="1331725"/>
                  </a:lnTo>
                  <a:lnTo>
                    <a:pt x="44539" y="1323702"/>
                  </a:lnTo>
                  <a:lnTo>
                    <a:pt x="43955" y="1315680"/>
                  </a:lnTo>
                  <a:lnTo>
                    <a:pt x="43371" y="1307657"/>
                  </a:lnTo>
                  <a:lnTo>
                    <a:pt x="42786" y="1299635"/>
                  </a:lnTo>
                  <a:lnTo>
                    <a:pt x="42200" y="1291613"/>
                  </a:lnTo>
                  <a:lnTo>
                    <a:pt x="41612" y="1283590"/>
                  </a:lnTo>
                  <a:lnTo>
                    <a:pt x="41024" y="1275568"/>
                  </a:lnTo>
                  <a:lnTo>
                    <a:pt x="40436" y="1267545"/>
                  </a:lnTo>
                  <a:lnTo>
                    <a:pt x="39847" y="1259523"/>
                  </a:lnTo>
                  <a:lnTo>
                    <a:pt x="39257" y="1251500"/>
                  </a:lnTo>
                  <a:lnTo>
                    <a:pt x="38667" y="1243478"/>
                  </a:lnTo>
                  <a:lnTo>
                    <a:pt x="38077" y="1235455"/>
                  </a:lnTo>
                  <a:lnTo>
                    <a:pt x="37487" y="1227433"/>
                  </a:lnTo>
                  <a:lnTo>
                    <a:pt x="36897" y="1219411"/>
                  </a:lnTo>
                  <a:lnTo>
                    <a:pt x="36307" y="1211388"/>
                  </a:lnTo>
                  <a:lnTo>
                    <a:pt x="35717" y="1203366"/>
                  </a:lnTo>
                  <a:lnTo>
                    <a:pt x="35127" y="1195343"/>
                  </a:lnTo>
                  <a:lnTo>
                    <a:pt x="34538" y="1187321"/>
                  </a:lnTo>
                  <a:lnTo>
                    <a:pt x="33949" y="1179298"/>
                  </a:lnTo>
                  <a:lnTo>
                    <a:pt x="33362" y="1171276"/>
                  </a:lnTo>
                  <a:lnTo>
                    <a:pt x="32774" y="1163253"/>
                  </a:lnTo>
                  <a:lnTo>
                    <a:pt x="32188" y="1155231"/>
                  </a:lnTo>
                  <a:lnTo>
                    <a:pt x="31603" y="1147209"/>
                  </a:lnTo>
                  <a:lnTo>
                    <a:pt x="31019" y="1139186"/>
                  </a:lnTo>
                  <a:lnTo>
                    <a:pt x="30437" y="1131164"/>
                  </a:lnTo>
                  <a:lnTo>
                    <a:pt x="29855" y="1123141"/>
                  </a:lnTo>
                  <a:lnTo>
                    <a:pt x="29276" y="1115119"/>
                  </a:lnTo>
                  <a:lnTo>
                    <a:pt x="28697" y="1107096"/>
                  </a:lnTo>
                  <a:lnTo>
                    <a:pt x="28121" y="1099074"/>
                  </a:lnTo>
                  <a:lnTo>
                    <a:pt x="27546" y="1091052"/>
                  </a:lnTo>
                  <a:lnTo>
                    <a:pt x="26975" y="1083029"/>
                  </a:lnTo>
                  <a:lnTo>
                    <a:pt x="26405" y="1075007"/>
                  </a:lnTo>
                  <a:lnTo>
                    <a:pt x="25837" y="1066984"/>
                  </a:lnTo>
                  <a:lnTo>
                    <a:pt x="25272" y="1058962"/>
                  </a:lnTo>
                  <a:lnTo>
                    <a:pt x="24708" y="1050939"/>
                  </a:lnTo>
                  <a:lnTo>
                    <a:pt x="24150" y="1042917"/>
                  </a:lnTo>
                  <a:lnTo>
                    <a:pt x="23591" y="1034894"/>
                  </a:lnTo>
                  <a:lnTo>
                    <a:pt x="23039" y="1026872"/>
                  </a:lnTo>
                  <a:lnTo>
                    <a:pt x="22487" y="1018850"/>
                  </a:lnTo>
                  <a:lnTo>
                    <a:pt x="21940" y="1010827"/>
                  </a:lnTo>
                  <a:lnTo>
                    <a:pt x="21396" y="1002805"/>
                  </a:lnTo>
                  <a:lnTo>
                    <a:pt x="20855" y="994782"/>
                  </a:lnTo>
                  <a:lnTo>
                    <a:pt x="20319" y="986760"/>
                  </a:lnTo>
                  <a:lnTo>
                    <a:pt x="19784" y="978737"/>
                  </a:lnTo>
                  <a:lnTo>
                    <a:pt x="19258" y="970715"/>
                  </a:lnTo>
                  <a:lnTo>
                    <a:pt x="18731" y="962692"/>
                  </a:lnTo>
                  <a:lnTo>
                    <a:pt x="18212" y="954670"/>
                  </a:lnTo>
                  <a:lnTo>
                    <a:pt x="17696" y="946648"/>
                  </a:lnTo>
                  <a:lnTo>
                    <a:pt x="17184" y="938625"/>
                  </a:lnTo>
                  <a:lnTo>
                    <a:pt x="16678" y="930603"/>
                  </a:lnTo>
                  <a:lnTo>
                    <a:pt x="16175" y="922580"/>
                  </a:lnTo>
                  <a:lnTo>
                    <a:pt x="15680" y="914558"/>
                  </a:lnTo>
                  <a:lnTo>
                    <a:pt x="15186" y="906535"/>
                  </a:lnTo>
                  <a:lnTo>
                    <a:pt x="14703" y="898513"/>
                  </a:lnTo>
                  <a:lnTo>
                    <a:pt x="14220" y="890490"/>
                  </a:lnTo>
                  <a:lnTo>
                    <a:pt x="13746" y="882468"/>
                  </a:lnTo>
                  <a:lnTo>
                    <a:pt x="13277" y="874446"/>
                  </a:lnTo>
                  <a:lnTo>
                    <a:pt x="12812" y="866423"/>
                  </a:lnTo>
                  <a:lnTo>
                    <a:pt x="12356" y="858401"/>
                  </a:lnTo>
                  <a:lnTo>
                    <a:pt x="11902" y="850378"/>
                  </a:lnTo>
                  <a:lnTo>
                    <a:pt x="11460" y="842356"/>
                  </a:lnTo>
                  <a:lnTo>
                    <a:pt x="11019" y="834333"/>
                  </a:lnTo>
                  <a:lnTo>
                    <a:pt x="10590" y="826311"/>
                  </a:lnTo>
                  <a:lnTo>
                    <a:pt x="10164" y="818289"/>
                  </a:lnTo>
                  <a:lnTo>
                    <a:pt x="9745" y="810266"/>
                  </a:lnTo>
                  <a:lnTo>
                    <a:pt x="9335" y="802244"/>
                  </a:lnTo>
                  <a:lnTo>
                    <a:pt x="8928" y="794221"/>
                  </a:lnTo>
                  <a:lnTo>
                    <a:pt x="8535" y="786199"/>
                  </a:lnTo>
                  <a:lnTo>
                    <a:pt x="8141" y="778176"/>
                  </a:lnTo>
                  <a:lnTo>
                    <a:pt x="7764" y="770154"/>
                  </a:lnTo>
                  <a:lnTo>
                    <a:pt x="7387" y="762131"/>
                  </a:lnTo>
                  <a:lnTo>
                    <a:pt x="7023" y="754109"/>
                  </a:lnTo>
                  <a:lnTo>
                    <a:pt x="6664" y="746087"/>
                  </a:lnTo>
                  <a:lnTo>
                    <a:pt x="6313" y="738064"/>
                  </a:lnTo>
                  <a:lnTo>
                    <a:pt x="5973" y="730042"/>
                  </a:lnTo>
                  <a:lnTo>
                    <a:pt x="5635" y="722019"/>
                  </a:lnTo>
                  <a:lnTo>
                    <a:pt x="5314" y="713997"/>
                  </a:lnTo>
                  <a:lnTo>
                    <a:pt x="4994" y="705974"/>
                  </a:lnTo>
                  <a:lnTo>
                    <a:pt x="4689" y="697952"/>
                  </a:lnTo>
                  <a:lnTo>
                    <a:pt x="4389" y="689929"/>
                  </a:lnTo>
                  <a:lnTo>
                    <a:pt x="4099" y="681907"/>
                  </a:lnTo>
                  <a:lnTo>
                    <a:pt x="3819" y="673885"/>
                  </a:lnTo>
                  <a:lnTo>
                    <a:pt x="3544" y="665862"/>
                  </a:lnTo>
                  <a:lnTo>
                    <a:pt x="3285" y="657840"/>
                  </a:lnTo>
                  <a:lnTo>
                    <a:pt x="3026" y="649817"/>
                  </a:lnTo>
                  <a:lnTo>
                    <a:pt x="2788" y="641795"/>
                  </a:lnTo>
                  <a:lnTo>
                    <a:pt x="2551" y="633772"/>
                  </a:lnTo>
                  <a:lnTo>
                    <a:pt x="2329" y="625750"/>
                  </a:lnTo>
                  <a:lnTo>
                    <a:pt x="2114" y="617727"/>
                  </a:lnTo>
                  <a:lnTo>
                    <a:pt x="1908" y="609705"/>
                  </a:lnTo>
                  <a:lnTo>
                    <a:pt x="1715" y="601683"/>
                  </a:lnTo>
                  <a:lnTo>
                    <a:pt x="1526" y="593660"/>
                  </a:lnTo>
                  <a:lnTo>
                    <a:pt x="1356" y="585638"/>
                  </a:lnTo>
                  <a:lnTo>
                    <a:pt x="1187" y="577615"/>
                  </a:lnTo>
                  <a:lnTo>
                    <a:pt x="1037" y="569593"/>
                  </a:lnTo>
                  <a:lnTo>
                    <a:pt x="892" y="561570"/>
                  </a:lnTo>
                  <a:lnTo>
                    <a:pt x="759" y="553548"/>
                  </a:lnTo>
                  <a:lnTo>
                    <a:pt x="637" y="545526"/>
                  </a:lnTo>
                  <a:lnTo>
                    <a:pt x="522" y="537503"/>
                  </a:lnTo>
                  <a:lnTo>
                    <a:pt x="425" y="529481"/>
                  </a:lnTo>
                  <a:lnTo>
                    <a:pt x="327" y="521458"/>
                  </a:lnTo>
                  <a:lnTo>
                    <a:pt x="254" y="513436"/>
                  </a:lnTo>
                  <a:lnTo>
                    <a:pt x="181" y="505413"/>
                  </a:lnTo>
                  <a:lnTo>
                    <a:pt x="126" y="497391"/>
                  </a:lnTo>
                  <a:lnTo>
                    <a:pt x="78" y="489368"/>
                  </a:lnTo>
                  <a:lnTo>
                    <a:pt x="41" y="481346"/>
                  </a:lnTo>
                  <a:lnTo>
                    <a:pt x="18" y="473324"/>
                  </a:lnTo>
                  <a:lnTo>
                    <a:pt x="0" y="465301"/>
                  </a:lnTo>
                  <a:lnTo>
                    <a:pt x="2" y="457279"/>
                  </a:lnTo>
                  <a:lnTo>
                    <a:pt x="4" y="449256"/>
                  </a:lnTo>
                  <a:lnTo>
                    <a:pt x="29" y="441234"/>
                  </a:lnTo>
                  <a:lnTo>
                    <a:pt x="57" y="433211"/>
                  </a:lnTo>
                  <a:lnTo>
                    <a:pt x="100" y="425189"/>
                  </a:lnTo>
                  <a:lnTo>
                    <a:pt x="153" y="417166"/>
                  </a:lnTo>
                  <a:lnTo>
                    <a:pt x="215" y="409144"/>
                  </a:lnTo>
                  <a:lnTo>
                    <a:pt x="294" y="401122"/>
                  </a:lnTo>
                  <a:lnTo>
                    <a:pt x="374" y="393099"/>
                  </a:lnTo>
                  <a:lnTo>
                    <a:pt x="479" y="385077"/>
                  </a:lnTo>
                  <a:lnTo>
                    <a:pt x="583" y="377054"/>
                  </a:lnTo>
                  <a:lnTo>
                    <a:pt x="707" y="369032"/>
                  </a:lnTo>
                  <a:lnTo>
                    <a:pt x="838" y="361009"/>
                  </a:lnTo>
                  <a:lnTo>
                    <a:pt x="980" y="352987"/>
                  </a:lnTo>
                  <a:lnTo>
                    <a:pt x="1136" y="344964"/>
                  </a:lnTo>
                  <a:lnTo>
                    <a:pt x="1296" y="336942"/>
                  </a:lnTo>
                  <a:lnTo>
                    <a:pt x="1478" y="328920"/>
                  </a:lnTo>
                  <a:lnTo>
                    <a:pt x="1659" y="320897"/>
                  </a:lnTo>
                  <a:lnTo>
                    <a:pt x="1863" y="312875"/>
                  </a:lnTo>
                  <a:lnTo>
                    <a:pt x="2070" y="304852"/>
                  </a:lnTo>
                  <a:lnTo>
                    <a:pt x="2292" y="296830"/>
                  </a:lnTo>
                  <a:lnTo>
                    <a:pt x="2524" y="288807"/>
                  </a:lnTo>
                  <a:lnTo>
                    <a:pt x="2764" y="280785"/>
                  </a:lnTo>
                  <a:lnTo>
                    <a:pt x="3020" y="272763"/>
                  </a:lnTo>
                  <a:lnTo>
                    <a:pt x="3278" y="264740"/>
                  </a:lnTo>
                  <a:lnTo>
                    <a:pt x="3559" y="256718"/>
                  </a:lnTo>
                  <a:lnTo>
                    <a:pt x="3840" y="248695"/>
                  </a:lnTo>
                  <a:lnTo>
                    <a:pt x="4140" y="240673"/>
                  </a:lnTo>
                  <a:lnTo>
                    <a:pt x="4445" y="232650"/>
                  </a:lnTo>
                  <a:lnTo>
                    <a:pt x="4762" y="224628"/>
                  </a:lnTo>
                  <a:lnTo>
                    <a:pt x="5090" y="216605"/>
                  </a:lnTo>
                  <a:lnTo>
                    <a:pt x="5424" y="208583"/>
                  </a:lnTo>
                  <a:lnTo>
                    <a:pt x="5776" y="200561"/>
                  </a:lnTo>
                  <a:lnTo>
                    <a:pt x="6128" y="192538"/>
                  </a:lnTo>
                  <a:lnTo>
                    <a:pt x="6502" y="184516"/>
                  </a:lnTo>
                  <a:lnTo>
                    <a:pt x="6876" y="176493"/>
                  </a:lnTo>
                  <a:lnTo>
                    <a:pt x="7266" y="168471"/>
                  </a:lnTo>
                  <a:lnTo>
                    <a:pt x="7663" y="160448"/>
                  </a:lnTo>
                  <a:lnTo>
                    <a:pt x="8068" y="152426"/>
                  </a:lnTo>
                  <a:lnTo>
                    <a:pt x="8487" y="144403"/>
                  </a:lnTo>
                  <a:lnTo>
                    <a:pt x="8908" y="136381"/>
                  </a:lnTo>
                  <a:lnTo>
                    <a:pt x="9348" y="128359"/>
                  </a:lnTo>
                  <a:lnTo>
                    <a:pt x="9788" y="120336"/>
                  </a:lnTo>
                  <a:lnTo>
                    <a:pt x="10245" y="112314"/>
                  </a:lnTo>
                  <a:lnTo>
                    <a:pt x="10705" y="104291"/>
                  </a:lnTo>
                  <a:lnTo>
                    <a:pt x="11177" y="96269"/>
                  </a:lnTo>
                  <a:lnTo>
                    <a:pt x="11657" y="88246"/>
                  </a:lnTo>
                  <a:lnTo>
                    <a:pt x="12142" y="80224"/>
                  </a:lnTo>
                  <a:lnTo>
                    <a:pt x="12642" y="72201"/>
                  </a:lnTo>
                  <a:lnTo>
                    <a:pt x="13141" y="64179"/>
                  </a:lnTo>
                  <a:lnTo>
                    <a:pt x="13659" y="56157"/>
                  </a:lnTo>
                  <a:lnTo>
                    <a:pt x="14177" y="48134"/>
                  </a:lnTo>
                  <a:lnTo>
                    <a:pt x="14707" y="40112"/>
                  </a:lnTo>
                  <a:lnTo>
                    <a:pt x="15242" y="32089"/>
                  </a:lnTo>
                  <a:lnTo>
                    <a:pt x="15785" y="24067"/>
                  </a:lnTo>
                  <a:lnTo>
                    <a:pt x="16337" y="16044"/>
                  </a:lnTo>
                  <a:lnTo>
                    <a:pt x="16892" y="8022"/>
                  </a:lnTo>
                  <a:lnTo>
                    <a:pt x="17460" y="0"/>
                  </a:lnTo>
                  <a:lnTo>
                    <a:pt x="195862" y="0"/>
                  </a:lnTo>
                  <a:lnTo>
                    <a:pt x="196430" y="8022"/>
                  </a:lnTo>
                  <a:lnTo>
                    <a:pt x="196985" y="16044"/>
                  </a:lnTo>
                  <a:lnTo>
                    <a:pt x="197537" y="24067"/>
                  </a:lnTo>
                  <a:lnTo>
                    <a:pt x="198080" y="32089"/>
                  </a:lnTo>
                  <a:lnTo>
                    <a:pt x="198615" y="40112"/>
                  </a:lnTo>
                  <a:lnTo>
                    <a:pt x="199145" y="48134"/>
                  </a:lnTo>
                  <a:lnTo>
                    <a:pt x="199663" y="56157"/>
                  </a:lnTo>
                  <a:lnTo>
                    <a:pt x="200181" y="64179"/>
                  </a:lnTo>
                  <a:lnTo>
                    <a:pt x="200680" y="72201"/>
                  </a:lnTo>
                  <a:lnTo>
                    <a:pt x="201180" y="80224"/>
                  </a:lnTo>
                  <a:lnTo>
                    <a:pt x="201665" y="88246"/>
                  </a:lnTo>
                  <a:lnTo>
                    <a:pt x="202145" y="96269"/>
                  </a:lnTo>
                  <a:lnTo>
                    <a:pt x="202617" y="104291"/>
                  </a:lnTo>
                  <a:lnTo>
                    <a:pt x="203077" y="112314"/>
                  </a:lnTo>
                  <a:lnTo>
                    <a:pt x="203534" y="120336"/>
                  </a:lnTo>
                  <a:lnTo>
                    <a:pt x="203974" y="128359"/>
                  </a:lnTo>
                  <a:lnTo>
                    <a:pt x="204414" y="136381"/>
                  </a:lnTo>
                  <a:lnTo>
                    <a:pt x="204835" y="144403"/>
                  </a:lnTo>
                  <a:lnTo>
                    <a:pt x="205254" y="152426"/>
                  </a:lnTo>
                  <a:lnTo>
                    <a:pt x="205659" y="160448"/>
                  </a:lnTo>
                  <a:lnTo>
                    <a:pt x="206056" y="168471"/>
                  </a:lnTo>
                  <a:lnTo>
                    <a:pt x="206446" y="176493"/>
                  </a:lnTo>
                  <a:lnTo>
                    <a:pt x="206820" y="184516"/>
                  </a:lnTo>
                  <a:lnTo>
                    <a:pt x="207194" y="192538"/>
                  </a:lnTo>
                  <a:lnTo>
                    <a:pt x="207546" y="200561"/>
                  </a:lnTo>
                  <a:lnTo>
                    <a:pt x="207898" y="208583"/>
                  </a:lnTo>
                  <a:lnTo>
                    <a:pt x="208232" y="216605"/>
                  </a:lnTo>
                  <a:lnTo>
                    <a:pt x="208560" y="224628"/>
                  </a:lnTo>
                  <a:lnTo>
                    <a:pt x="208877" y="232650"/>
                  </a:lnTo>
                  <a:lnTo>
                    <a:pt x="209182" y="240673"/>
                  </a:lnTo>
                  <a:lnTo>
                    <a:pt x="209482" y="248695"/>
                  </a:lnTo>
                  <a:lnTo>
                    <a:pt x="209763" y="256718"/>
                  </a:lnTo>
                  <a:lnTo>
                    <a:pt x="210044" y="264740"/>
                  </a:lnTo>
                  <a:lnTo>
                    <a:pt x="210302" y="272763"/>
                  </a:lnTo>
                  <a:lnTo>
                    <a:pt x="210558" y="280785"/>
                  </a:lnTo>
                  <a:lnTo>
                    <a:pt x="210798" y="288807"/>
                  </a:lnTo>
                  <a:lnTo>
                    <a:pt x="211030" y="296830"/>
                  </a:lnTo>
                  <a:lnTo>
                    <a:pt x="211252" y="304852"/>
                  </a:lnTo>
                  <a:lnTo>
                    <a:pt x="211459" y="312875"/>
                  </a:lnTo>
                  <a:lnTo>
                    <a:pt x="211663" y="320897"/>
                  </a:lnTo>
                  <a:lnTo>
                    <a:pt x="211844" y="328920"/>
                  </a:lnTo>
                  <a:lnTo>
                    <a:pt x="212025" y="336942"/>
                  </a:lnTo>
                  <a:lnTo>
                    <a:pt x="212186" y="344964"/>
                  </a:lnTo>
                  <a:lnTo>
                    <a:pt x="212342" y="352987"/>
                  </a:lnTo>
                  <a:lnTo>
                    <a:pt x="212484" y="361009"/>
                  </a:lnTo>
                  <a:lnTo>
                    <a:pt x="212615" y="369032"/>
                  </a:lnTo>
                  <a:lnTo>
                    <a:pt x="212739" y="377054"/>
                  </a:lnTo>
                  <a:lnTo>
                    <a:pt x="212843" y="385077"/>
                  </a:lnTo>
                  <a:lnTo>
                    <a:pt x="212948" y="393099"/>
                  </a:lnTo>
                  <a:lnTo>
                    <a:pt x="213028" y="401122"/>
                  </a:lnTo>
                  <a:lnTo>
                    <a:pt x="213107" y="409144"/>
                  </a:lnTo>
                  <a:lnTo>
                    <a:pt x="213169" y="417166"/>
                  </a:lnTo>
                  <a:lnTo>
                    <a:pt x="213222" y="425189"/>
                  </a:lnTo>
                  <a:lnTo>
                    <a:pt x="213265" y="433211"/>
                  </a:lnTo>
                  <a:lnTo>
                    <a:pt x="213293" y="441234"/>
                  </a:lnTo>
                  <a:lnTo>
                    <a:pt x="213318" y="449256"/>
                  </a:lnTo>
                  <a:lnTo>
                    <a:pt x="213320" y="457279"/>
                  </a:lnTo>
                  <a:lnTo>
                    <a:pt x="213322" y="465301"/>
                  </a:lnTo>
                  <a:lnTo>
                    <a:pt x="213304" y="473324"/>
                  </a:lnTo>
                  <a:lnTo>
                    <a:pt x="213281" y="481346"/>
                  </a:lnTo>
                  <a:lnTo>
                    <a:pt x="213244" y="489368"/>
                  </a:lnTo>
                  <a:lnTo>
                    <a:pt x="213196" y="497391"/>
                  </a:lnTo>
                  <a:lnTo>
                    <a:pt x="213141" y="505413"/>
                  </a:lnTo>
                  <a:lnTo>
                    <a:pt x="213068" y="513436"/>
                  </a:lnTo>
                  <a:lnTo>
                    <a:pt x="212995" y="521458"/>
                  </a:lnTo>
                  <a:lnTo>
                    <a:pt x="212897" y="529481"/>
                  </a:lnTo>
                  <a:lnTo>
                    <a:pt x="212799" y="537503"/>
                  </a:lnTo>
                  <a:lnTo>
                    <a:pt x="212685" y="545526"/>
                  </a:lnTo>
                  <a:lnTo>
                    <a:pt x="212563" y="553548"/>
                  </a:lnTo>
                  <a:lnTo>
                    <a:pt x="212430" y="561570"/>
                  </a:lnTo>
                  <a:lnTo>
                    <a:pt x="212284" y="569593"/>
                  </a:lnTo>
                  <a:lnTo>
                    <a:pt x="212135" y="577615"/>
                  </a:lnTo>
                  <a:lnTo>
                    <a:pt x="211966" y="585638"/>
                  </a:lnTo>
                  <a:lnTo>
                    <a:pt x="211796" y="593660"/>
                  </a:lnTo>
                  <a:lnTo>
                    <a:pt x="211607" y="601683"/>
                  </a:lnTo>
                  <a:lnTo>
                    <a:pt x="211414" y="609705"/>
                  </a:lnTo>
                  <a:lnTo>
                    <a:pt x="211208" y="617727"/>
                  </a:lnTo>
                  <a:lnTo>
                    <a:pt x="210993" y="625750"/>
                  </a:lnTo>
                  <a:lnTo>
                    <a:pt x="210771" y="633772"/>
                  </a:lnTo>
                  <a:lnTo>
                    <a:pt x="210534" y="641795"/>
                  </a:lnTo>
                  <a:lnTo>
                    <a:pt x="210296" y="649817"/>
                  </a:lnTo>
                  <a:lnTo>
                    <a:pt x="210037" y="657840"/>
                  </a:lnTo>
                  <a:lnTo>
                    <a:pt x="209778" y="665862"/>
                  </a:lnTo>
                  <a:lnTo>
                    <a:pt x="209503" y="673885"/>
                  </a:lnTo>
                  <a:lnTo>
                    <a:pt x="209223" y="681907"/>
                  </a:lnTo>
                  <a:lnTo>
                    <a:pt x="208933" y="689929"/>
                  </a:lnTo>
                  <a:lnTo>
                    <a:pt x="208632" y="697952"/>
                  </a:lnTo>
                  <a:lnTo>
                    <a:pt x="208328" y="705974"/>
                  </a:lnTo>
                  <a:lnTo>
                    <a:pt x="208008" y="713997"/>
                  </a:lnTo>
                  <a:lnTo>
                    <a:pt x="207687" y="722019"/>
                  </a:lnTo>
                  <a:lnTo>
                    <a:pt x="207349" y="730042"/>
                  </a:lnTo>
                  <a:lnTo>
                    <a:pt x="207009" y="738064"/>
                  </a:lnTo>
                  <a:lnTo>
                    <a:pt x="206658" y="746087"/>
                  </a:lnTo>
                  <a:lnTo>
                    <a:pt x="206299" y="754109"/>
                  </a:lnTo>
                  <a:lnTo>
                    <a:pt x="205935" y="762131"/>
                  </a:lnTo>
                  <a:lnTo>
                    <a:pt x="205558" y="770154"/>
                  </a:lnTo>
                  <a:lnTo>
                    <a:pt x="205181" y="778176"/>
                  </a:lnTo>
                  <a:lnTo>
                    <a:pt x="204787" y="786199"/>
                  </a:lnTo>
                  <a:lnTo>
                    <a:pt x="204393" y="794221"/>
                  </a:lnTo>
                  <a:lnTo>
                    <a:pt x="203987" y="802244"/>
                  </a:lnTo>
                  <a:lnTo>
                    <a:pt x="203577" y="810266"/>
                  </a:lnTo>
                  <a:lnTo>
                    <a:pt x="203158" y="818289"/>
                  </a:lnTo>
                  <a:lnTo>
                    <a:pt x="202732" y="826311"/>
                  </a:lnTo>
                  <a:lnTo>
                    <a:pt x="202303" y="834333"/>
                  </a:lnTo>
                  <a:lnTo>
                    <a:pt x="201862" y="842356"/>
                  </a:lnTo>
                  <a:lnTo>
                    <a:pt x="201420" y="850378"/>
                  </a:lnTo>
                  <a:lnTo>
                    <a:pt x="200965" y="858401"/>
                  </a:lnTo>
                  <a:lnTo>
                    <a:pt x="200510" y="866423"/>
                  </a:lnTo>
                  <a:lnTo>
                    <a:pt x="200045" y="874446"/>
                  </a:lnTo>
                  <a:lnTo>
                    <a:pt x="199576" y="882468"/>
                  </a:lnTo>
                  <a:lnTo>
                    <a:pt x="199102" y="890490"/>
                  </a:lnTo>
                  <a:lnTo>
                    <a:pt x="198619" y="898513"/>
                  </a:lnTo>
                  <a:lnTo>
                    <a:pt x="198136" y="906535"/>
                  </a:lnTo>
                  <a:lnTo>
                    <a:pt x="197642" y="914558"/>
                  </a:lnTo>
                  <a:lnTo>
                    <a:pt x="197147" y="922580"/>
                  </a:lnTo>
                  <a:lnTo>
                    <a:pt x="196644" y="930603"/>
                  </a:lnTo>
                  <a:lnTo>
                    <a:pt x="196138" y="938625"/>
                  </a:lnTo>
                  <a:lnTo>
                    <a:pt x="195626" y="946648"/>
                  </a:lnTo>
                  <a:lnTo>
                    <a:pt x="195110" y="954670"/>
                  </a:lnTo>
                  <a:lnTo>
                    <a:pt x="194591" y="962692"/>
                  </a:lnTo>
                  <a:lnTo>
                    <a:pt x="194064" y="970715"/>
                  </a:lnTo>
                  <a:lnTo>
                    <a:pt x="193538" y="978737"/>
                  </a:lnTo>
                  <a:lnTo>
                    <a:pt x="193003" y="986760"/>
                  </a:lnTo>
                  <a:lnTo>
                    <a:pt x="192467" y="994782"/>
                  </a:lnTo>
                  <a:lnTo>
                    <a:pt x="191926" y="1002805"/>
                  </a:lnTo>
                  <a:lnTo>
                    <a:pt x="191382" y="1010827"/>
                  </a:lnTo>
                  <a:lnTo>
                    <a:pt x="190835" y="1018850"/>
                  </a:lnTo>
                  <a:lnTo>
                    <a:pt x="190283" y="1026872"/>
                  </a:lnTo>
                  <a:lnTo>
                    <a:pt x="189731" y="1034894"/>
                  </a:lnTo>
                  <a:lnTo>
                    <a:pt x="189172" y="1042917"/>
                  </a:lnTo>
                  <a:lnTo>
                    <a:pt x="188614" y="1050939"/>
                  </a:lnTo>
                  <a:lnTo>
                    <a:pt x="188050" y="1058962"/>
                  </a:lnTo>
                  <a:lnTo>
                    <a:pt x="187485" y="1066984"/>
                  </a:lnTo>
                  <a:lnTo>
                    <a:pt x="186917" y="1075007"/>
                  </a:lnTo>
                  <a:lnTo>
                    <a:pt x="186347" y="1083029"/>
                  </a:lnTo>
                  <a:lnTo>
                    <a:pt x="185776" y="1091052"/>
                  </a:lnTo>
                  <a:lnTo>
                    <a:pt x="185200" y="1099074"/>
                  </a:lnTo>
                  <a:lnTo>
                    <a:pt x="184625" y="1107096"/>
                  </a:lnTo>
                  <a:lnTo>
                    <a:pt x="184046" y="1115119"/>
                  </a:lnTo>
                  <a:lnTo>
                    <a:pt x="183467" y="1123141"/>
                  </a:lnTo>
                  <a:lnTo>
                    <a:pt x="182885" y="1131164"/>
                  </a:lnTo>
                  <a:lnTo>
                    <a:pt x="182303" y="1139186"/>
                  </a:lnTo>
                  <a:lnTo>
                    <a:pt x="181719" y="1147209"/>
                  </a:lnTo>
                  <a:lnTo>
                    <a:pt x="181133" y="1155231"/>
                  </a:lnTo>
                  <a:lnTo>
                    <a:pt x="180548" y="1163253"/>
                  </a:lnTo>
                  <a:lnTo>
                    <a:pt x="179960" y="1171276"/>
                  </a:lnTo>
                  <a:lnTo>
                    <a:pt x="179373" y="1179298"/>
                  </a:lnTo>
                  <a:lnTo>
                    <a:pt x="178784" y="1187321"/>
                  </a:lnTo>
                  <a:lnTo>
                    <a:pt x="178195" y="1195343"/>
                  </a:lnTo>
                  <a:lnTo>
                    <a:pt x="177605" y="1203366"/>
                  </a:lnTo>
                  <a:lnTo>
                    <a:pt x="177015" y="1211388"/>
                  </a:lnTo>
                  <a:lnTo>
                    <a:pt x="176425" y="1219411"/>
                  </a:lnTo>
                  <a:lnTo>
                    <a:pt x="175835" y="1227433"/>
                  </a:lnTo>
                  <a:lnTo>
                    <a:pt x="175245" y="1235455"/>
                  </a:lnTo>
                  <a:lnTo>
                    <a:pt x="174655" y="1243478"/>
                  </a:lnTo>
                  <a:lnTo>
                    <a:pt x="174065" y="1251500"/>
                  </a:lnTo>
                  <a:lnTo>
                    <a:pt x="173475" y="1259523"/>
                  </a:lnTo>
                  <a:lnTo>
                    <a:pt x="172886" y="1267545"/>
                  </a:lnTo>
                  <a:lnTo>
                    <a:pt x="172297" y="1275568"/>
                  </a:lnTo>
                  <a:lnTo>
                    <a:pt x="171710" y="1283590"/>
                  </a:lnTo>
                  <a:lnTo>
                    <a:pt x="171122" y="1291613"/>
                  </a:lnTo>
                  <a:lnTo>
                    <a:pt x="170536" y="1299635"/>
                  </a:lnTo>
                  <a:lnTo>
                    <a:pt x="169950" y="1307657"/>
                  </a:lnTo>
                  <a:lnTo>
                    <a:pt x="169367" y="1315680"/>
                  </a:lnTo>
                  <a:lnTo>
                    <a:pt x="168783" y="1323702"/>
                  </a:lnTo>
                  <a:lnTo>
                    <a:pt x="168202" y="1331725"/>
                  </a:lnTo>
                  <a:lnTo>
                    <a:pt x="167621" y="1339747"/>
                  </a:lnTo>
                  <a:lnTo>
                    <a:pt x="167042" y="1347770"/>
                  </a:lnTo>
                  <a:lnTo>
                    <a:pt x="166464" y="1355792"/>
                  </a:lnTo>
                  <a:lnTo>
                    <a:pt x="165887" y="1363815"/>
                  </a:lnTo>
                  <a:lnTo>
                    <a:pt x="165314" y="1371837"/>
                  </a:lnTo>
                  <a:lnTo>
                    <a:pt x="164741" y="1379859"/>
                  </a:lnTo>
                  <a:lnTo>
                    <a:pt x="164170" y="1387882"/>
                  </a:lnTo>
                  <a:lnTo>
                    <a:pt x="163601" y="1395904"/>
                  </a:lnTo>
                  <a:lnTo>
                    <a:pt x="163034" y="1403927"/>
                  </a:lnTo>
                  <a:lnTo>
                    <a:pt x="162470" y="1411949"/>
                  </a:lnTo>
                  <a:lnTo>
                    <a:pt x="161906" y="1419972"/>
                  </a:lnTo>
                  <a:lnTo>
                    <a:pt x="161347" y="1427994"/>
                  </a:lnTo>
                  <a:lnTo>
                    <a:pt x="160788" y="1436016"/>
                  </a:lnTo>
                  <a:lnTo>
                    <a:pt x="160233" y="1444039"/>
                  </a:lnTo>
                  <a:lnTo>
                    <a:pt x="159679" y="1452061"/>
                  </a:lnTo>
                  <a:lnTo>
                    <a:pt x="159129" y="1460084"/>
                  </a:lnTo>
                  <a:lnTo>
                    <a:pt x="158581" y="1468106"/>
                  </a:lnTo>
                  <a:lnTo>
                    <a:pt x="158035" y="1476129"/>
                  </a:lnTo>
                  <a:lnTo>
                    <a:pt x="157493" y="1484151"/>
                  </a:lnTo>
                  <a:lnTo>
                    <a:pt x="156951" y="1492174"/>
                  </a:lnTo>
                  <a:lnTo>
                    <a:pt x="156415" y="1500196"/>
                  </a:lnTo>
                  <a:lnTo>
                    <a:pt x="155880" y="1508218"/>
                  </a:lnTo>
                  <a:lnTo>
                    <a:pt x="155350" y="1516241"/>
                  </a:lnTo>
                  <a:lnTo>
                    <a:pt x="154821" y="1524263"/>
                  </a:lnTo>
                  <a:lnTo>
                    <a:pt x="154295" y="1532286"/>
                  </a:lnTo>
                  <a:lnTo>
                    <a:pt x="153774" y="1540308"/>
                  </a:lnTo>
                  <a:lnTo>
                    <a:pt x="153254" y="1548331"/>
                  </a:lnTo>
                  <a:lnTo>
                    <a:pt x="152739" y="1556353"/>
                  </a:lnTo>
                  <a:lnTo>
                    <a:pt x="152225" y="1564376"/>
                  </a:lnTo>
                  <a:lnTo>
                    <a:pt x="151718" y="1572398"/>
                  </a:lnTo>
                  <a:lnTo>
                    <a:pt x="151211" y="1580420"/>
                  </a:lnTo>
                  <a:lnTo>
                    <a:pt x="150709" y="1588443"/>
                  </a:lnTo>
                  <a:lnTo>
                    <a:pt x="150210" y="1596465"/>
                  </a:lnTo>
                  <a:lnTo>
                    <a:pt x="149714" y="1604488"/>
                  </a:lnTo>
                  <a:lnTo>
                    <a:pt x="149224" y="1612510"/>
                  </a:lnTo>
                  <a:lnTo>
                    <a:pt x="148734" y="1620533"/>
                  </a:lnTo>
                  <a:lnTo>
                    <a:pt x="148251" y="1628555"/>
                  </a:lnTo>
                  <a:lnTo>
                    <a:pt x="147769" y="1636578"/>
                  </a:lnTo>
                  <a:lnTo>
                    <a:pt x="147293" y="1644600"/>
                  </a:lnTo>
                  <a:lnTo>
                    <a:pt x="146819" y="1652622"/>
                  </a:lnTo>
                  <a:lnTo>
                    <a:pt x="146350" y="1660645"/>
                  </a:lnTo>
                  <a:lnTo>
                    <a:pt x="145885" y="1668667"/>
                  </a:lnTo>
                  <a:lnTo>
                    <a:pt x="145422" y="1676690"/>
                  </a:lnTo>
                  <a:lnTo>
                    <a:pt x="144966" y="1684712"/>
                  </a:lnTo>
                  <a:lnTo>
                    <a:pt x="144509" y="1692735"/>
                  </a:lnTo>
                  <a:lnTo>
                    <a:pt x="144062" y="1700757"/>
                  </a:lnTo>
                  <a:lnTo>
                    <a:pt x="143615" y="1708779"/>
                  </a:lnTo>
                  <a:lnTo>
                    <a:pt x="143174" y="1716802"/>
                  </a:lnTo>
                  <a:lnTo>
                    <a:pt x="142736" y="1724824"/>
                  </a:lnTo>
                  <a:lnTo>
                    <a:pt x="142303" y="1732847"/>
                  </a:lnTo>
                  <a:lnTo>
                    <a:pt x="141874" y="1740869"/>
                  </a:lnTo>
                  <a:lnTo>
                    <a:pt x="141447" y="1748892"/>
                  </a:lnTo>
                  <a:lnTo>
                    <a:pt x="141028" y="1756914"/>
                  </a:lnTo>
                  <a:lnTo>
                    <a:pt x="140609" y="1764937"/>
                  </a:lnTo>
                  <a:lnTo>
                    <a:pt x="140199" y="1772959"/>
                  </a:lnTo>
                  <a:lnTo>
                    <a:pt x="139790" y="1780981"/>
                  </a:lnTo>
                  <a:lnTo>
                    <a:pt x="139386" y="1789004"/>
                  </a:lnTo>
                  <a:lnTo>
                    <a:pt x="138987" y="1797026"/>
                  </a:lnTo>
                  <a:lnTo>
                    <a:pt x="138591" y="1805049"/>
                  </a:lnTo>
                  <a:lnTo>
                    <a:pt x="138202" y="1813071"/>
                  </a:lnTo>
                  <a:lnTo>
                    <a:pt x="137813" y="1821094"/>
                  </a:lnTo>
                  <a:lnTo>
                    <a:pt x="137434" y="1829116"/>
                  </a:lnTo>
                  <a:lnTo>
                    <a:pt x="137054" y="1837139"/>
                  </a:lnTo>
                  <a:lnTo>
                    <a:pt x="136683" y="1845161"/>
                  </a:lnTo>
                  <a:lnTo>
                    <a:pt x="136314" y="1853183"/>
                  </a:lnTo>
                  <a:lnTo>
                    <a:pt x="135950" y="1861206"/>
                  </a:lnTo>
                  <a:lnTo>
                    <a:pt x="135591" y="1869228"/>
                  </a:lnTo>
                  <a:lnTo>
                    <a:pt x="135235" y="1877251"/>
                  </a:lnTo>
                  <a:lnTo>
                    <a:pt x="134887" y="1885273"/>
                  </a:lnTo>
                  <a:lnTo>
                    <a:pt x="134539" y="1893296"/>
                  </a:lnTo>
                  <a:lnTo>
                    <a:pt x="134200" y="1901318"/>
                  </a:lnTo>
                  <a:lnTo>
                    <a:pt x="133862" y="1909341"/>
                  </a:lnTo>
                  <a:lnTo>
                    <a:pt x="133531" y="1917363"/>
                  </a:lnTo>
                  <a:lnTo>
                    <a:pt x="133204" y="1925385"/>
                  </a:lnTo>
                  <a:lnTo>
                    <a:pt x="132881" y="1933408"/>
                  </a:lnTo>
                  <a:lnTo>
                    <a:pt x="132565" y="1941430"/>
                  </a:lnTo>
                  <a:lnTo>
                    <a:pt x="132249" y="1949453"/>
                  </a:lnTo>
                  <a:lnTo>
                    <a:pt x="131944" y="1957475"/>
                  </a:lnTo>
                  <a:lnTo>
                    <a:pt x="131638" y="1965498"/>
                  </a:lnTo>
                  <a:lnTo>
                    <a:pt x="131341" y="1973520"/>
                  </a:lnTo>
                  <a:lnTo>
                    <a:pt x="131047" y="1981542"/>
                  </a:lnTo>
                  <a:lnTo>
                    <a:pt x="130757" y="1989565"/>
                  </a:lnTo>
                  <a:lnTo>
                    <a:pt x="130474" y="1997587"/>
                  </a:lnTo>
                  <a:lnTo>
                    <a:pt x="130192" y="2005610"/>
                  </a:lnTo>
                  <a:lnTo>
                    <a:pt x="129920" y="2013632"/>
                  </a:lnTo>
                  <a:lnTo>
                    <a:pt x="129647" y="2021655"/>
                  </a:lnTo>
                  <a:lnTo>
                    <a:pt x="129385" y="2029677"/>
                  </a:lnTo>
                  <a:lnTo>
                    <a:pt x="129123" y="2037700"/>
                  </a:lnTo>
                  <a:lnTo>
                    <a:pt x="128869" y="2045722"/>
                  </a:lnTo>
                  <a:lnTo>
                    <a:pt x="128618" y="2053744"/>
                  </a:lnTo>
                  <a:lnTo>
                    <a:pt x="128372" y="2061767"/>
                  </a:lnTo>
                  <a:lnTo>
                    <a:pt x="128133" y="2069789"/>
                  </a:lnTo>
                  <a:lnTo>
                    <a:pt x="127894" y="2077812"/>
                  </a:lnTo>
                  <a:lnTo>
                    <a:pt x="127666" y="2085834"/>
                  </a:lnTo>
                  <a:lnTo>
                    <a:pt x="127438" y="2093857"/>
                  </a:lnTo>
                  <a:lnTo>
                    <a:pt x="127219" y="2101879"/>
                  </a:lnTo>
                  <a:lnTo>
                    <a:pt x="127002" y="2109902"/>
                  </a:lnTo>
                  <a:lnTo>
                    <a:pt x="126791" y="2117924"/>
                  </a:lnTo>
                  <a:lnTo>
                    <a:pt x="126586" y="2125946"/>
                  </a:lnTo>
                  <a:lnTo>
                    <a:pt x="126383" y="2133969"/>
                  </a:lnTo>
                  <a:lnTo>
                    <a:pt x="126189" y="2141991"/>
                  </a:lnTo>
                  <a:lnTo>
                    <a:pt x="125994" y="2150014"/>
                  </a:lnTo>
                  <a:lnTo>
                    <a:pt x="125811" y="2158036"/>
                  </a:lnTo>
                  <a:lnTo>
                    <a:pt x="125628" y="2166059"/>
                  </a:lnTo>
                  <a:lnTo>
                    <a:pt x="125453" y="2174081"/>
                  </a:lnTo>
                  <a:lnTo>
                    <a:pt x="125282" y="2182104"/>
                  </a:lnTo>
                  <a:lnTo>
                    <a:pt x="125115" y="2190126"/>
                  </a:lnTo>
                  <a:lnTo>
                    <a:pt x="124955" y="2198148"/>
                  </a:lnTo>
                  <a:lnTo>
                    <a:pt x="124796" y="2206171"/>
                  </a:lnTo>
                  <a:lnTo>
                    <a:pt x="124647" y="2214193"/>
                  </a:lnTo>
                  <a:lnTo>
                    <a:pt x="124498" y="2222216"/>
                  </a:lnTo>
                  <a:lnTo>
                    <a:pt x="124359" y="2230238"/>
                  </a:lnTo>
                  <a:lnTo>
                    <a:pt x="124222" y="2238261"/>
                  </a:lnTo>
                  <a:lnTo>
                    <a:pt x="124091" y="2246283"/>
                  </a:lnTo>
                  <a:lnTo>
                    <a:pt x="123965" y="2254305"/>
                  </a:lnTo>
                  <a:lnTo>
                    <a:pt x="123843" y="2262328"/>
                  </a:lnTo>
                  <a:lnTo>
                    <a:pt x="123728" y="2270350"/>
                  </a:lnTo>
                  <a:lnTo>
                    <a:pt x="123614" y="2278373"/>
                  </a:lnTo>
                  <a:lnTo>
                    <a:pt x="123511" y="2286395"/>
                  </a:lnTo>
                  <a:lnTo>
                    <a:pt x="123408" y="2294418"/>
                  </a:lnTo>
                  <a:lnTo>
                    <a:pt x="123313" y="2302440"/>
                  </a:lnTo>
                  <a:lnTo>
                    <a:pt x="123221" y="2310463"/>
                  </a:lnTo>
                  <a:lnTo>
                    <a:pt x="123134" y="2318485"/>
                  </a:lnTo>
                  <a:lnTo>
                    <a:pt x="123054" y="2326507"/>
                  </a:lnTo>
                  <a:lnTo>
                    <a:pt x="122976" y="2334530"/>
                  </a:lnTo>
                  <a:lnTo>
                    <a:pt x="122907" y="2342552"/>
                  </a:lnTo>
                  <a:lnTo>
                    <a:pt x="122838" y="2350575"/>
                  </a:lnTo>
                  <a:lnTo>
                    <a:pt x="122779" y="2358597"/>
                  </a:lnTo>
                  <a:lnTo>
                    <a:pt x="122721" y="2366620"/>
                  </a:lnTo>
                  <a:lnTo>
                    <a:pt x="122670" y="2374642"/>
                  </a:lnTo>
                  <a:lnTo>
                    <a:pt x="122624" y="2382665"/>
                  </a:lnTo>
                  <a:lnTo>
                    <a:pt x="122581" y="2390687"/>
                  </a:lnTo>
                  <a:lnTo>
                    <a:pt x="122546" y="2398709"/>
                  </a:lnTo>
                  <a:lnTo>
                    <a:pt x="122511" y="2406732"/>
                  </a:lnTo>
                  <a:lnTo>
                    <a:pt x="122488" y="2414754"/>
                  </a:lnTo>
                  <a:lnTo>
                    <a:pt x="122464" y="2422777"/>
                  </a:lnTo>
                  <a:lnTo>
                    <a:pt x="122448" y="2430799"/>
                  </a:lnTo>
                  <a:lnTo>
                    <a:pt x="122435" y="2438822"/>
                  </a:lnTo>
                  <a:lnTo>
                    <a:pt x="122427" y="2446844"/>
                  </a:lnTo>
                  <a:lnTo>
                    <a:pt x="122426" y="2454867"/>
                  </a:lnTo>
                  <a:lnTo>
                    <a:pt x="122426" y="2462889"/>
                  </a:lnTo>
                  <a:lnTo>
                    <a:pt x="122435" y="2470911"/>
                  </a:lnTo>
                  <a:lnTo>
                    <a:pt x="122444" y="2478934"/>
                  </a:lnTo>
                  <a:lnTo>
                    <a:pt x="122463" y="2486956"/>
                  </a:lnTo>
                  <a:lnTo>
                    <a:pt x="122483" y="2494979"/>
                  </a:lnTo>
                  <a:lnTo>
                    <a:pt x="122509" y="2503001"/>
                  </a:lnTo>
                  <a:lnTo>
                    <a:pt x="122540" y="2511024"/>
                  </a:lnTo>
                  <a:lnTo>
                    <a:pt x="122574" y="2519046"/>
                  </a:lnTo>
                  <a:lnTo>
                    <a:pt x="122615" y="2527068"/>
                  </a:lnTo>
                  <a:lnTo>
                    <a:pt x="122657" y="2535091"/>
                  </a:lnTo>
                  <a:lnTo>
                    <a:pt x="122709" y="2543113"/>
                  </a:lnTo>
                  <a:lnTo>
                    <a:pt x="122760" y="2551136"/>
                  </a:lnTo>
                  <a:lnTo>
                    <a:pt x="122820" y="2559158"/>
                  </a:lnTo>
                  <a:lnTo>
                    <a:pt x="122882" y="2567181"/>
                  </a:lnTo>
                  <a:lnTo>
                    <a:pt x="122949" y="2575203"/>
                  </a:lnTo>
                  <a:lnTo>
                    <a:pt x="123021" y="2583226"/>
                  </a:lnTo>
                  <a:lnTo>
                    <a:pt x="123095" y="2591248"/>
                  </a:lnTo>
                  <a:lnTo>
                    <a:pt x="123178" y="2599270"/>
                  </a:lnTo>
                  <a:lnTo>
                    <a:pt x="123260" y="2607293"/>
                  </a:lnTo>
                  <a:lnTo>
                    <a:pt x="123351" y="2615315"/>
                  </a:lnTo>
                  <a:lnTo>
                    <a:pt x="123443" y="2623338"/>
                  </a:lnTo>
                  <a:lnTo>
                    <a:pt x="123542" y="2631360"/>
                  </a:lnTo>
                  <a:lnTo>
                    <a:pt x="123643" y="2639383"/>
                  </a:lnTo>
                  <a:lnTo>
                    <a:pt x="123748" y="2647405"/>
                  </a:lnTo>
                  <a:lnTo>
                    <a:pt x="123860" y="2655428"/>
                  </a:lnTo>
                  <a:lnTo>
                    <a:pt x="123971" y="2663450"/>
                  </a:lnTo>
                  <a:lnTo>
                    <a:pt x="124092" y="2671472"/>
                  </a:lnTo>
                  <a:lnTo>
                    <a:pt x="124212" y="2679495"/>
                  </a:lnTo>
                  <a:lnTo>
                    <a:pt x="124340" y="2687517"/>
                  </a:lnTo>
                  <a:lnTo>
                    <a:pt x="124469" y="2695540"/>
                  </a:lnTo>
                  <a:lnTo>
                    <a:pt x="124603" y="2703562"/>
                  </a:lnTo>
                  <a:lnTo>
                    <a:pt x="124742" y="2711585"/>
                  </a:lnTo>
                  <a:lnTo>
                    <a:pt x="124882" y="2719607"/>
                  </a:lnTo>
                  <a:lnTo>
                    <a:pt x="125028" y="2727630"/>
                  </a:lnTo>
                  <a:lnTo>
                    <a:pt x="125175" y="2735652"/>
                  </a:lnTo>
                  <a:lnTo>
                    <a:pt x="125330" y="2743674"/>
                  </a:lnTo>
                  <a:lnTo>
                    <a:pt x="125485" y="2751697"/>
                  </a:lnTo>
                  <a:lnTo>
                    <a:pt x="125645" y="2759719"/>
                  </a:lnTo>
                  <a:lnTo>
                    <a:pt x="125808" y="2767742"/>
                  </a:lnTo>
                  <a:lnTo>
                    <a:pt x="125974" y="2775764"/>
                  </a:lnTo>
                  <a:lnTo>
                    <a:pt x="126145" y="2783787"/>
                  </a:lnTo>
                  <a:lnTo>
                    <a:pt x="126316" y="2791809"/>
                  </a:lnTo>
                  <a:lnTo>
                    <a:pt x="126494" y="2799832"/>
                  </a:lnTo>
                  <a:lnTo>
                    <a:pt x="126672" y="2807854"/>
                  </a:lnTo>
                  <a:lnTo>
                    <a:pt x="126856" y="2815876"/>
                  </a:lnTo>
                  <a:lnTo>
                    <a:pt x="127042" y="2823899"/>
                  </a:lnTo>
                  <a:lnTo>
                    <a:pt x="127230" y="2831921"/>
                  </a:lnTo>
                  <a:lnTo>
                    <a:pt x="127422" y="2839944"/>
                  </a:lnTo>
                  <a:lnTo>
                    <a:pt x="127616" y="2847966"/>
                  </a:lnTo>
                  <a:lnTo>
                    <a:pt x="127814" y="2855989"/>
                  </a:lnTo>
                  <a:lnTo>
                    <a:pt x="128013" y="2864011"/>
                  </a:lnTo>
                  <a:lnTo>
                    <a:pt x="128217" y="2872033"/>
                  </a:lnTo>
                  <a:lnTo>
                    <a:pt x="128421" y="2880056"/>
                  </a:lnTo>
                  <a:lnTo>
                    <a:pt x="128630" y="2888078"/>
                  </a:lnTo>
                  <a:lnTo>
                    <a:pt x="128840" y="2896101"/>
                  </a:lnTo>
                  <a:lnTo>
                    <a:pt x="129052" y="2904123"/>
                  </a:lnTo>
                  <a:lnTo>
                    <a:pt x="129268" y="2912146"/>
                  </a:lnTo>
                  <a:lnTo>
                    <a:pt x="129484" y="2920168"/>
                  </a:lnTo>
                  <a:lnTo>
                    <a:pt x="129704" y="2928191"/>
                  </a:lnTo>
                  <a:lnTo>
                    <a:pt x="129924" y="2936213"/>
                  </a:lnTo>
                  <a:lnTo>
                    <a:pt x="130149" y="2944235"/>
                  </a:lnTo>
                  <a:lnTo>
                    <a:pt x="130374" y="2952258"/>
                  </a:lnTo>
                  <a:lnTo>
                    <a:pt x="130601" y="2960280"/>
                  </a:lnTo>
                  <a:lnTo>
                    <a:pt x="130830" y="2968303"/>
                  </a:lnTo>
                  <a:lnTo>
                    <a:pt x="131060" y="2976325"/>
                  </a:lnTo>
                  <a:lnTo>
                    <a:pt x="131293" y="2984348"/>
                  </a:lnTo>
                  <a:lnTo>
                    <a:pt x="131526" y="2992370"/>
                  </a:lnTo>
                  <a:lnTo>
                    <a:pt x="131762" y="3000393"/>
                  </a:lnTo>
                  <a:lnTo>
                    <a:pt x="131998" y="3008415"/>
                  </a:lnTo>
                  <a:lnTo>
                    <a:pt x="132236" y="3016437"/>
                  </a:lnTo>
                  <a:lnTo>
                    <a:pt x="132475" y="3024460"/>
                  </a:lnTo>
                  <a:lnTo>
                    <a:pt x="132715" y="3032482"/>
                  </a:lnTo>
                  <a:lnTo>
                    <a:pt x="132956" y="3040505"/>
                  </a:lnTo>
                  <a:lnTo>
                    <a:pt x="133198" y="3048527"/>
                  </a:lnTo>
                  <a:lnTo>
                    <a:pt x="133441" y="3056550"/>
                  </a:lnTo>
                  <a:lnTo>
                    <a:pt x="133684" y="3064572"/>
                  </a:lnTo>
                  <a:lnTo>
                    <a:pt x="133929" y="3072595"/>
                  </a:lnTo>
                  <a:lnTo>
                    <a:pt x="134174" y="3080617"/>
                  </a:lnTo>
                  <a:lnTo>
                    <a:pt x="134419" y="3088639"/>
                  </a:lnTo>
                  <a:lnTo>
                    <a:pt x="134665" y="3096662"/>
                  </a:lnTo>
                  <a:lnTo>
                    <a:pt x="134911" y="3104684"/>
                  </a:lnTo>
                  <a:lnTo>
                    <a:pt x="135157" y="3112707"/>
                  </a:lnTo>
                  <a:lnTo>
                    <a:pt x="135404" y="3120729"/>
                  </a:lnTo>
                  <a:lnTo>
                    <a:pt x="135650" y="3128752"/>
                  </a:lnTo>
                  <a:lnTo>
                    <a:pt x="135896" y="3136774"/>
                  </a:lnTo>
                  <a:lnTo>
                    <a:pt x="136143" y="3144796"/>
                  </a:lnTo>
                  <a:lnTo>
                    <a:pt x="136389" y="3152819"/>
                  </a:lnTo>
                  <a:lnTo>
                    <a:pt x="136634" y="3160841"/>
                  </a:lnTo>
                  <a:lnTo>
                    <a:pt x="136879" y="3168864"/>
                  </a:lnTo>
                  <a:lnTo>
                    <a:pt x="137124" y="3176886"/>
                  </a:lnTo>
                  <a:lnTo>
                    <a:pt x="137368" y="3184909"/>
                  </a:lnTo>
                  <a:lnTo>
                    <a:pt x="137612" y="3192931"/>
                  </a:lnTo>
                  <a:lnTo>
                    <a:pt x="137854" y="3200954"/>
                  </a:lnTo>
                  <a:lnTo>
                    <a:pt x="138096" y="3208976"/>
                  </a:lnTo>
                  <a:lnTo>
                    <a:pt x="138337" y="3216998"/>
                  </a:lnTo>
                  <a:lnTo>
                    <a:pt x="138577" y="3225021"/>
                  </a:lnTo>
                  <a:lnTo>
                    <a:pt x="138815" y="3233043"/>
                  </a:lnTo>
                  <a:lnTo>
                    <a:pt x="139052" y="3241066"/>
                  </a:lnTo>
                  <a:lnTo>
                    <a:pt x="139289" y="3249088"/>
                  </a:lnTo>
                  <a:lnTo>
                    <a:pt x="139523" y="3257111"/>
                  </a:lnTo>
                  <a:lnTo>
                    <a:pt x="139756" y="3265133"/>
                  </a:lnTo>
                  <a:lnTo>
                    <a:pt x="139987" y="3273156"/>
                  </a:lnTo>
                  <a:lnTo>
                    <a:pt x="140217" y="3281178"/>
                  </a:lnTo>
                  <a:lnTo>
                    <a:pt x="140445" y="3289200"/>
                  </a:lnTo>
                  <a:lnTo>
                    <a:pt x="140670" y="3297223"/>
                  </a:lnTo>
                  <a:lnTo>
                    <a:pt x="140895" y="3305245"/>
                  </a:lnTo>
                  <a:lnTo>
                    <a:pt x="141116" y="3313268"/>
                  </a:lnTo>
                  <a:lnTo>
                    <a:pt x="141337" y="3321290"/>
                  </a:lnTo>
                  <a:lnTo>
                    <a:pt x="141553" y="3329313"/>
                  </a:lnTo>
                  <a:lnTo>
                    <a:pt x="141769" y="3337335"/>
                  </a:lnTo>
                  <a:lnTo>
                    <a:pt x="141981" y="3345358"/>
                  </a:lnTo>
                  <a:lnTo>
                    <a:pt x="142192" y="3353380"/>
                  </a:lnTo>
                  <a:lnTo>
                    <a:pt x="142400" y="3361402"/>
                  </a:lnTo>
                  <a:lnTo>
                    <a:pt x="142604" y="3369425"/>
                  </a:lnTo>
                  <a:lnTo>
                    <a:pt x="142807" y="3377447"/>
                  </a:lnTo>
                  <a:lnTo>
                    <a:pt x="143005" y="3385470"/>
                  </a:lnTo>
                  <a:lnTo>
                    <a:pt x="143203" y="3393492"/>
                  </a:lnTo>
                  <a:lnTo>
                    <a:pt x="143395" y="3401515"/>
                  </a:lnTo>
                  <a:lnTo>
                    <a:pt x="143586" y="3409537"/>
                  </a:lnTo>
                  <a:lnTo>
                    <a:pt x="143773" y="3417559"/>
                  </a:lnTo>
                  <a:lnTo>
                    <a:pt x="143957" y="3425582"/>
                  </a:lnTo>
                  <a:lnTo>
                    <a:pt x="144139" y="3433604"/>
                  </a:lnTo>
                  <a:lnTo>
                    <a:pt x="144315" y="3441627"/>
                  </a:lnTo>
                  <a:lnTo>
                    <a:pt x="144491" y="3449649"/>
                  </a:lnTo>
                  <a:lnTo>
                    <a:pt x="144659" y="3457672"/>
                  </a:lnTo>
                  <a:lnTo>
                    <a:pt x="144827" y="3465694"/>
                  </a:lnTo>
                  <a:lnTo>
                    <a:pt x="144989" y="3473717"/>
                  </a:lnTo>
                  <a:lnTo>
                    <a:pt x="145149" y="3481739"/>
                  </a:lnTo>
                  <a:lnTo>
                    <a:pt x="145305" y="3489761"/>
                  </a:lnTo>
                  <a:lnTo>
                    <a:pt x="145456" y="3497784"/>
                  </a:lnTo>
                  <a:lnTo>
                    <a:pt x="145605" y="3505806"/>
                  </a:lnTo>
                  <a:lnTo>
                    <a:pt x="145747" y="3513829"/>
                  </a:lnTo>
                  <a:lnTo>
                    <a:pt x="145889" y="3521851"/>
                  </a:lnTo>
                  <a:lnTo>
                    <a:pt x="146022" y="3529874"/>
                  </a:lnTo>
                  <a:lnTo>
                    <a:pt x="146155" y="3537896"/>
                  </a:lnTo>
                  <a:lnTo>
                    <a:pt x="146282" y="3545919"/>
                  </a:lnTo>
                  <a:lnTo>
                    <a:pt x="146404" y="3553941"/>
                  </a:lnTo>
                  <a:lnTo>
                    <a:pt x="146524" y="3561963"/>
                  </a:lnTo>
                  <a:lnTo>
                    <a:pt x="146637" y="3569986"/>
                  </a:lnTo>
                  <a:lnTo>
                    <a:pt x="146749" y="3578008"/>
                  </a:lnTo>
                  <a:lnTo>
                    <a:pt x="146852" y="3586031"/>
                  </a:lnTo>
                  <a:lnTo>
                    <a:pt x="146954" y="3594053"/>
                  </a:lnTo>
                  <a:lnTo>
                    <a:pt x="147049" y="3602076"/>
                  </a:lnTo>
                  <a:lnTo>
                    <a:pt x="147141" y="3610098"/>
                  </a:lnTo>
                  <a:lnTo>
                    <a:pt x="147228" y="3618121"/>
                  </a:lnTo>
                  <a:lnTo>
                    <a:pt x="147309" y="3626143"/>
                  </a:lnTo>
                  <a:lnTo>
                    <a:pt x="147389" y="3634165"/>
                  </a:lnTo>
                  <a:lnTo>
                    <a:pt x="147459" y="3642188"/>
                  </a:lnTo>
                  <a:lnTo>
                    <a:pt x="147530" y="3650210"/>
                  </a:lnTo>
                  <a:lnTo>
                    <a:pt x="147590" y="3658233"/>
                  </a:lnTo>
                  <a:lnTo>
                    <a:pt x="147650" y="3666255"/>
                  </a:lnTo>
                  <a:lnTo>
                    <a:pt x="147702" y="3674278"/>
                  </a:lnTo>
                  <a:lnTo>
                    <a:pt x="147751" y="3682300"/>
                  </a:lnTo>
                  <a:lnTo>
                    <a:pt x="147795" y="3690322"/>
                  </a:lnTo>
                  <a:lnTo>
                    <a:pt x="147832" y="3698345"/>
                  </a:lnTo>
                  <a:lnTo>
                    <a:pt x="147869" y="3706367"/>
                  </a:lnTo>
                  <a:lnTo>
                    <a:pt x="147894" y="3714390"/>
                  </a:lnTo>
                  <a:lnTo>
                    <a:pt x="147919" y="3722412"/>
                  </a:lnTo>
                  <a:lnTo>
                    <a:pt x="147936" y="3730435"/>
                  </a:lnTo>
                  <a:lnTo>
                    <a:pt x="147950" y="3738457"/>
                  </a:lnTo>
                  <a:lnTo>
                    <a:pt x="147959" y="3746480"/>
                  </a:lnTo>
                  <a:lnTo>
                    <a:pt x="147961" y="3754502"/>
                  </a:lnTo>
                  <a:lnTo>
                    <a:pt x="147961" y="3762524"/>
                  </a:lnTo>
                  <a:lnTo>
                    <a:pt x="147952" y="3770547"/>
                  </a:lnTo>
                  <a:lnTo>
                    <a:pt x="147943" y="3778569"/>
                  </a:lnTo>
                  <a:lnTo>
                    <a:pt x="147923" y="3786592"/>
                  </a:lnTo>
                  <a:lnTo>
                    <a:pt x="147903" y="3794614"/>
                  </a:lnTo>
                  <a:lnTo>
                    <a:pt x="147875" y="3802637"/>
                  </a:lnTo>
                  <a:lnTo>
                    <a:pt x="147843" y="3810659"/>
                  </a:lnTo>
                  <a:lnTo>
                    <a:pt x="147806" y="3818682"/>
                  </a:lnTo>
                  <a:lnTo>
                    <a:pt x="147763" y="3826704"/>
                  </a:lnTo>
                  <a:lnTo>
                    <a:pt x="147718" y="3834726"/>
                  </a:lnTo>
                  <a:lnTo>
                    <a:pt x="147663" y="3842749"/>
                  </a:lnTo>
                  <a:lnTo>
                    <a:pt x="147608" y="3850771"/>
                  </a:lnTo>
                  <a:lnTo>
                    <a:pt x="147544" y="3858794"/>
                  </a:lnTo>
                  <a:lnTo>
                    <a:pt x="147477" y="3866816"/>
                  </a:lnTo>
                  <a:lnTo>
                    <a:pt x="147405" y="3874839"/>
                  </a:lnTo>
                  <a:lnTo>
                    <a:pt x="147327" y="3882861"/>
                  </a:lnTo>
                  <a:lnTo>
                    <a:pt x="147247" y="3890884"/>
                  </a:lnTo>
                  <a:lnTo>
                    <a:pt x="147158" y="3898906"/>
                  </a:lnTo>
                  <a:lnTo>
                    <a:pt x="147069" y="3906928"/>
                  </a:lnTo>
                  <a:lnTo>
                    <a:pt x="146970" y="3914951"/>
                  </a:lnTo>
                  <a:lnTo>
                    <a:pt x="146870" y="3922973"/>
                  </a:lnTo>
                  <a:lnTo>
                    <a:pt x="146763" y="3930996"/>
                  </a:lnTo>
                  <a:lnTo>
                    <a:pt x="146652" y="3939018"/>
                  </a:lnTo>
                  <a:lnTo>
                    <a:pt x="146538" y="3947041"/>
                  </a:lnTo>
                  <a:lnTo>
                    <a:pt x="146416" y="3955063"/>
                  </a:lnTo>
                  <a:lnTo>
                    <a:pt x="146294" y="3963085"/>
                  </a:lnTo>
                  <a:lnTo>
                    <a:pt x="146163" y="3971108"/>
                  </a:lnTo>
                  <a:lnTo>
                    <a:pt x="146031" y="3979130"/>
                  </a:lnTo>
                  <a:lnTo>
                    <a:pt x="145891" y="3987153"/>
                  </a:lnTo>
                  <a:lnTo>
                    <a:pt x="145750" y="3995175"/>
                  </a:lnTo>
                  <a:lnTo>
                    <a:pt x="145603" y="4003198"/>
                  </a:lnTo>
                  <a:lnTo>
                    <a:pt x="145451" y="4011220"/>
                  </a:lnTo>
                  <a:lnTo>
                    <a:pt x="145297" y="4019243"/>
                  </a:lnTo>
                  <a:lnTo>
                    <a:pt x="145136" y="4027265"/>
                  </a:lnTo>
                  <a:lnTo>
                    <a:pt x="144975" y="4035287"/>
                  </a:lnTo>
                  <a:lnTo>
                    <a:pt x="144805" y="4043310"/>
                  </a:lnTo>
                  <a:lnTo>
                    <a:pt x="144634" y="4051332"/>
                  </a:lnTo>
                  <a:lnTo>
                    <a:pt x="144457" y="4059355"/>
                  </a:lnTo>
                  <a:lnTo>
                    <a:pt x="144278" y="4067377"/>
                  </a:lnTo>
                  <a:lnTo>
                    <a:pt x="144095" y="4075400"/>
                  </a:lnTo>
                  <a:lnTo>
                    <a:pt x="143907" y="4083422"/>
                  </a:lnTo>
                  <a:lnTo>
                    <a:pt x="143718" y="4091445"/>
                  </a:lnTo>
                  <a:lnTo>
                    <a:pt x="143521" y="409946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l71">
              <a:extLst>
                <a:ext uri="{FF2B5EF4-FFF2-40B4-BE49-F238E27FC236}">
                  <a16:creationId xmlns:a16="http://schemas.microsoft.com/office/drawing/2014/main" id="{A0A12218-5F5D-1EC2-007A-43EC1B1941CD}"/>
                </a:ext>
              </a:extLst>
            </p:cNvPr>
            <p:cNvSpPr/>
            <p:nvPr/>
          </p:nvSpPr>
          <p:spPr>
            <a:xfrm>
              <a:off x="1996018" y="1745002"/>
              <a:ext cx="161714" cy="0"/>
            </a:xfrm>
            <a:custGeom>
              <a:avLst/>
              <a:gdLst/>
              <a:ahLst/>
              <a:cxnLst/>
              <a:rect l="0" t="0" r="0" b="0"/>
              <a:pathLst>
                <a:path w="161714">
                  <a:moveTo>
                    <a:pt x="0" y="0"/>
                  </a:moveTo>
                  <a:lnTo>
                    <a:pt x="16171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72">
              <a:extLst>
                <a:ext uri="{FF2B5EF4-FFF2-40B4-BE49-F238E27FC236}">
                  <a16:creationId xmlns:a16="http://schemas.microsoft.com/office/drawing/2014/main" id="{8C9E0277-7253-ACFA-FED0-579CA86D9B10}"/>
                </a:ext>
              </a:extLst>
            </p:cNvPr>
            <p:cNvSpPr/>
            <p:nvPr/>
          </p:nvSpPr>
          <p:spPr>
            <a:xfrm>
              <a:off x="2058824" y="768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1" name="pt73">
              <a:extLst>
                <a:ext uri="{FF2B5EF4-FFF2-40B4-BE49-F238E27FC236}">
                  <a16:creationId xmlns:a16="http://schemas.microsoft.com/office/drawing/2014/main" id="{CD56F95E-B35C-D567-6B68-5D95CD1D7F4B}"/>
                </a:ext>
              </a:extLst>
            </p:cNvPr>
            <p:cNvSpPr/>
            <p:nvPr/>
          </p:nvSpPr>
          <p:spPr>
            <a:xfrm>
              <a:off x="2058824" y="683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2" name="pt74">
              <a:extLst>
                <a:ext uri="{FF2B5EF4-FFF2-40B4-BE49-F238E27FC236}">
                  <a16:creationId xmlns:a16="http://schemas.microsoft.com/office/drawing/2014/main" id="{BBF1580A-C3D7-0D7D-B8C5-80769F0F8B6B}"/>
                </a:ext>
              </a:extLst>
            </p:cNvPr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3" name="pt75">
              <a:extLst>
                <a:ext uri="{FF2B5EF4-FFF2-40B4-BE49-F238E27FC236}">
                  <a16:creationId xmlns:a16="http://schemas.microsoft.com/office/drawing/2014/main" id="{2DCE2822-C1D7-F791-E2CF-B1002FD2C8FF}"/>
                </a:ext>
              </a:extLst>
            </p:cNvPr>
            <p:cNvSpPr/>
            <p:nvPr/>
          </p:nvSpPr>
          <p:spPr>
            <a:xfrm>
              <a:off x="2058824" y="13787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4" name="pt76">
              <a:extLst>
                <a:ext uri="{FF2B5EF4-FFF2-40B4-BE49-F238E27FC236}">
                  <a16:creationId xmlns:a16="http://schemas.microsoft.com/office/drawing/2014/main" id="{C78251CB-42EF-417C-B5DE-74DFA35E056E}"/>
                </a:ext>
              </a:extLst>
            </p:cNvPr>
            <p:cNvSpPr/>
            <p:nvPr/>
          </p:nvSpPr>
          <p:spPr>
            <a:xfrm>
              <a:off x="2058824" y="1052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5" name="pt77">
              <a:extLst>
                <a:ext uri="{FF2B5EF4-FFF2-40B4-BE49-F238E27FC236}">
                  <a16:creationId xmlns:a16="http://schemas.microsoft.com/office/drawing/2014/main" id="{5794B0B1-FC74-B285-8F23-04827702AA5E}"/>
                </a:ext>
              </a:extLst>
            </p:cNvPr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6" name="pt78">
              <a:extLst>
                <a:ext uri="{FF2B5EF4-FFF2-40B4-BE49-F238E27FC236}">
                  <a16:creationId xmlns:a16="http://schemas.microsoft.com/office/drawing/2014/main" id="{9C309605-AC37-6A9B-7438-17181338EA45}"/>
                </a:ext>
              </a:extLst>
            </p:cNvPr>
            <p:cNvSpPr/>
            <p:nvPr/>
          </p:nvSpPr>
          <p:spPr>
            <a:xfrm>
              <a:off x="2058824" y="20269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7" name="pt79">
              <a:extLst>
                <a:ext uri="{FF2B5EF4-FFF2-40B4-BE49-F238E27FC236}">
                  <a16:creationId xmlns:a16="http://schemas.microsoft.com/office/drawing/2014/main" id="{62B0D880-C45E-DB7B-A80B-3C71766F69AB}"/>
                </a:ext>
              </a:extLst>
            </p:cNvPr>
            <p:cNvSpPr/>
            <p:nvPr/>
          </p:nvSpPr>
          <p:spPr>
            <a:xfrm>
              <a:off x="2058824" y="4323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8" name="pt80">
              <a:extLst>
                <a:ext uri="{FF2B5EF4-FFF2-40B4-BE49-F238E27FC236}">
                  <a16:creationId xmlns:a16="http://schemas.microsoft.com/office/drawing/2014/main" id="{58070410-2345-F981-D595-6B415314C5E1}"/>
                </a:ext>
              </a:extLst>
            </p:cNvPr>
            <p:cNvSpPr/>
            <p:nvPr/>
          </p:nvSpPr>
          <p:spPr>
            <a:xfrm>
              <a:off x="2058824" y="4323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9" name="pt81">
              <a:extLst>
                <a:ext uri="{FF2B5EF4-FFF2-40B4-BE49-F238E27FC236}">
                  <a16:creationId xmlns:a16="http://schemas.microsoft.com/office/drawing/2014/main" id="{7E373991-ABF9-976D-9347-41779B64C5D2}"/>
                </a:ext>
              </a:extLst>
            </p:cNvPr>
            <p:cNvSpPr/>
            <p:nvPr/>
          </p:nvSpPr>
          <p:spPr>
            <a:xfrm>
              <a:off x="2058824" y="434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0" name="pt82">
              <a:extLst>
                <a:ext uri="{FF2B5EF4-FFF2-40B4-BE49-F238E27FC236}">
                  <a16:creationId xmlns:a16="http://schemas.microsoft.com/office/drawing/2014/main" id="{FB352E11-2116-4582-F2EF-2D47288B05CD}"/>
                </a:ext>
              </a:extLst>
            </p:cNvPr>
            <p:cNvSpPr/>
            <p:nvPr/>
          </p:nvSpPr>
          <p:spPr>
            <a:xfrm>
              <a:off x="2058824" y="942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1" name="pt83">
              <a:extLst>
                <a:ext uri="{FF2B5EF4-FFF2-40B4-BE49-F238E27FC236}">
                  <a16:creationId xmlns:a16="http://schemas.microsoft.com/office/drawing/2014/main" id="{7814DF28-14D9-1C60-4E35-AFBF1C44BA50}"/>
                </a:ext>
              </a:extLst>
            </p:cNvPr>
            <p:cNvSpPr/>
            <p:nvPr/>
          </p:nvSpPr>
          <p:spPr>
            <a:xfrm>
              <a:off x="2058824" y="7200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2" name="pt84">
              <a:extLst>
                <a:ext uri="{FF2B5EF4-FFF2-40B4-BE49-F238E27FC236}">
                  <a16:creationId xmlns:a16="http://schemas.microsoft.com/office/drawing/2014/main" id="{9B407BB6-B035-9D42-1BAE-5922E47FCD16}"/>
                </a:ext>
              </a:extLst>
            </p:cNvPr>
            <p:cNvSpPr/>
            <p:nvPr/>
          </p:nvSpPr>
          <p:spPr>
            <a:xfrm>
              <a:off x="2058824" y="13580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3" name="pt85">
              <a:extLst>
                <a:ext uri="{FF2B5EF4-FFF2-40B4-BE49-F238E27FC236}">
                  <a16:creationId xmlns:a16="http://schemas.microsoft.com/office/drawing/2014/main" id="{373DBFFC-39E0-2DE8-EBB9-0D4F9DE08523}"/>
                </a:ext>
              </a:extLst>
            </p:cNvPr>
            <p:cNvSpPr/>
            <p:nvPr/>
          </p:nvSpPr>
          <p:spPr>
            <a:xfrm>
              <a:off x="2058824" y="759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4" name="pt86">
              <a:extLst>
                <a:ext uri="{FF2B5EF4-FFF2-40B4-BE49-F238E27FC236}">
                  <a16:creationId xmlns:a16="http://schemas.microsoft.com/office/drawing/2014/main" id="{5F3CFBB2-BAFA-38CA-AD3A-A383FC2053DB}"/>
                </a:ext>
              </a:extLst>
            </p:cNvPr>
            <p:cNvSpPr/>
            <p:nvPr/>
          </p:nvSpPr>
          <p:spPr>
            <a:xfrm>
              <a:off x="2058824" y="4236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5" name="pt87">
              <a:extLst>
                <a:ext uri="{FF2B5EF4-FFF2-40B4-BE49-F238E27FC236}">
                  <a16:creationId xmlns:a16="http://schemas.microsoft.com/office/drawing/2014/main" id="{EA39556D-D9AA-6214-DEEA-6FE11C729FD3}"/>
                </a:ext>
              </a:extLst>
            </p:cNvPr>
            <p:cNvSpPr/>
            <p:nvPr/>
          </p:nvSpPr>
          <p:spPr>
            <a:xfrm>
              <a:off x="2058824" y="8310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6" name="pt88">
              <a:extLst>
                <a:ext uri="{FF2B5EF4-FFF2-40B4-BE49-F238E27FC236}">
                  <a16:creationId xmlns:a16="http://schemas.microsoft.com/office/drawing/2014/main" id="{8FC7C14C-6D1C-8CEF-2F2B-4FD7097AB5F6}"/>
                </a:ext>
              </a:extLst>
            </p:cNvPr>
            <p:cNvSpPr/>
            <p:nvPr/>
          </p:nvSpPr>
          <p:spPr>
            <a:xfrm>
              <a:off x="2058824" y="1339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7" name="pt89">
              <a:extLst>
                <a:ext uri="{FF2B5EF4-FFF2-40B4-BE49-F238E27FC236}">
                  <a16:creationId xmlns:a16="http://schemas.microsoft.com/office/drawing/2014/main" id="{06C30215-9A87-EA86-4474-82A52969840E}"/>
                </a:ext>
              </a:extLst>
            </p:cNvPr>
            <p:cNvSpPr/>
            <p:nvPr/>
          </p:nvSpPr>
          <p:spPr>
            <a:xfrm>
              <a:off x="2058824" y="1149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8" name="pt90">
              <a:extLst>
                <a:ext uri="{FF2B5EF4-FFF2-40B4-BE49-F238E27FC236}">
                  <a16:creationId xmlns:a16="http://schemas.microsoft.com/office/drawing/2014/main" id="{C5C5C638-D176-6B26-7599-AA23386B89EC}"/>
                </a:ext>
              </a:extLst>
            </p:cNvPr>
            <p:cNvSpPr/>
            <p:nvPr/>
          </p:nvSpPr>
          <p:spPr>
            <a:xfrm>
              <a:off x="205882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9" name="pt91">
              <a:extLst>
                <a:ext uri="{FF2B5EF4-FFF2-40B4-BE49-F238E27FC236}">
                  <a16:creationId xmlns:a16="http://schemas.microsoft.com/office/drawing/2014/main" id="{EB1CB75F-8A27-357D-6ABC-FB872D8EA33B}"/>
                </a:ext>
              </a:extLst>
            </p:cNvPr>
            <p:cNvSpPr/>
            <p:nvPr/>
          </p:nvSpPr>
          <p:spPr>
            <a:xfrm>
              <a:off x="2058824" y="1296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pt92">
              <a:extLst>
                <a:ext uri="{FF2B5EF4-FFF2-40B4-BE49-F238E27FC236}">
                  <a16:creationId xmlns:a16="http://schemas.microsoft.com/office/drawing/2014/main" id="{E022D591-3C3E-F905-9988-72127FCCA46C}"/>
                </a:ext>
              </a:extLst>
            </p:cNvPr>
            <p:cNvSpPr/>
            <p:nvPr/>
          </p:nvSpPr>
          <p:spPr>
            <a:xfrm>
              <a:off x="2058824" y="1253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1" name="pt93">
              <a:extLst>
                <a:ext uri="{FF2B5EF4-FFF2-40B4-BE49-F238E27FC236}">
                  <a16:creationId xmlns:a16="http://schemas.microsoft.com/office/drawing/2014/main" id="{5D9560B5-3E57-26BC-8B53-FFE7C0AFCF81}"/>
                </a:ext>
              </a:extLst>
            </p:cNvPr>
            <p:cNvSpPr/>
            <p:nvPr/>
          </p:nvSpPr>
          <p:spPr>
            <a:xfrm>
              <a:off x="2058824" y="835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2" name="pt94">
              <a:extLst>
                <a:ext uri="{FF2B5EF4-FFF2-40B4-BE49-F238E27FC236}">
                  <a16:creationId xmlns:a16="http://schemas.microsoft.com/office/drawing/2014/main" id="{D8D62315-9C63-5E1E-B387-E17C53C534E0}"/>
                </a:ext>
              </a:extLst>
            </p:cNvPr>
            <p:cNvSpPr/>
            <p:nvPr/>
          </p:nvSpPr>
          <p:spPr>
            <a:xfrm>
              <a:off x="2058824" y="434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3" name="pg95">
              <a:extLst>
                <a:ext uri="{FF2B5EF4-FFF2-40B4-BE49-F238E27FC236}">
                  <a16:creationId xmlns:a16="http://schemas.microsoft.com/office/drawing/2014/main" id="{B1A79899-A064-7C13-D484-993BA42D5953}"/>
                </a:ext>
              </a:extLst>
            </p:cNvPr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4" name="pg96">
              <a:extLst>
                <a:ext uri="{FF2B5EF4-FFF2-40B4-BE49-F238E27FC236}">
                  <a16:creationId xmlns:a16="http://schemas.microsoft.com/office/drawing/2014/main" id="{9C8105AB-C742-B6B5-1ADD-AD82BD3C0CB0}"/>
                </a:ext>
              </a:extLst>
            </p:cNvPr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5" name="pg97">
              <a:extLst>
                <a:ext uri="{FF2B5EF4-FFF2-40B4-BE49-F238E27FC236}">
                  <a16:creationId xmlns:a16="http://schemas.microsoft.com/office/drawing/2014/main" id="{71861B03-593A-7B8C-5D96-01EA3D7C31F1}"/>
                </a:ext>
              </a:extLst>
            </p:cNvPr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6" name="pg98">
              <a:extLst>
                <a:ext uri="{FF2B5EF4-FFF2-40B4-BE49-F238E27FC236}">
                  <a16:creationId xmlns:a16="http://schemas.microsoft.com/office/drawing/2014/main" id="{BFE282D3-F7DD-FCCC-7914-640A2B44B5DA}"/>
                </a:ext>
              </a:extLst>
            </p:cNvPr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7" name="pg99">
              <a:extLst>
                <a:ext uri="{FF2B5EF4-FFF2-40B4-BE49-F238E27FC236}">
                  <a16:creationId xmlns:a16="http://schemas.microsoft.com/office/drawing/2014/main" id="{11A73B3F-4A1B-AED1-ECDF-FAEABB15517C}"/>
                </a:ext>
              </a:extLst>
            </p:cNvPr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8" name="pg100">
              <a:extLst>
                <a:ext uri="{FF2B5EF4-FFF2-40B4-BE49-F238E27FC236}">
                  <a16:creationId xmlns:a16="http://schemas.microsoft.com/office/drawing/2014/main" id="{287AA92F-5237-3C2B-2164-F0E56BAC7973}"/>
                </a:ext>
              </a:extLst>
            </p:cNvPr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9" name="pg101">
              <a:extLst>
                <a:ext uri="{FF2B5EF4-FFF2-40B4-BE49-F238E27FC236}">
                  <a16:creationId xmlns:a16="http://schemas.microsoft.com/office/drawing/2014/main" id="{F7C8F60D-995F-3247-3E03-1038263CD1EE}"/>
                </a:ext>
              </a:extLst>
            </p:cNvPr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0" name="pg102">
              <a:extLst>
                <a:ext uri="{FF2B5EF4-FFF2-40B4-BE49-F238E27FC236}">
                  <a16:creationId xmlns:a16="http://schemas.microsoft.com/office/drawing/2014/main" id="{14D4BAB8-AFCD-1D24-FE08-47723D41995B}"/>
                </a:ext>
              </a:extLst>
            </p:cNvPr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1" name="pg103">
              <a:extLst>
                <a:ext uri="{FF2B5EF4-FFF2-40B4-BE49-F238E27FC236}">
                  <a16:creationId xmlns:a16="http://schemas.microsoft.com/office/drawing/2014/main" id="{0C55FCE1-DD78-DAA9-EA5C-0CBCBAEBD64D}"/>
                </a:ext>
              </a:extLst>
            </p:cNvPr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2" name="pg104">
              <a:extLst>
                <a:ext uri="{FF2B5EF4-FFF2-40B4-BE49-F238E27FC236}">
                  <a16:creationId xmlns:a16="http://schemas.microsoft.com/office/drawing/2014/main" id="{5EF1F43A-C76C-F8C6-FF23-5FDACE85E63D}"/>
                </a:ext>
              </a:extLst>
            </p:cNvPr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3" name="pt105">
              <a:extLst>
                <a:ext uri="{FF2B5EF4-FFF2-40B4-BE49-F238E27FC236}">
                  <a16:creationId xmlns:a16="http://schemas.microsoft.com/office/drawing/2014/main" id="{BDF9CEEF-5F94-9EFC-7603-686FD180B039}"/>
                </a:ext>
              </a:extLst>
            </p:cNvPr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4" name="pt106">
              <a:extLst>
                <a:ext uri="{FF2B5EF4-FFF2-40B4-BE49-F238E27FC236}">
                  <a16:creationId xmlns:a16="http://schemas.microsoft.com/office/drawing/2014/main" id="{F8C362EA-C2CF-5574-A007-5A1BBF9228CD}"/>
                </a:ext>
              </a:extLst>
            </p:cNvPr>
            <p:cNvSpPr/>
            <p:nvPr/>
          </p:nvSpPr>
          <p:spPr>
            <a:xfrm>
              <a:off x="2058824" y="14516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5" name="pt107">
              <a:extLst>
                <a:ext uri="{FF2B5EF4-FFF2-40B4-BE49-F238E27FC236}">
                  <a16:creationId xmlns:a16="http://schemas.microsoft.com/office/drawing/2014/main" id="{C19404B0-874D-2584-3D93-9DF1AE119C04}"/>
                </a:ext>
              </a:extLst>
            </p:cNvPr>
            <p:cNvSpPr/>
            <p:nvPr/>
          </p:nvSpPr>
          <p:spPr>
            <a:xfrm>
              <a:off x="2058824" y="3882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6" name="pt108">
              <a:extLst>
                <a:ext uri="{FF2B5EF4-FFF2-40B4-BE49-F238E27FC236}">
                  <a16:creationId xmlns:a16="http://schemas.microsoft.com/office/drawing/2014/main" id="{6CFBCA0F-EAEF-3099-3F98-21341A912BD0}"/>
                </a:ext>
              </a:extLst>
            </p:cNvPr>
            <p:cNvSpPr/>
            <p:nvPr/>
          </p:nvSpPr>
          <p:spPr>
            <a:xfrm>
              <a:off x="2058824" y="1197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7" name="pt109">
              <a:extLst>
                <a:ext uri="{FF2B5EF4-FFF2-40B4-BE49-F238E27FC236}">
                  <a16:creationId xmlns:a16="http://schemas.microsoft.com/office/drawing/2014/main" id="{A34F76A8-BC17-3175-8F33-29FCFFF0AAF4}"/>
                </a:ext>
              </a:extLst>
            </p:cNvPr>
            <p:cNvSpPr/>
            <p:nvPr/>
          </p:nvSpPr>
          <p:spPr>
            <a:xfrm>
              <a:off x="2058824" y="11318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8" name="pt110">
              <a:extLst>
                <a:ext uri="{FF2B5EF4-FFF2-40B4-BE49-F238E27FC236}">
                  <a16:creationId xmlns:a16="http://schemas.microsoft.com/office/drawing/2014/main" id="{1261EC80-0413-30A9-73EE-0C75FEEBE9D8}"/>
                </a:ext>
              </a:extLst>
            </p:cNvPr>
            <p:cNvSpPr/>
            <p:nvPr/>
          </p:nvSpPr>
          <p:spPr>
            <a:xfrm>
              <a:off x="2058824" y="1677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9" name="pt111">
              <a:extLst>
                <a:ext uri="{FF2B5EF4-FFF2-40B4-BE49-F238E27FC236}">
                  <a16:creationId xmlns:a16="http://schemas.microsoft.com/office/drawing/2014/main" id="{FAF36CCF-58C2-94A1-09AA-0A648B8F5CC1}"/>
                </a:ext>
              </a:extLst>
            </p:cNvPr>
            <p:cNvSpPr/>
            <p:nvPr/>
          </p:nvSpPr>
          <p:spPr>
            <a:xfrm>
              <a:off x="2058824" y="1029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0" name="pt112">
              <a:extLst>
                <a:ext uri="{FF2B5EF4-FFF2-40B4-BE49-F238E27FC236}">
                  <a16:creationId xmlns:a16="http://schemas.microsoft.com/office/drawing/2014/main" id="{48D548C3-B84B-7784-9804-4631F60B172E}"/>
                </a:ext>
              </a:extLst>
            </p:cNvPr>
            <p:cNvSpPr/>
            <p:nvPr/>
          </p:nvSpPr>
          <p:spPr>
            <a:xfrm>
              <a:off x="205882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1" name="pt113">
              <a:extLst>
                <a:ext uri="{FF2B5EF4-FFF2-40B4-BE49-F238E27FC236}">
                  <a16:creationId xmlns:a16="http://schemas.microsoft.com/office/drawing/2014/main" id="{893A3243-8739-8FDE-7404-6C3735590F20}"/>
                </a:ext>
              </a:extLst>
            </p:cNvPr>
            <p:cNvSpPr/>
            <p:nvPr/>
          </p:nvSpPr>
          <p:spPr>
            <a:xfrm>
              <a:off x="2058824" y="931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2" name="pt114">
              <a:extLst>
                <a:ext uri="{FF2B5EF4-FFF2-40B4-BE49-F238E27FC236}">
                  <a16:creationId xmlns:a16="http://schemas.microsoft.com/office/drawing/2014/main" id="{C661D76E-C3FE-938D-3BD0-7067D63CD1AC}"/>
                </a:ext>
              </a:extLst>
            </p:cNvPr>
            <p:cNvSpPr/>
            <p:nvPr/>
          </p:nvSpPr>
          <p:spPr>
            <a:xfrm>
              <a:off x="2058824" y="20542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3" name="pt115">
              <a:extLst>
                <a:ext uri="{FF2B5EF4-FFF2-40B4-BE49-F238E27FC236}">
                  <a16:creationId xmlns:a16="http://schemas.microsoft.com/office/drawing/2014/main" id="{DE347635-12FF-07B6-A62D-CFBE78905398}"/>
                </a:ext>
              </a:extLst>
            </p:cNvPr>
            <p:cNvSpPr/>
            <p:nvPr/>
          </p:nvSpPr>
          <p:spPr>
            <a:xfrm>
              <a:off x="2058824" y="1877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4" name="pt116">
              <a:extLst>
                <a:ext uri="{FF2B5EF4-FFF2-40B4-BE49-F238E27FC236}">
                  <a16:creationId xmlns:a16="http://schemas.microsoft.com/office/drawing/2014/main" id="{30C38E7E-6CAA-8BD9-3E0C-3E540A74FDDA}"/>
                </a:ext>
              </a:extLst>
            </p:cNvPr>
            <p:cNvSpPr/>
            <p:nvPr/>
          </p:nvSpPr>
          <p:spPr>
            <a:xfrm>
              <a:off x="2058824" y="2402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5" name="rc117">
              <a:extLst>
                <a:ext uri="{FF2B5EF4-FFF2-40B4-BE49-F238E27FC236}">
                  <a16:creationId xmlns:a16="http://schemas.microsoft.com/office/drawing/2014/main" id="{E2D7C4AD-F884-A136-4ED7-42900A509AE2}"/>
                </a:ext>
              </a:extLst>
            </p:cNvPr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6" name="pg118">
              <a:extLst>
                <a:ext uri="{FF2B5EF4-FFF2-40B4-BE49-F238E27FC236}">
                  <a16:creationId xmlns:a16="http://schemas.microsoft.com/office/drawing/2014/main" id="{14E60F2C-05EA-0A2A-86F0-46018E2D6609}"/>
                </a:ext>
              </a:extLst>
            </p:cNvPr>
            <p:cNvSpPr/>
            <p:nvPr/>
          </p:nvSpPr>
          <p:spPr>
            <a:xfrm>
              <a:off x="2324233" y="797559"/>
              <a:ext cx="213322" cy="3489441"/>
            </a:xfrm>
            <a:custGeom>
              <a:avLst/>
              <a:gdLst/>
              <a:ahLst/>
              <a:cxnLst/>
              <a:rect l="0" t="0" r="0" b="0"/>
              <a:pathLst>
                <a:path w="213322" h="3489441">
                  <a:moveTo>
                    <a:pt x="74817" y="3489441"/>
                  </a:moveTo>
                  <a:lnTo>
                    <a:pt x="74749" y="3482612"/>
                  </a:lnTo>
                  <a:lnTo>
                    <a:pt x="74685" y="3475784"/>
                  </a:lnTo>
                  <a:lnTo>
                    <a:pt x="74621" y="3468955"/>
                  </a:lnTo>
                  <a:lnTo>
                    <a:pt x="74558" y="3462127"/>
                  </a:lnTo>
                  <a:lnTo>
                    <a:pt x="74498" y="3455298"/>
                  </a:lnTo>
                  <a:lnTo>
                    <a:pt x="74438" y="3448469"/>
                  </a:lnTo>
                  <a:lnTo>
                    <a:pt x="74380" y="3441641"/>
                  </a:lnTo>
                  <a:lnTo>
                    <a:pt x="74324" y="3434812"/>
                  </a:lnTo>
                  <a:lnTo>
                    <a:pt x="74268" y="3427983"/>
                  </a:lnTo>
                  <a:lnTo>
                    <a:pt x="74215" y="3421155"/>
                  </a:lnTo>
                  <a:lnTo>
                    <a:pt x="74162" y="3414326"/>
                  </a:lnTo>
                  <a:lnTo>
                    <a:pt x="74111" y="3407497"/>
                  </a:lnTo>
                  <a:lnTo>
                    <a:pt x="74062" y="3400669"/>
                  </a:lnTo>
                  <a:lnTo>
                    <a:pt x="74013" y="3393840"/>
                  </a:lnTo>
                  <a:lnTo>
                    <a:pt x="73967" y="3387011"/>
                  </a:lnTo>
                  <a:lnTo>
                    <a:pt x="73921" y="3380183"/>
                  </a:lnTo>
                  <a:lnTo>
                    <a:pt x="73876" y="3373354"/>
                  </a:lnTo>
                  <a:lnTo>
                    <a:pt x="73834" y="3366525"/>
                  </a:lnTo>
                  <a:lnTo>
                    <a:pt x="73792" y="3359697"/>
                  </a:lnTo>
                  <a:lnTo>
                    <a:pt x="73751" y="3352868"/>
                  </a:lnTo>
                  <a:lnTo>
                    <a:pt x="73712" y="3346039"/>
                  </a:lnTo>
                  <a:lnTo>
                    <a:pt x="73674" y="3339211"/>
                  </a:lnTo>
                  <a:lnTo>
                    <a:pt x="73637" y="3332382"/>
                  </a:lnTo>
                  <a:lnTo>
                    <a:pt x="73602" y="3325553"/>
                  </a:lnTo>
                  <a:lnTo>
                    <a:pt x="73566" y="3318725"/>
                  </a:lnTo>
                  <a:lnTo>
                    <a:pt x="73534" y="3311896"/>
                  </a:lnTo>
                  <a:lnTo>
                    <a:pt x="73501" y="3305068"/>
                  </a:lnTo>
                  <a:lnTo>
                    <a:pt x="73470" y="3298239"/>
                  </a:lnTo>
                  <a:lnTo>
                    <a:pt x="73440" y="3291410"/>
                  </a:lnTo>
                  <a:lnTo>
                    <a:pt x="73411" y="3284582"/>
                  </a:lnTo>
                  <a:lnTo>
                    <a:pt x="73383" y="3277753"/>
                  </a:lnTo>
                  <a:lnTo>
                    <a:pt x="73356" y="3270924"/>
                  </a:lnTo>
                  <a:lnTo>
                    <a:pt x="73329" y="3264096"/>
                  </a:lnTo>
                  <a:lnTo>
                    <a:pt x="73305" y="3257267"/>
                  </a:lnTo>
                  <a:lnTo>
                    <a:pt x="73280" y="3250438"/>
                  </a:lnTo>
                  <a:lnTo>
                    <a:pt x="73257" y="3243610"/>
                  </a:lnTo>
                  <a:lnTo>
                    <a:pt x="73235" y="3236781"/>
                  </a:lnTo>
                  <a:lnTo>
                    <a:pt x="73213" y="3229952"/>
                  </a:lnTo>
                  <a:lnTo>
                    <a:pt x="73193" y="3223124"/>
                  </a:lnTo>
                  <a:lnTo>
                    <a:pt x="73173" y="3216295"/>
                  </a:lnTo>
                  <a:lnTo>
                    <a:pt x="73154" y="3209466"/>
                  </a:lnTo>
                  <a:lnTo>
                    <a:pt x="73136" y="3202638"/>
                  </a:lnTo>
                  <a:lnTo>
                    <a:pt x="73118" y="3195809"/>
                  </a:lnTo>
                  <a:lnTo>
                    <a:pt x="73101" y="3188980"/>
                  </a:lnTo>
                  <a:lnTo>
                    <a:pt x="73086" y="3182152"/>
                  </a:lnTo>
                  <a:lnTo>
                    <a:pt x="73070" y="3175323"/>
                  </a:lnTo>
                  <a:lnTo>
                    <a:pt x="73056" y="3168494"/>
                  </a:lnTo>
                  <a:lnTo>
                    <a:pt x="73042" y="3161666"/>
                  </a:lnTo>
                  <a:lnTo>
                    <a:pt x="73028" y="3154837"/>
                  </a:lnTo>
                  <a:lnTo>
                    <a:pt x="73015" y="3148008"/>
                  </a:lnTo>
                  <a:lnTo>
                    <a:pt x="73003" y="3141180"/>
                  </a:lnTo>
                  <a:lnTo>
                    <a:pt x="72991" y="3134351"/>
                  </a:lnTo>
                  <a:lnTo>
                    <a:pt x="72980" y="3127523"/>
                  </a:lnTo>
                  <a:lnTo>
                    <a:pt x="72969" y="3120694"/>
                  </a:lnTo>
                  <a:lnTo>
                    <a:pt x="72958" y="3113865"/>
                  </a:lnTo>
                  <a:lnTo>
                    <a:pt x="72948" y="3107037"/>
                  </a:lnTo>
                  <a:lnTo>
                    <a:pt x="72938" y="3100208"/>
                  </a:lnTo>
                  <a:lnTo>
                    <a:pt x="72930" y="3093379"/>
                  </a:lnTo>
                  <a:lnTo>
                    <a:pt x="72921" y="3086551"/>
                  </a:lnTo>
                  <a:lnTo>
                    <a:pt x="72912" y="3079722"/>
                  </a:lnTo>
                  <a:lnTo>
                    <a:pt x="72904" y="3072893"/>
                  </a:lnTo>
                  <a:lnTo>
                    <a:pt x="72896" y="3066065"/>
                  </a:lnTo>
                  <a:lnTo>
                    <a:pt x="72888" y="3059236"/>
                  </a:lnTo>
                  <a:lnTo>
                    <a:pt x="72881" y="3052407"/>
                  </a:lnTo>
                  <a:lnTo>
                    <a:pt x="72873" y="3045579"/>
                  </a:lnTo>
                  <a:lnTo>
                    <a:pt x="72866" y="3038750"/>
                  </a:lnTo>
                  <a:lnTo>
                    <a:pt x="72859" y="3031921"/>
                  </a:lnTo>
                  <a:lnTo>
                    <a:pt x="72852" y="3025093"/>
                  </a:lnTo>
                  <a:lnTo>
                    <a:pt x="72845" y="3018264"/>
                  </a:lnTo>
                  <a:lnTo>
                    <a:pt x="72839" y="3011435"/>
                  </a:lnTo>
                  <a:lnTo>
                    <a:pt x="72832" y="3004607"/>
                  </a:lnTo>
                  <a:lnTo>
                    <a:pt x="72825" y="2997778"/>
                  </a:lnTo>
                  <a:lnTo>
                    <a:pt x="72819" y="2990949"/>
                  </a:lnTo>
                  <a:lnTo>
                    <a:pt x="72812" y="2984121"/>
                  </a:lnTo>
                  <a:lnTo>
                    <a:pt x="72805" y="2977292"/>
                  </a:lnTo>
                  <a:lnTo>
                    <a:pt x="72798" y="2970464"/>
                  </a:lnTo>
                  <a:lnTo>
                    <a:pt x="72791" y="2963635"/>
                  </a:lnTo>
                  <a:lnTo>
                    <a:pt x="72785" y="2956806"/>
                  </a:lnTo>
                  <a:lnTo>
                    <a:pt x="72777" y="2949978"/>
                  </a:lnTo>
                  <a:lnTo>
                    <a:pt x="72770" y="2943149"/>
                  </a:lnTo>
                  <a:lnTo>
                    <a:pt x="72763" y="2936320"/>
                  </a:lnTo>
                  <a:lnTo>
                    <a:pt x="72755" y="2929492"/>
                  </a:lnTo>
                  <a:lnTo>
                    <a:pt x="72747" y="2922663"/>
                  </a:lnTo>
                  <a:lnTo>
                    <a:pt x="72739" y="2915834"/>
                  </a:lnTo>
                  <a:lnTo>
                    <a:pt x="72730" y="2909006"/>
                  </a:lnTo>
                  <a:lnTo>
                    <a:pt x="72722" y="2902177"/>
                  </a:lnTo>
                  <a:lnTo>
                    <a:pt x="72712" y="2895348"/>
                  </a:lnTo>
                  <a:lnTo>
                    <a:pt x="72703" y="2888520"/>
                  </a:lnTo>
                  <a:lnTo>
                    <a:pt x="72694" y="2881691"/>
                  </a:lnTo>
                  <a:lnTo>
                    <a:pt x="72683" y="2874862"/>
                  </a:lnTo>
                  <a:lnTo>
                    <a:pt x="72673" y="2868034"/>
                  </a:lnTo>
                  <a:lnTo>
                    <a:pt x="72662" y="2861205"/>
                  </a:lnTo>
                  <a:lnTo>
                    <a:pt x="72651" y="2854376"/>
                  </a:lnTo>
                  <a:lnTo>
                    <a:pt x="72639" y="2847548"/>
                  </a:lnTo>
                  <a:lnTo>
                    <a:pt x="72627" y="2840719"/>
                  </a:lnTo>
                  <a:lnTo>
                    <a:pt x="72614" y="2833890"/>
                  </a:lnTo>
                  <a:lnTo>
                    <a:pt x="72601" y="2827062"/>
                  </a:lnTo>
                  <a:lnTo>
                    <a:pt x="72587" y="2820233"/>
                  </a:lnTo>
                  <a:lnTo>
                    <a:pt x="72573" y="2813404"/>
                  </a:lnTo>
                  <a:lnTo>
                    <a:pt x="72559" y="2806576"/>
                  </a:lnTo>
                  <a:lnTo>
                    <a:pt x="72543" y="2799747"/>
                  </a:lnTo>
                  <a:lnTo>
                    <a:pt x="72528" y="2792919"/>
                  </a:lnTo>
                  <a:lnTo>
                    <a:pt x="72511" y="2786090"/>
                  </a:lnTo>
                  <a:lnTo>
                    <a:pt x="72494" y="2779261"/>
                  </a:lnTo>
                  <a:lnTo>
                    <a:pt x="72477" y="2772433"/>
                  </a:lnTo>
                  <a:lnTo>
                    <a:pt x="72458" y="2765604"/>
                  </a:lnTo>
                  <a:lnTo>
                    <a:pt x="72439" y="2758775"/>
                  </a:lnTo>
                  <a:lnTo>
                    <a:pt x="72420" y="2751947"/>
                  </a:lnTo>
                  <a:lnTo>
                    <a:pt x="72400" y="2745118"/>
                  </a:lnTo>
                  <a:lnTo>
                    <a:pt x="72379" y="2738289"/>
                  </a:lnTo>
                  <a:lnTo>
                    <a:pt x="72357" y="2731461"/>
                  </a:lnTo>
                  <a:lnTo>
                    <a:pt x="72335" y="2724632"/>
                  </a:lnTo>
                  <a:lnTo>
                    <a:pt x="72313" y="2717803"/>
                  </a:lnTo>
                  <a:lnTo>
                    <a:pt x="72289" y="2710975"/>
                  </a:lnTo>
                  <a:lnTo>
                    <a:pt x="72265" y="2704146"/>
                  </a:lnTo>
                  <a:lnTo>
                    <a:pt x="72240" y="2697317"/>
                  </a:lnTo>
                  <a:lnTo>
                    <a:pt x="72214" y="2690489"/>
                  </a:lnTo>
                  <a:lnTo>
                    <a:pt x="72188" y="2683660"/>
                  </a:lnTo>
                  <a:lnTo>
                    <a:pt x="72160" y="2676831"/>
                  </a:lnTo>
                  <a:lnTo>
                    <a:pt x="72132" y="2670003"/>
                  </a:lnTo>
                  <a:lnTo>
                    <a:pt x="72104" y="2663174"/>
                  </a:lnTo>
                  <a:lnTo>
                    <a:pt x="72073" y="2656345"/>
                  </a:lnTo>
                  <a:lnTo>
                    <a:pt x="72043" y="2649517"/>
                  </a:lnTo>
                  <a:lnTo>
                    <a:pt x="72012" y="2642688"/>
                  </a:lnTo>
                  <a:lnTo>
                    <a:pt x="71980" y="2635860"/>
                  </a:lnTo>
                  <a:lnTo>
                    <a:pt x="71948" y="2629031"/>
                  </a:lnTo>
                  <a:lnTo>
                    <a:pt x="71914" y="2622202"/>
                  </a:lnTo>
                  <a:lnTo>
                    <a:pt x="71879" y="2615374"/>
                  </a:lnTo>
                  <a:lnTo>
                    <a:pt x="71845" y="2608545"/>
                  </a:lnTo>
                  <a:lnTo>
                    <a:pt x="71808" y="2601716"/>
                  </a:lnTo>
                  <a:lnTo>
                    <a:pt x="71772" y="2594888"/>
                  </a:lnTo>
                  <a:lnTo>
                    <a:pt x="71734" y="2588059"/>
                  </a:lnTo>
                  <a:lnTo>
                    <a:pt x="71695" y="2581230"/>
                  </a:lnTo>
                  <a:lnTo>
                    <a:pt x="71657" y="2574402"/>
                  </a:lnTo>
                  <a:lnTo>
                    <a:pt x="71616" y="2567573"/>
                  </a:lnTo>
                  <a:lnTo>
                    <a:pt x="71575" y="2560744"/>
                  </a:lnTo>
                  <a:lnTo>
                    <a:pt x="71534" y="2553916"/>
                  </a:lnTo>
                  <a:lnTo>
                    <a:pt x="71491" y="2547087"/>
                  </a:lnTo>
                  <a:lnTo>
                    <a:pt x="71447" y="2540258"/>
                  </a:lnTo>
                  <a:lnTo>
                    <a:pt x="71403" y="2533430"/>
                  </a:lnTo>
                  <a:lnTo>
                    <a:pt x="71358" y="2526601"/>
                  </a:lnTo>
                  <a:lnTo>
                    <a:pt x="71312" y="2519772"/>
                  </a:lnTo>
                  <a:lnTo>
                    <a:pt x="71265" y="2512944"/>
                  </a:lnTo>
                  <a:lnTo>
                    <a:pt x="71217" y="2506115"/>
                  </a:lnTo>
                  <a:lnTo>
                    <a:pt x="71169" y="2499286"/>
                  </a:lnTo>
                  <a:lnTo>
                    <a:pt x="71119" y="2492458"/>
                  </a:lnTo>
                  <a:lnTo>
                    <a:pt x="71069" y="2485629"/>
                  </a:lnTo>
                  <a:lnTo>
                    <a:pt x="71018" y="2478801"/>
                  </a:lnTo>
                  <a:lnTo>
                    <a:pt x="70965" y="2471972"/>
                  </a:lnTo>
                  <a:lnTo>
                    <a:pt x="70913" y="2465143"/>
                  </a:lnTo>
                  <a:lnTo>
                    <a:pt x="70859" y="2458315"/>
                  </a:lnTo>
                  <a:lnTo>
                    <a:pt x="70804" y="2451486"/>
                  </a:lnTo>
                  <a:lnTo>
                    <a:pt x="70749" y="2444657"/>
                  </a:lnTo>
                  <a:lnTo>
                    <a:pt x="70692" y="2437829"/>
                  </a:lnTo>
                  <a:lnTo>
                    <a:pt x="70635" y="2431000"/>
                  </a:lnTo>
                  <a:lnTo>
                    <a:pt x="70578" y="2424171"/>
                  </a:lnTo>
                  <a:lnTo>
                    <a:pt x="70518" y="2417343"/>
                  </a:lnTo>
                  <a:lnTo>
                    <a:pt x="70459" y="2410514"/>
                  </a:lnTo>
                  <a:lnTo>
                    <a:pt x="70398" y="2403685"/>
                  </a:lnTo>
                  <a:lnTo>
                    <a:pt x="70337" y="2396857"/>
                  </a:lnTo>
                  <a:lnTo>
                    <a:pt x="70275" y="2390028"/>
                  </a:lnTo>
                  <a:lnTo>
                    <a:pt x="70211" y="2383199"/>
                  </a:lnTo>
                  <a:lnTo>
                    <a:pt x="70147" y="2376371"/>
                  </a:lnTo>
                  <a:lnTo>
                    <a:pt x="70083" y="2369542"/>
                  </a:lnTo>
                  <a:lnTo>
                    <a:pt x="70016" y="2362713"/>
                  </a:lnTo>
                  <a:lnTo>
                    <a:pt x="69950" y="2355885"/>
                  </a:lnTo>
                  <a:lnTo>
                    <a:pt x="69883" y="2349056"/>
                  </a:lnTo>
                  <a:lnTo>
                    <a:pt x="69814" y="2342227"/>
                  </a:lnTo>
                  <a:lnTo>
                    <a:pt x="69746" y="2335399"/>
                  </a:lnTo>
                  <a:lnTo>
                    <a:pt x="69675" y="2328570"/>
                  </a:lnTo>
                  <a:lnTo>
                    <a:pt x="69604" y="2321741"/>
                  </a:lnTo>
                  <a:lnTo>
                    <a:pt x="69533" y="2314913"/>
                  </a:lnTo>
                  <a:lnTo>
                    <a:pt x="69460" y="2308084"/>
                  </a:lnTo>
                  <a:lnTo>
                    <a:pt x="69387" y="2301256"/>
                  </a:lnTo>
                  <a:lnTo>
                    <a:pt x="69312" y="2294427"/>
                  </a:lnTo>
                  <a:lnTo>
                    <a:pt x="69237" y="2287598"/>
                  </a:lnTo>
                  <a:lnTo>
                    <a:pt x="69161" y="2280770"/>
                  </a:lnTo>
                  <a:lnTo>
                    <a:pt x="69084" y="2273941"/>
                  </a:lnTo>
                  <a:lnTo>
                    <a:pt x="69006" y="2267112"/>
                  </a:lnTo>
                  <a:lnTo>
                    <a:pt x="68927" y="2260284"/>
                  </a:lnTo>
                  <a:lnTo>
                    <a:pt x="68847" y="2253455"/>
                  </a:lnTo>
                  <a:lnTo>
                    <a:pt x="68767" y="2246626"/>
                  </a:lnTo>
                  <a:lnTo>
                    <a:pt x="68686" y="2239798"/>
                  </a:lnTo>
                  <a:lnTo>
                    <a:pt x="68603" y="2232969"/>
                  </a:lnTo>
                  <a:lnTo>
                    <a:pt x="68521" y="2226140"/>
                  </a:lnTo>
                  <a:lnTo>
                    <a:pt x="68436" y="2219312"/>
                  </a:lnTo>
                  <a:lnTo>
                    <a:pt x="68351" y="2212483"/>
                  </a:lnTo>
                  <a:lnTo>
                    <a:pt x="68265" y="2205654"/>
                  </a:lnTo>
                  <a:lnTo>
                    <a:pt x="68178" y="2198826"/>
                  </a:lnTo>
                  <a:lnTo>
                    <a:pt x="68091" y="2191997"/>
                  </a:lnTo>
                  <a:lnTo>
                    <a:pt x="68002" y="2185168"/>
                  </a:lnTo>
                  <a:lnTo>
                    <a:pt x="67912" y="2178340"/>
                  </a:lnTo>
                  <a:lnTo>
                    <a:pt x="67822" y="2171511"/>
                  </a:lnTo>
                  <a:lnTo>
                    <a:pt x="67730" y="2164682"/>
                  </a:lnTo>
                  <a:lnTo>
                    <a:pt x="67638" y="2157854"/>
                  </a:lnTo>
                  <a:lnTo>
                    <a:pt x="67544" y="2151025"/>
                  </a:lnTo>
                  <a:lnTo>
                    <a:pt x="67450" y="2144197"/>
                  </a:lnTo>
                  <a:lnTo>
                    <a:pt x="67355" y="2137368"/>
                  </a:lnTo>
                  <a:lnTo>
                    <a:pt x="67258" y="2130539"/>
                  </a:lnTo>
                  <a:lnTo>
                    <a:pt x="67160" y="2123711"/>
                  </a:lnTo>
                  <a:lnTo>
                    <a:pt x="67063" y="2116882"/>
                  </a:lnTo>
                  <a:lnTo>
                    <a:pt x="66962" y="2110053"/>
                  </a:lnTo>
                  <a:lnTo>
                    <a:pt x="66862" y="2103225"/>
                  </a:lnTo>
                  <a:lnTo>
                    <a:pt x="66761" y="2096396"/>
                  </a:lnTo>
                  <a:lnTo>
                    <a:pt x="66658" y="2089567"/>
                  </a:lnTo>
                  <a:lnTo>
                    <a:pt x="66555" y="2082739"/>
                  </a:lnTo>
                  <a:lnTo>
                    <a:pt x="66450" y="2075910"/>
                  </a:lnTo>
                  <a:lnTo>
                    <a:pt x="66344" y="2069081"/>
                  </a:lnTo>
                  <a:lnTo>
                    <a:pt x="66238" y="2062253"/>
                  </a:lnTo>
                  <a:lnTo>
                    <a:pt x="66129" y="2055424"/>
                  </a:lnTo>
                  <a:lnTo>
                    <a:pt x="66020" y="2048595"/>
                  </a:lnTo>
                  <a:lnTo>
                    <a:pt x="65910" y="2041767"/>
                  </a:lnTo>
                  <a:lnTo>
                    <a:pt x="65798" y="2034938"/>
                  </a:lnTo>
                  <a:lnTo>
                    <a:pt x="65686" y="2028109"/>
                  </a:lnTo>
                  <a:lnTo>
                    <a:pt x="65571" y="2021281"/>
                  </a:lnTo>
                  <a:lnTo>
                    <a:pt x="65456" y="2014452"/>
                  </a:lnTo>
                  <a:lnTo>
                    <a:pt x="65341" y="2007623"/>
                  </a:lnTo>
                  <a:lnTo>
                    <a:pt x="65222" y="2000795"/>
                  </a:lnTo>
                  <a:lnTo>
                    <a:pt x="65104" y="1993966"/>
                  </a:lnTo>
                  <a:lnTo>
                    <a:pt x="64984" y="1987137"/>
                  </a:lnTo>
                  <a:lnTo>
                    <a:pt x="64862" y="1980309"/>
                  </a:lnTo>
                  <a:lnTo>
                    <a:pt x="64740" y="1973480"/>
                  </a:lnTo>
                  <a:lnTo>
                    <a:pt x="64616" y="1966652"/>
                  </a:lnTo>
                  <a:lnTo>
                    <a:pt x="64490" y="1959823"/>
                  </a:lnTo>
                  <a:lnTo>
                    <a:pt x="64365" y="1952994"/>
                  </a:lnTo>
                  <a:lnTo>
                    <a:pt x="64235" y="1946166"/>
                  </a:lnTo>
                  <a:lnTo>
                    <a:pt x="64106" y="1939337"/>
                  </a:lnTo>
                  <a:lnTo>
                    <a:pt x="63976" y="1932508"/>
                  </a:lnTo>
                  <a:lnTo>
                    <a:pt x="63843" y="1925680"/>
                  </a:lnTo>
                  <a:lnTo>
                    <a:pt x="63710" y="1918851"/>
                  </a:lnTo>
                  <a:lnTo>
                    <a:pt x="63574" y="1912022"/>
                  </a:lnTo>
                  <a:lnTo>
                    <a:pt x="63437" y="1905194"/>
                  </a:lnTo>
                  <a:lnTo>
                    <a:pt x="63300" y="1898365"/>
                  </a:lnTo>
                  <a:lnTo>
                    <a:pt x="63159" y="1891536"/>
                  </a:lnTo>
                  <a:lnTo>
                    <a:pt x="63018" y="1884708"/>
                  </a:lnTo>
                  <a:lnTo>
                    <a:pt x="62875" y="1877879"/>
                  </a:lnTo>
                  <a:lnTo>
                    <a:pt x="62730" y="1871050"/>
                  </a:lnTo>
                  <a:lnTo>
                    <a:pt x="62585" y="1864222"/>
                  </a:lnTo>
                  <a:lnTo>
                    <a:pt x="62436" y="1857393"/>
                  </a:lnTo>
                  <a:lnTo>
                    <a:pt x="62286" y="1850564"/>
                  </a:lnTo>
                  <a:lnTo>
                    <a:pt x="62136" y="1843736"/>
                  </a:lnTo>
                  <a:lnTo>
                    <a:pt x="61982" y="1836907"/>
                  </a:lnTo>
                  <a:lnTo>
                    <a:pt x="61828" y="1830078"/>
                  </a:lnTo>
                  <a:lnTo>
                    <a:pt x="61671" y="1823250"/>
                  </a:lnTo>
                  <a:lnTo>
                    <a:pt x="61512" y="1816421"/>
                  </a:lnTo>
                  <a:lnTo>
                    <a:pt x="61353" y="1809593"/>
                  </a:lnTo>
                  <a:lnTo>
                    <a:pt x="61190" y="1802764"/>
                  </a:lnTo>
                  <a:lnTo>
                    <a:pt x="61026" y="1795935"/>
                  </a:lnTo>
                  <a:lnTo>
                    <a:pt x="60862" y="1789107"/>
                  </a:lnTo>
                  <a:lnTo>
                    <a:pt x="60693" y="1782278"/>
                  </a:lnTo>
                  <a:lnTo>
                    <a:pt x="60524" y="1775449"/>
                  </a:lnTo>
                  <a:lnTo>
                    <a:pt x="60352" y="1768621"/>
                  </a:lnTo>
                  <a:lnTo>
                    <a:pt x="60178" y="1761792"/>
                  </a:lnTo>
                  <a:lnTo>
                    <a:pt x="60004" y="1754963"/>
                  </a:lnTo>
                  <a:lnTo>
                    <a:pt x="59826" y="1748135"/>
                  </a:lnTo>
                  <a:lnTo>
                    <a:pt x="59646" y="1741306"/>
                  </a:lnTo>
                  <a:lnTo>
                    <a:pt x="59466" y="1734477"/>
                  </a:lnTo>
                  <a:lnTo>
                    <a:pt x="59281" y="1727649"/>
                  </a:lnTo>
                  <a:lnTo>
                    <a:pt x="59095" y="1720820"/>
                  </a:lnTo>
                  <a:lnTo>
                    <a:pt x="58907" y="1713991"/>
                  </a:lnTo>
                  <a:lnTo>
                    <a:pt x="58717" y="1707163"/>
                  </a:lnTo>
                  <a:lnTo>
                    <a:pt x="58526" y="1700334"/>
                  </a:lnTo>
                  <a:lnTo>
                    <a:pt x="58330" y="1693505"/>
                  </a:lnTo>
                  <a:lnTo>
                    <a:pt x="58133" y="1686677"/>
                  </a:lnTo>
                  <a:lnTo>
                    <a:pt x="57936" y="1679848"/>
                  </a:lnTo>
                  <a:lnTo>
                    <a:pt x="57733" y="1673019"/>
                  </a:lnTo>
                  <a:lnTo>
                    <a:pt x="57530" y="1666191"/>
                  </a:lnTo>
                  <a:lnTo>
                    <a:pt x="57325" y="1659362"/>
                  </a:lnTo>
                  <a:lnTo>
                    <a:pt x="57116" y="1652534"/>
                  </a:lnTo>
                  <a:lnTo>
                    <a:pt x="56907" y="1645705"/>
                  </a:lnTo>
                  <a:lnTo>
                    <a:pt x="56693" y="1638876"/>
                  </a:lnTo>
                  <a:lnTo>
                    <a:pt x="56478" y="1632048"/>
                  </a:lnTo>
                  <a:lnTo>
                    <a:pt x="56261" y="1625219"/>
                  </a:lnTo>
                  <a:lnTo>
                    <a:pt x="56040" y="1618390"/>
                  </a:lnTo>
                  <a:lnTo>
                    <a:pt x="55818" y="1611562"/>
                  </a:lnTo>
                  <a:lnTo>
                    <a:pt x="55593" y="1604733"/>
                  </a:lnTo>
                  <a:lnTo>
                    <a:pt x="55365" y="1597904"/>
                  </a:lnTo>
                  <a:lnTo>
                    <a:pt x="55137" y="1591076"/>
                  </a:lnTo>
                  <a:lnTo>
                    <a:pt x="54903" y="1584247"/>
                  </a:lnTo>
                  <a:lnTo>
                    <a:pt x="54669" y="1577418"/>
                  </a:lnTo>
                  <a:lnTo>
                    <a:pt x="54433" y="1570590"/>
                  </a:lnTo>
                  <a:lnTo>
                    <a:pt x="54191" y="1563761"/>
                  </a:lnTo>
                  <a:lnTo>
                    <a:pt x="53950" y="1556932"/>
                  </a:lnTo>
                  <a:lnTo>
                    <a:pt x="53705" y="1550104"/>
                  </a:lnTo>
                  <a:lnTo>
                    <a:pt x="53456" y="1543275"/>
                  </a:lnTo>
                  <a:lnTo>
                    <a:pt x="53208" y="1536446"/>
                  </a:lnTo>
                  <a:lnTo>
                    <a:pt x="52954" y="1529618"/>
                  </a:lnTo>
                  <a:lnTo>
                    <a:pt x="52699" y="1522789"/>
                  </a:lnTo>
                  <a:lnTo>
                    <a:pt x="52442" y="1515960"/>
                  </a:lnTo>
                  <a:lnTo>
                    <a:pt x="52180" y="1509132"/>
                  </a:lnTo>
                  <a:lnTo>
                    <a:pt x="51918" y="1502303"/>
                  </a:lnTo>
                  <a:lnTo>
                    <a:pt x="51652" y="1495474"/>
                  </a:lnTo>
                  <a:lnTo>
                    <a:pt x="51383" y="1488646"/>
                  </a:lnTo>
                  <a:lnTo>
                    <a:pt x="51114" y="1481817"/>
                  </a:lnTo>
                  <a:lnTo>
                    <a:pt x="50839" y="1474989"/>
                  </a:lnTo>
                  <a:lnTo>
                    <a:pt x="50562" y="1468160"/>
                  </a:lnTo>
                  <a:lnTo>
                    <a:pt x="50285" y="1461331"/>
                  </a:lnTo>
                  <a:lnTo>
                    <a:pt x="50002" y="1454503"/>
                  </a:lnTo>
                  <a:lnTo>
                    <a:pt x="49719" y="1447674"/>
                  </a:lnTo>
                  <a:lnTo>
                    <a:pt x="49432" y="1440845"/>
                  </a:lnTo>
                  <a:lnTo>
                    <a:pt x="49142" y="1434017"/>
                  </a:lnTo>
                  <a:lnTo>
                    <a:pt x="48851" y="1427188"/>
                  </a:lnTo>
                  <a:lnTo>
                    <a:pt x="48555" y="1420359"/>
                  </a:lnTo>
                  <a:lnTo>
                    <a:pt x="48258" y="1413531"/>
                  </a:lnTo>
                  <a:lnTo>
                    <a:pt x="47960" y="1406702"/>
                  </a:lnTo>
                  <a:lnTo>
                    <a:pt x="47655" y="1399873"/>
                  </a:lnTo>
                  <a:lnTo>
                    <a:pt x="47351" y="1393045"/>
                  </a:lnTo>
                  <a:lnTo>
                    <a:pt x="47044" y="1386216"/>
                  </a:lnTo>
                  <a:lnTo>
                    <a:pt x="46733" y="1379387"/>
                  </a:lnTo>
                  <a:lnTo>
                    <a:pt x="46422" y="1372559"/>
                  </a:lnTo>
                  <a:lnTo>
                    <a:pt x="46105" y="1365730"/>
                  </a:lnTo>
                  <a:lnTo>
                    <a:pt x="45787" y="1358901"/>
                  </a:lnTo>
                  <a:lnTo>
                    <a:pt x="45468" y="1352073"/>
                  </a:lnTo>
                  <a:lnTo>
                    <a:pt x="45144" y="1345244"/>
                  </a:lnTo>
                  <a:lnTo>
                    <a:pt x="44819" y="1338415"/>
                  </a:lnTo>
                  <a:lnTo>
                    <a:pt x="44492" y="1331587"/>
                  </a:lnTo>
                  <a:lnTo>
                    <a:pt x="44161" y="1324758"/>
                  </a:lnTo>
                  <a:lnTo>
                    <a:pt x="43830" y="1317930"/>
                  </a:lnTo>
                  <a:lnTo>
                    <a:pt x="43493" y="1311101"/>
                  </a:lnTo>
                  <a:lnTo>
                    <a:pt x="43156" y="1304272"/>
                  </a:lnTo>
                  <a:lnTo>
                    <a:pt x="42817" y="1297444"/>
                  </a:lnTo>
                  <a:lnTo>
                    <a:pt x="42474" y="1290615"/>
                  </a:lnTo>
                  <a:lnTo>
                    <a:pt x="42131" y="1283786"/>
                  </a:lnTo>
                  <a:lnTo>
                    <a:pt x="41784" y="1276958"/>
                  </a:lnTo>
                  <a:lnTo>
                    <a:pt x="41434" y="1270129"/>
                  </a:lnTo>
                  <a:lnTo>
                    <a:pt x="41085" y="1263300"/>
                  </a:lnTo>
                  <a:lnTo>
                    <a:pt x="40731" y="1256472"/>
                  </a:lnTo>
                  <a:lnTo>
                    <a:pt x="40375" y="1249643"/>
                  </a:lnTo>
                  <a:lnTo>
                    <a:pt x="40019" y="1242814"/>
                  </a:lnTo>
                  <a:lnTo>
                    <a:pt x="39658" y="1235986"/>
                  </a:lnTo>
                  <a:lnTo>
                    <a:pt x="39298" y="1229157"/>
                  </a:lnTo>
                  <a:lnTo>
                    <a:pt x="38934" y="1222328"/>
                  </a:lnTo>
                  <a:lnTo>
                    <a:pt x="38568" y="1215500"/>
                  </a:lnTo>
                  <a:lnTo>
                    <a:pt x="38202" y="1208671"/>
                  </a:lnTo>
                  <a:lnTo>
                    <a:pt x="37832" y="1201842"/>
                  </a:lnTo>
                  <a:lnTo>
                    <a:pt x="37461" y="1195014"/>
                  </a:lnTo>
                  <a:lnTo>
                    <a:pt x="37089" y="1188185"/>
                  </a:lnTo>
                  <a:lnTo>
                    <a:pt x="36713" y="1181356"/>
                  </a:lnTo>
                  <a:lnTo>
                    <a:pt x="36338" y="1174528"/>
                  </a:lnTo>
                  <a:lnTo>
                    <a:pt x="35960" y="1167699"/>
                  </a:lnTo>
                  <a:lnTo>
                    <a:pt x="35580" y="1160870"/>
                  </a:lnTo>
                  <a:lnTo>
                    <a:pt x="35200" y="1154042"/>
                  </a:lnTo>
                  <a:lnTo>
                    <a:pt x="34817" y="1147213"/>
                  </a:lnTo>
                  <a:lnTo>
                    <a:pt x="34433" y="1140385"/>
                  </a:lnTo>
                  <a:lnTo>
                    <a:pt x="34048" y="1133556"/>
                  </a:lnTo>
                  <a:lnTo>
                    <a:pt x="33661" y="1126727"/>
                  </a:lnTo>
                  <a:lnTo>
                    <a:pt x="33274" y="1119899"/>
                  </a:lnTo>
                  <a:lnTo>
                    <a:pt x="32885" y="1113070"/>
                  </a:lnTo>
                  <a:lnTo>
                    <a:pt x="32494" y="1106241"/>
                  </a:lnTo>
                  <a:lnTo>
                    <a:pt x="32104" y="1099413"/>
                  </a:lnTo>
                  <a:lnTo>
                    <a:pt x="31711" y="1092584"/>
                  </a:lnTo>
                  <a:lnTo>
                    <a:pt x="31318" y="1085755"/>
                  </a:lnTo>
                  <a:lnTo>
                    <a:pt x="30924" y="1078927"/>
                  </a:lnTo>
                  <a:lnTo>
                    <a:pt x="30528" y="1072098"/>
                  </a:lnTo>
                  <a:lnTo>
                    <a:pt x="30133" y="1065269"/>
                  </a:lnTo>
                  <a:lnTo>
                    <a:pt x="29737" y="1058441"/>
                  </a:lnTo>
                  <a:lnTo>
                    <a:pt x="29339" y="1051612"/>
                  </a:lnTo>
                  <a:lnTo>
                    <a:pt x="28942" y="1044783"/>
                  </a:lnTo>
                  <a:lnTo>
                    <a:pt x="28544" y="1037955"/>
                  </a:lnTo>
                  <a:lnTo>
                    <a:pt x="28145" y="1031126"/>
                  </a:lnTo>
                  <a:lnTo>
                    <a:pt x="27746" y="1024297"/>
                  </a:lnTo>
                  <a:lnTo>
                    <a:pt x="27347" y="1017469"/>
                  </a:lnTo>
                  <a:lnTo>
                    <a:pt x="26947" y="1010640"/>
                  </a:lnTo>
                  <a:lnTo>
                    <a:pt x="26548" y="1003811"/>
                  </a:lnTo>
                  <a:lnTo>
                    <a:pt x="26148" y="996983"/>
                  </a:lnTo>
                  <a:lnTo>
                    <a:pt x="25748" y="990154"/>
                  </a:lnTo>
                  <a:lnTo>
                    <a:pt x="25349" y="983326"/>
                  </a:lnTo>
                  <a:lnTo>
                    <a:pt x="24950" y="976497"/>
                  </a:lnTo>
                  <a:lnTo>
                    <a:pt x="24550" y="969668"/>
                  </a:lnTo>
                  <a:lnTo>
                    <a:pt x="24152" y="962840"/>
                  </a:lnTo>
                  <a:lnTo>
                    <a:pt x="23753" y="956011"/>
                  </a:lnTo>
                  <a:lnTo>
                    <a:pt x="23355" y="949182"/>
                  </a:lnTo>
                  <a:lnTo>
                    <a:pt x="22958" y="942354"/>
                  </a:lnTo>
                  <a:lnTo>
                    <a:pt x="22561" y="935525"/>
                  </a:lnTo>
                  <a:lnTo>
                    <a:pt x="22165" y="928696"/>
                  </a:lnTo>
                  <a:lnTo>
                    <a:pt x="21770" y="921868"/>
                  </a:lnTo>
                  <a:lnTo>
                    <a:pt x="21375" y="915039"/>
                  </a:lnTo>
                  <a:lnTo>
                    <a:pt x="20982" y="908210"/>
                  </a:lnTo>
                  <a:lnTo>
                    <a:pt x="20589" y="901382"/>
                  </a:lnTo>
                  <a:lnTo>
                    <a:pt x="20198" y="894553"/>
                  </a:lnTo>
                  <a:lnTo>
                    <a:pt x="19809" y="887724"/>
                  </a:lnTo>
                  <a:lnTo>
                    <a:pt x="19419" y="880896"/>
                  </a:lnTo>
                  <a:lnTo>
                    <a:pt x="19033" y="874067"/>
                  </a:lnTo>
                  <a:lnTo>
                    <a:pt x="18647" y="867238"/>
                  </a:lnTo>
                  <a:lnTo>
                    <a:pt x="18262" y="860410"/>
                  </a:lnTo>
                  <a:lnTo>
                    <a:pt x="17880" y="853581"/>
                  </a:lnTo>
                  <a:lnTo>
                    <a:pt x="17499" y="846752"/>
                  </a:lnTo>
                  <a:lnTo>
                    <a:pt x="17120" y="839924"/>
                  </a:lnTo>
                  <a:lnTo>
                    <a:pt x="16743" y="833095"/>
                  </a:lnTo>
                  <a:lnTo>
                    <a:pt x="16367" y="826267"/>
                  </a:lnTo>
                  <a:lnTo>
                    <a:pt x="15995" y="819438"/>
                  </a:lnTo>
                  <a:lnTo>
                    <a:pt x="15624" y="812609"/>
                  </a:lnTo>
                  <a:lnTo>
                    <a:pt x="15255" y="805781"/>
                  </a:lnTo>
                  <a:lnTo>
                    <a:pt x="14890" y="798952"/>
                  </a:lnTo>
                  <a:lnTo>
                    <a:pt x="14525" y="792123"/>
                  </a:lnTo>
                  <a:lnTo>
                    <a:pt x="14165" y="785295"/>
                  </a:lnTo>
                  <a:lnTo>
                    <a:pt x="13807" y="778466"/>
                  </a:lnTo>
                  <a:lnTo>
                    <a:pt x="13449" y="771637"/>
                  </a:lnTo>
                  <a:lnTo>
                    <a:pt x="13098" y="764809"/>
                  </a:lnTo>
                  <a:lnTo>
                    <a:pt x="12747" y="757980"/>
                  </a:lnTo>
                  <a:lnTo>
                    <a:pt x="12399" y="751151"/>
                  </a:lnTo>
                  <a:lnTo>
                    <a:pt x="12057" y="744323"/>
                  </a:lnTo>
                  <a:lnTo>
                    <a:pt x="11714" y="737494"/>
                  </a:lnTo>
                  <a:lnTo>
                    <a:pt x="11377" y="730665"/>
                  </a:lnTo>
                  <a:lnTo>
                    <a:pt x="11044" y="723837"/>
                  </a:lnTo>
                  <a:lnTo>
                    <a:pt x="10710" y="717008"/>
                  </a:lnTo>
                  <a:lnTo>
                    <a:pt x="10385" y="710179"/>
                  </a:lnTo>
                  <a:lnTo>
                    <a:pt x="10061" y="703351"/>
                  </a:lnTo>
                  <a:lnTo>
                    <a:pt x="9739" y="696522"/>
                  </a:lnTo>
                  <a:lnTo>
                    <a:pt x="9425" y="689693"/>
                  </a:lnTo>
                  <a:lnTo>
                    <a:pt x="9111" y="682865"/>
                  </a:lnTo>
                  <a:lnTo>
                    <a:pt x="8803" y="676036"/>
                  </a:lnTo>
                  <a:lnTo>
                    <a:pt x="8500" y="669207"/>
                  </a:lnTo>
                  <a:lnTo>
                    <a:pt x="8196" y="662379"/>
                  </a:lnTo>
                  <a:lnTo>
                    <a:pt x="7903" y="655550"/>
                  </a:lnTo>
                  <a:lnTo>
                    <a:pt x="7610" y="648722"/>
                  </a:lnTo>
                  <a:lnTo>
                    <a:pt x="7321" y="641893"/>
                  </a:lnTo>
                  <a:lnTo>
                    <a:pt x="7040" y="635064"/>
                  </a:lnTo>
                  <a:lnTo>
                    <a:pt x="6759" y="628236"/>
                  </a:lnTo>
                  <a:lnTo>
                    <a:pt x="6486" y="621407"/>
                  </a:lnTo>
                  <a:lnTo>
                    <a:pt x="6218" y="614578"/>
                  </a:lnTo>
                  <a:lnTo>
                    <a:pt x="5949" y="607750"/>
                  </a:lnTo>
                  <a:lnTo>
                    <a:pt x="5693" y="600921"/>
                  </a:lnTo>
                  <a:lnTo>
                    <a:pt x="5437" y="594092"/>
                  </a:lnTo>
                  <a:lnTo>
                    <a:pt x="5185" y="587264"/>
                  </a:lnTo>
                  <a:lnTo>
                    <a:pt x="4943" y="580435"/>
                  </a:lnTo>
                  <a:lnTo>
                    <a:pt x="4701" y="573606"/>
                  </a:lnTo>
                  <a:lnTo>
                    <a:pt x="4468" y="566778"/>
                  </a:lnTo>
                  <a:lnTo>
                    <a:pt x="4240" y="559949"/>
                  </a:lnTo>
                  <a:lnTo>
                    <a:pt x="4011" y="553120"/>
                  </a:lnTo>
                  <a:lnTo>
                    <a:pt x="3797" y="546292"/>
                  </a:lnTo>
                  <a:lnTo>
                    <a:pt x="3583" y="539463"/>
                  </a:lnTo>
                  <a:lnTo>
                    <a:pt x="3373" y="532634"/>
                  </a:lnTo>
                  <a:lnTo>
                    <a:pt x="3175" y="525806"/>
                  </a:lnTo>
                  <a:lnTo>
                    <a:pt x="2976" y="518977"/>
                  </a:lnTo>
                  <a:lnTo>
                    <a:pt x="2786" y="512148"/>
                  </a:lnTo>
                  <a:lnTo>
                    <a:pt x="2603" y="505320"/>
                  </a:lnTo>
                  <a:lnTo>
                    <a:pt x="2420" y="498491"/>
                  </a:lnTo>
                  <a:lnTo>
                    <a:pt x="2251" y="491663"/>
                  </a:lnTo>
                  <a:lnTo>
                    <a:pt x="2083" y="484834"/>
                  </a:lnTo>
                  <a:lnTo>
                    <a:pt x="1920" y="478005"/>
                  </a:lnTo>
                  <a:lnTo>
                    <a:pt x="1769" y="471177"/>
                  </a:lnTo>
                  <a:lnTo>
                    <a:pt x="1618" y="464348"/>
                  </a:lnTo>
                  <a:lnTo>
                    <a:pt x="1476" y="457519"/>
                  </a:lnTo>
                  <a:lnTo>
                    <a:pt x="1342" y="450691"/>
                  </a:lnTo>
                  <a:lnTo>
                    <a:pt x="1207" y="443862"/>
                  </a:lnTo>
                  <a:lnTo>
                    <a:pt x="1088" y="437033"/>
                  </a:lnTo>
                  <a:lnTo>
                    <a:pt x="970" y="430205"/>
                  </a:lnTo>
                  <a:lnTo>
                    <a:pt x="857" y="423376"/>
                  </a:lnTo>
                  <a:lnTo>
                    <a:pt x="757" y="416547"/>
                  </a:lnTo>
                  <a:lnTo>
                    <a:pt x="657" y="409719"/>
                  </a:lnTo>
                  <a:lnTo>
                    <a:pt x="567" y="402890"/>
                  </a:lnTo>
                  <a:lnTo>
                    <a:pt x="484" y="396061"/>
                  </a:lnTo>
                  <a:lnTo>
                    <a:pt x="401" y="389233"/>
                  </a:lnTo>
                  <a:lnTo>
                    <a:pt x="335" y="382404"/>
                  </a:lnTo>
                  <a:lnTo>
                    <a:pt x="270" y="375575"/>
                  </a:lnTo>
                  <a:lnTo>
                    <a:pt x="211" y="368747"/>
                  </a:lnTo>
                  <a:lnTo>
                    <a:pt x="164" y="361918"/>
                  </a:lnTo>
                  <a:lnTo>
                    <a:pt x="117" y="355089"/>
                  </a:lnTo>
                  <a:lnTo>
                    <a:pt x="82" y="348261"/>
                  </a:lnTo>
                  <a:lnTo>
                    <a:pt x="53" y="341432"/>
                  </a:lnTo>
                  <a:lnTo>
                    <a:pt x="25" y="334603"/>
                  </a:lnTo>
                  <a:lnTo>
                    <a:pt x="14" y="327775"/>
                  </a:lnTo>
                  <a:lnTo>
                    <a:pt x="4" y="320946"/>
                  </a:lnTo>
                  <a:lnTo>
                    <a:pt x="0" y="314118"/>
                  </a:lnTo>
                  <a:lnTo>
                    <a:pt x="8" y="307289"/>
                  </a:lnTo>
                  <a:lnTo>
                    <a:pt x="17" y="300460"/>
                  </a:lnTo>
                  <a:lnTo>
                    <a:pt x="38" y="293632"/>
                  </a:lnTo>
                  <a:lnTo>
                    <a:pt x="65" y="286803"/>
                  </a:lnTo>
                  <a:lnTo>
                    <a:pt x="93" y="279974"/>
                  </a:lnTo>
                  <a:lnTo>
                    <a:pt x="139" y="273146"/>
                  </a:lnTo>
                  <a:lnTo>
                    <a:pt x="185" y="266317"/>
                  </a:lnTo>
                  <a:lnTo>
                    <a:pt x="237" y="259488"/>
                  </a:lnTo>
                  <a:lnTo>
                    <a:pt x="303" y="252660"/>
                  </a:lnTo>
                  <a:lnTo>
                    <a:pt x="368" y="245831"/>
                  </a:lnTo>
                  <a:lnTo>
                    <a:pt x="446" y="239002"/>
                  </a:lnTo>
                  <a:lnTo>
                    <a:pt x="530" y="232174"/>
                  </a:lnTo>
                  <a:lnTo>
                    <a:pt x="615" y="225345"/>
                  </a:lnTo>
                  <a:lnTo>
                    <a:pt x="717" y="218516"/>
                  </a:lnTo>
                  <a:lnTo>
                    <a:pt x="821" y="211688"/>
                  </a:lnTo>
                  <a:lnTo>
                    <a:pt x="930" y="204859"/>
                  </a:lnTo>
                  <a:lnTo>
                    <a:pt x="1052" y="198030"/>
                  </a:lnTo>
                  <a:lnTo>
                    <a:pt x="1175" y="191202"/>
                  </a:lnTo>
                  <a:lnTo>
                    <a:pt x="1309" y="184373"/>
                  </a:lnTo>
                  <a:lnTo>
                    <a:pt x="1450" y="177544"/>
                  </a:lnTo>
                  <a:lnTo>
                    <a:pt x="1592" y="170716"/>
                  </a:lnTo>
                  <a:lnTo>
                    <a:pt x="1751" y="163887"/>
                  </a:lnTo>
                  <a:lnTo>
                    <a:pt x="1911" y="157059"/>
                  </a:lnTo>
                  <a:lnTo>
                    <a:pt x="2076" y="150230"/>
                  </a:lnTo>
                  <a:lnTo>
                    <a:pt x="2255" y="143401"/>
                  </a:lnTo>
                  <a:lnTo>
                    <a:pt x="2434" y="136573"/>
                  </a:lnTo>
                  <a:lnTo>
                    <a:pt x="2624" y="129744"/>
                  </a:lnTo>
                  <a:lnTo>
                    <a:pt x="2821" y="122915"/>
                  </a:lnTo>
                  <a:lnTo>
                    <a:pt x="3018" y="116087"/>
                  </a:lnTo>
                  <a:lnTo>
                    <a:pt x="3233" y="109258"/>
                  </a:lnTo>
                  <a:lnTo>
                    <a:pt x="3449" y="102429"/>
                  </a:lnTo>
                  <a:lnTo>
                    <a:pt x="3669" y="95601"/>
                  </a:lnTo>
                  <a:lnTo>
                    <a:pt x="3903" y="88772"/>
                  </a:lnTo>
                  <a:lnTo>
                    <a:pt x="4136" y="81943"/>
                  </a:lnTo>
                  <a:lnTo>
                    <a:pt x="4381" y="75115"/>
                  </a:lnTo>
                  <a:lnTo>
                    <a:pt x="4632" y="68286"/>
                  </a:lnTo>
                  <a:lnTo>
                    <a:pt x="4883" y="61457"/>
                  </a:lnTo>
                  <a:lnTo>
                    <a:pt x="5151" y="54629"/>
                  </a:lnTo>
                  <a:lnTo>
                    <a:pt x="5420" y="47800"/>
                  </a:lnTo>
                  <a:lnTo>
                    <a:pt x="5694" y="40971"/>
                  </a:lnTo>
                  <a:lnTo>
                    <a:pt x="5980" y="34143"/>
                  </a:lnTo>
                  <a:lnTo>
                    <a:pt x="6265" y="27314"/>
                  </a:lnTo>
                  <a:lnTo>
                    <a:pt x="6562" y="20485"/>
                  </a:lnTo>
                  <a:lnTo>
                    <a:pt x="6864" y="13657"/>
                  </a:lnTo>
                  <a:lnTo>
                    <a:pt x="7167" y="6828"/>
                  </a:lnTo>
                  <a:lnTo>
                    <a:pt x="7486" y="0"/>
                  </a:lnTo>
                  <a:lnTo>
                    <a:pt x="205836" y="0"/>
                  </a:lnTo>
                  <a:lnTo>
                    <a:pt x="206155" y="6828"/>
                  </a:lnTo>
                  <a:lnTo>
                    <a:pt x="206458" y="13657"/>
                  </a:lnTo>
                  <a:lnTo>
                    <a:pt x="206760" y="20485"/>
                  </a:lnTo>
                  <a:lnTo>
                    <a:pt x="207057" y="27314"/>
                  </a:lnTo>
                  <a:lnTo>
                    <a:pt x="207342" y="34143"/>
                  </a:lnTo>
                  <a:lnTo>
                    <a:pt x="207628" y="40971"/>
                  </a:lnTo>
                  <a:lnTo>
                    <a:pt x="207902" y="47800"/>
                  </a:lnTo>
                  <a:lnTo>
                    <a:pt x="208171" y="54629"/>
                  </a:lnTo>
                  <a:lnTo>
                    <a:pt x="208439" y="61457"/>
                  </a:lnTo>
                  <a:lnTo>
                    <a:pt x="208690" y="68286"/>
                  </a:lnTo>
                  <a:lnTo>
                    <a:pt x="208941" y="75115"/>
                  </a:lnTo>
                  <a:lnTo>
                    <a:pt x="209186" y="81943"/>
                  </a:lnTo>
                  <a:lnTo>
                    <a:pt x="209419" y="88772"/>
                  </a:lnTo>
                  <a:lnTo>
                    <a:pt x="209653" y="95601"/>
                  </a:lnTo>
                  <a:lnTo>
                    <a:pt x="209873" y="102429"/>
                  </a:lnTo>
                  <a:lnTo>
                    <a:pt x="210089" y="109258"/>
                  </a:lnTo>
                  <a:lnTo>
                    <a:pt x="210304" y="116087"/>
                  </a:lnTo>
                  <a:lnTo>
                    <a:pt x="210501" y="122915"/>
                  </a:lnTo>
                  <a:lnTo>
                    <a:pt x="210698" y="129744"/>
                  </a:lnTo>
                  <a:lnTo>
                    <a:pt x="210888" y="136573"/>
                  </a:lnTo>
                  <a:lnTo>
                    <a:pt x="211067" y="143401"/>
                  </a:lnTo>
                  <a:lnTo>
                    <a:pt x="211246" y="150230"/>
                  </a:lnTo>
                  <a:lnTo>
                    <a:pt x="211411" y="157059"/>
                  </a:lnTo>
                  <a:lnTo>
                    <a:pt x="211571" y="163887"/>
                  </a:lnTo>
                  <a:lnTo>
                    <a:pt x="211730" y="170716"/>
                  </a:lnTo>
                  <a:lnTo>
                    <a:pt x="211872" y="177544"/>
                  </a:lnTo>
                  <a:lnTo>
                    <a:pt x="212013" y="184373"/>
                  </a:lnTo>
                  <a:lnTo>
                    <a:pt x="212147" y="191202"/>
                  </a:lnTo>
                  <a:lnTo>
                    <a:pt x="212270" y="198030"/>
                  </a:lnTo>
                  <a:lnTo>
                    <a:pt x="212392" y="204859"/>
                  </a:lnTo>
                  <a:lnTo>
                    <a:pt x="212501" y="211688"/>
                  </a:lnTo>
                  <a:lnTo>
                    <a:pt x="212605" y="218516"/>
                  </a:lnTo>
                  <a:lnTo>
                    <a:pt x="212707" y="225345"/>
                  </a:lnTo>
                  <a:lnTo>
                    <a:pt x="212792" y="232174"/>
                  </a:lnTo>
                  <a:lnTo>
                    <a:pt x="212876" y="239002"/>
                  </a:lnTo>
                  <a:lnTo>
                    <a:pt x="212954" y="245831"/>
                  </a:lnTo>
                  <a:lnTo>
                    <a:pt x="213019" y="252660"/>
                  </a:lnTo>
                  <a:lnTo>
                    <a:pt x="213085" y="259488"/>
                  </a:lnTo>
                  <a:lnTo>
                    <a:pt x="213137" y="266317"/>
                  </a:lnTo>
                  <a:lnTo>
                    <a:pt x="213183" y="273146"/>
                  </a:lnTo>
                  <a:lnTo>
                    <a:pt x="213229" y="279974"/>
                  </a:lnTo>
                  <a:lnTo>
                    <a:pt x="213257" y="286803"/>
                  </a:lnTo>
                  <a:lnTo>
                    <a:pt x="213284" y="293632"/>
                  </a:lnTo>
                  <a:lnTo>
                    <a:pt x="213305" y="300460"/>
                  </a:lnTo>
                  <a:lnTo>
                    <a:pt x="213314" y="307289"/>
                  </a:lnTo>
                  <a:lnTo>
                    <a:pt x="213322" y="314118"/>
                  </a:lnTo>
                  <a:lnTo>
                    <a:pt x="213318" y="320946"/>
                  </a:lnTo>
                  <a:lnTo>
                    <a:pt x="213308" y="327775"/>
                  </a:lnTo>
                  <a:lnTo>
                    <a:pt x="213297" y="334603"/>
                  </a:lnTo>
                  <a:lnTo>
                    <a:pt x="213269" y="341432"/>
                  </a:lnTo>
                  <a:lnTo>
                    <a:pt x="213240" y="348261"/>
                  </a:lnTo>
                  <a:lnTo>
                    <a:pt x="213205" y="355089"/>
                  </a:lnTo>
                  <a:lnTo>
                    <a:pt x="213158" y="361918"/>
                  </a:lnTo>
                  <a:lnTo>
                    <a:pt x="213111" y="368747"/>
                  </a:lnTo>
                  <a:lnTo>
                    <a:pt x="213051" y="375575"/>
                  </a:lnTo>
                  <a:lnTo>
                    <a:pt x="212987" y="382404"/>
                  </a:lnTo>
                  <a:lnTo>
                    <a:pt x="212921" y="389233"/>
                  </a:lnTo>
                  <a:lnTo>
                    <a:pt x="212838" y="396061"/>
                  </a:lnTo>
                  <a:lnTo>
                    <a:pt x="212755" y="402890"/>
                  </a:lnTo>
                  <a:lnTo>
                    <a:pt x="212665" y="409719"/>
                  </a:lnTo>
                  <a:lnTo>
                    <a:pt x="212565" y="416547"/>
                  </a:lnTo>
                  <a:lnTo>
                    <a:pt x="212465" y="423376"/>
                  </a:lnTo>
                  <a:lnTo>
                    <a:pt x="212352" y="430205"/>
                  </a:lnTo>
                  <a:lnTo>
                    <a:pt x="212234" y="437033"/>
                  </a:lnTo>
                  <a:lnTo>
                    <a:pt x="212115" y="443862"/>
                  </a:lnTo>
                  <a:lnTo>
                    <a:pt x="211980" y="450691"/>
                  </a:lnTo>
                  <a:lnTo>
                    <a:pt x="211846" y="457519"/>
                  </a:lnTo>
                  <a:lnTo>
                    <a:pt x="211704" y="464348"/>
                  </a:lnTo>
                  <a:lnTo>
                    <a:pt x="211553" y="471177"/>
                  </a:lnTo>
                  <a:lnTo>
                    <a:pt x="211402" y="478005"/>
                  </a:lnTo>
                  <a:lnTo>
                    <a:pt x="211239" y="484834"/>
                  </a:lnTo>
                  <a:lnTo>
                    <a:pt x="211071" y="491663"/>
                  </a:lnTo>
                  <a:lnTo>
                    <a:pt x="210902" y="498491"/>
                  </a:lnTo>
                  <a:lnTo>
                    <a:pt x="210719" y="505320"/>
                  </a:lnTo>
                  <a:lnTo>
                    <a:pt x="210536" y="512148"/>
                  </a:lnTo>
                  <a:lnTo>
                    <a:pt x="210346" y="518977"/>
                  </a:lnTo>
                  <a:lnTo>
                    <a:pt x="210147" y="525806"/>
                  </a:lnTo>
                  <a:lnTo>
                    <a:pt x="209949" y="532634"/>
                  </a:lnTo>
                  <a:lnTo>
                    <a:pt x="209739" y="539463"/>
                  </a:lnTo>
                  <a:lnTo>
                    <a:pt x="209525" y="546292"/>
                  </a:lnTo>
                  <a:lnTo>
                    <a:pt x="209311" y="553120"/>
                  </a:lnTo>
                  <a:lnTo>
                    <a:pt x="209082" y="559949"/>
                  </a:lnTo>
                  <a:lnTo>
                    <a:pt x="208854" y="566778"/>
                  </a:lnTo>
                  <a:lnTo>
                    <a:pt x="208621" y="573606"/>
                  </a:lnTo>
                  <a:lnTo>
                    <a:pt x="208379" y="580435"/>
                  </a:lnTo>
                  <a:lnTo>
                    <a:pt x="208136" y="587264"/>
                  </a:lnTo>
                  <a:lnTo>
                    <a:pt x="207884" y="594092"/>
                  </a:lnTo>
                  <a:lnTo>
                    <a:pt x="207629" y="600921"/>
                  </a:lnTo>
                  <a:lnTo>
                    <a:pt x="207373" y="607750"/>
                  </a:lnTo>
                  <a:lnTo>
                    <a:pt x="207104" y="614578"/>
                  </a:lnTo>
                  <a:lnTo>
                    <a:pt x="206836" y="621407"/>
                  </a:lnTo>
                  <a:lnTo>
                    <a:pt x="206563" y="628236"/>
                  </a:lnTo>
                  <a:lnTo>
                    <a:pt x="206282" y="635064"/>
                  </a:lnTo>
                  <a:lnTo>
                    <a:pt x="206001" y="641893"/>
                  </a:lnTo>
                  <a:lnTo>
                    <a:pt x="205712" y="648722"/>
                  </a:lnTo>
                  <a:lnTo>
                    <a:pt x="205419" y="655550"/>
                  </a:lnTo>
                  <a:lnTo>
                    <a:pt x="205126" y="662379"/>
                  </a:lnTo>
                  <a:lnTo>
                    <a:pt x="204822" y="669207"/>
                  </a:lnTo>
                  <a:lnTo>
                    <a:pt x="204519" y="676036"/>
                  </a:lnTo>
                  <a:lnTo>
                    <a:pt x="204211" y="682865"/>
                  </a:lnTo>
                  <a:lnTo>
                    <a:pt x="203897" y="689693"/>
                  </a:lnTo>
                  <a:lnTo>
                    <a:pt x="203582" y="696522"/>
                  </a:lnTo>
                  <a:lnTo>
                    <a:pt x="203261" y="703351"/>
                  </a:lnTo>
                  <a:lnTo>
                    <a:pt x="202937" y="710179"/>
                  </a:lnTo>
                  <a:lnTo>
                    <a:pt x="202612" y="717008"/>
                  </a:lnTo>
                  <a:lnTo>
                    <a:pt x="202278" y="723837"/>
                  </a:lnTo>
                  <a:lnTo>
                    <a:pt x="201945" y="730665"/>
                  </a:lnTo>
                  <a:lnTo>
                    <a:pt x="201608" y="737494"/>
                  </a:lnTo>
                  <a:lnTo>
                    <a:pt x="201265" y="744323"/>
                  </a:lnTo>
                  <a:lnTo>
                    <a:pt x="200923" y="751151"/>
                  </a:lnTo>
                  <a:lnTo>
                    <a:pt x="200575" y="757980"/>
                  </a:lnTo>
                  <a:lnTo>
                    <a:pt x="200224" y="764809"/>
                  </a:lnTo>
                  <a:lnTo>
                    <a:pt x="199873" y="771637"/>
                  </a:lnTo>
                  <a:lnTo>
                    <a:pt x="199515" y="778466"/>
                  </a:lnTo>
                  <a:lnTo>
                    <a:pt x="199157" y="785295"/>
                  </a:lnTo>
                  <a:lnTo>
                    <a:pt x="198797" y="792123"/>
                  </a:lnTo>
                  <a:lnTo>
                    <a:pt x="198432" y="798952"/>
                  </a:lnTo>
                  <a:lnTo>
                    <a:pt x="198067" y="805781"/>
                  </a:lnTo>
                  <a:lnTo>
                    <a:pt x="197698" y="812609"/>
                  </a:lnTo>
                  <a:lnTo>
                    <a:pt x="197327" y="819438"/>
                  </a:lnTo>
                  <a:lnTo>
                    <a:pt x="196955" y="826267"/>
                  </a:lnTo>
                  <a:lnTo>
                    <a:pt x="196579" y="833095"/>
                  </a:lnTo>
                  <a:lnTo>
                    <a:pt x="196202" y="839924"/>
                  </a:lnTo>
                  <a:lnTo>
                    <a:pt x="195823" y="846752"/>
                  </a:lnTo>
                  <a:lnTo>
                    <a:pt x="195442" y="853581"/>
                  </a:lnTo>
                  <a:lnTo>
                    <a:pt x="195060" y="860410"/>
                  </a:lnTo>
                  <a:lnTo>
                    <a:pt x="194675" y="867238"/>
                  </a:lnTo>
                  <a:lnTo>
                    <a:pt x="194289" y="874067"/>
                  </a:lnTo>
                  <a:lnTo>
                    <a:pt x="193903" y="880896"/>
                  </a:lnTo>
                  <a:lnTo>
                    <a:pt x="193513" y="887724"/>
                  </a:lnTo>
                  <a:lnTo>
                    <a:pt x="193124" y="894553"/>
                  </a:lnTo>
                  <a:lnTo>
                    <a:pt x="192733" y="901382"/>
                  </a:lnTo>
                  <a:lnTo>
                    <a:pt x="192340" y="908210"/>
                  </a:lnTo>
                  <a:lnTo>
                    <a:pt x="191947" y="915039"/>
                  </a:lnTo>
                  <a:lnTo>
                    <a:pt x="191552" y="921868"/>
                  </a:lnTo>
                  <a:lnTo>
                    <a:pt x="191157" y="928696"/>
                  </a:lnTo>
                  <a:lnTo>
                    <a:pt x="190761" y="935525"/>
                  </a:lnTo>
                  <a:lnTo>
                    <a:pt x="190364" y="942354"/>
                  </a:lnTo>
                  <a:lnTo>
                    <a:pt x="189967" y="949182"/>
                  </a:lnTo>
                  <a:lnTo>
                    <a:pt x="189569" y="956011"/>
                  </a:lnTo>
                  <a:lnTo>
                    <a:pt x="189170" y="962840"/>
                  </a:lnTo>
                  <a:lnTo>
                    <a:pt x="188772" y="969668"/>
                  </a:lnTo>
                  <a:lnTo>
                    <a:pt x="188372" y="976497"/>
                  </a:lnTo>
                  <a:lnTo>
                    <a:pt x="187973" y="983326"/>
                  </a:lnTo>
                  <a:lnTo>
                    <a:pt x="187573" y="990154"/>
                  </a:lnTo>
                  <a:lnTo>
                    <a:pt x="187174" y="996983"/>
                  </a:lnTo>
                  <a:lnTo>
                    <a:pt x="186774" y="1003811"/>
                  </a:lnTo>
                  <a:lnTo>
                    <a:pt x="186375" y="1010640"/>
                  </a:lnTo>
                  <a:lnTo>
                    <a:pt x="185975" y="1017469"/>
                  </a:lnTo>
                  <a:lnTo>
                    <a:pt x="185576" y="1024297"/>
                  </a:lnTo>
                  <a:lnTo>
                    <a:pt x="185177" y="1031126"/>
                  </a:lnTo>
                  <a:lnTo>
                    <a:pt x="184778" y="1037955"/>
                  </a:lnTo>
                  <a:lnTo>
                    <a:pt x="184380" y="1044783"/>
                  </a:lnTo>
                  <a:lnTo>
                    <a:pt x="183983" y="1051612"/>
                  </a:lnTo>
                  <a:lnTo>
                    <a:pt x="183585" y="1058441"/>
                  </a:lnTo>
                  <a:lnTo>
                    <a:pt x="183189" y="1065269"/>
                  </a:lnTo>
                  <a:lnTo>
                    <a:pt x="182793" y="1072098"/>
                  </a:lnTo>
                  <a:lnTo>
                    <a:pt x="182398" y="1078927"/>
                  </a:lnTo>
                  <a:lnTo>
                    <a:pt x="182004" y="1085755"/>
                  </a:lnTo>
                  <a:lnTo>
                    <a:pt x="181611" y="1092584"/>
                  </a:lnTo>
                  <a:lnTo>
                    <a:pt x="181218" y="1099413"/>
                  </a:lnTo>
                  <a:lnTo>
                    <a:pt x="180828" y="1106241"/>
                  </a:lnTo>
                  <a:lnTo>
                    <a:pt x="180437" y="1113070"/>
                  </a:lnTo>
                  <a:lnTo>
                    <a:pt x="180048" y="1119899"/>
                  </a:lnTo>
                  <a:lnTo>
                    <a:pt x="179661" y="1126727"/>
                  </a:lnTo>
                  <a:lnTo>
                    <a:pt x="179274" y="1133556"/>
                  </a:lnTo>
                  <a:lnTo>
                    <a:pt x="178889" y="1140385"/>
                  </a:lnTo>
                  <a:lnTo>
                    <a:pt x="178505" y="1147213"/>
                  </a:lnTo>
                  <a:lnTo>
                    <a:pt x="178122" y="1154042"/>
                  </a:lnTo>
                  <a:lnTo>
                    <a:pt x="177742" y="1160870"/>
                  </a:lnTo>
                  <a:lnTo>
                    <a:pt x="177362" y="1167699"/>
                  </a:lnTo>
                  <a:lnTo>
                    <a:pt x="176984" y="1174528"/>
                  </a:lnTo>
                  <a:lnTo>
                    <a:pt x="176609" y="1181356"/>
                  </a:lnTo>
                  <a:lnTo>
                    <a:pt x="176233" y="1188185"/>
                  </a:lnTo>
                  <a:lnTo>
                    <a:pt x="175861" y="1195014"/>
                  </a:lnTo>
                  <a:lnTo>
                    <a:pt x="175490" y="1201842"/>
                  </a:lnTo>
                  <a:lnTo>
                    <a:pt x="175120" y="1208671"/>
                  </a:lnTo>
                  <a:lnTo>
                    <a:pt x="174754" y="1215500"/>
                  </a:lnTo>
                  <a:lnTo>
                    <a:pt x="174388" y="1222328"/>
                  </a:lnTo>
                  <a:lnTo>
                    <a:pt x="174024" y="1229157"/>
                  </a:lnTo>
                  <a:lnTo>
                    <a:pt x="173664" y="1235986"/>
                  </a:lnTo>
                  <a:lnTo>
                    <a:pt x="173303" y="1242814"/>
                  </a:lnTo>
                  <a:lnTo>
                    <a:pt x="172947" y="1249643"/>
                  </a:lnTo>
                  <a:lnTo>
                    <a:pt x="172591" y="1256472"/>
                  </a:lnTo>
                  <a:lnTo>
                    <a:pt x="172237" y="1263300"/>
                  </a:lnTo>
                  <a:lnTo>
                    <a:pt x="171888" y="1270129"/>
                  </a:lnTo>
                  <a:lnTo>
                    <a:pt x="171538" y="1276958"/>
                  </a:lnTo>
                  <a:lnTo>
                    <a:pt x="171191" y="1283786"/>
                  </a:lnTo>
                  <a:lnTo>
                    <a:pt x="170848" y="1290615"/>
                  </a:lnTo>
                  <a:lnTo>
                    <a:pt x="170504" y="1297444"/>
                  </a:lnTo>
                  <a:lnTo>
                    <a:pt x="170166" y="1304272"/>
                  </a:lnTo>
                  <a:lnTo>
                    <a:pt x="169829" y="1311101"/>
                  </a:lnTo>
                  <a:lnTo>
                    <a:pt x="169492" y="1317930"/>
                  </a:lnTo>
                  <a:lnTo>
                    <a:pt x="169161" y="1324758"/>
                  </a:lnTo>
                  <a:lnTo>
                    <a:pt x="168830" y="1331587"/>
                  </a:lnTo>
                  <a:lnTo>
                    <a:pt x="168503" y="1338415"/>
                  </a:lnTo>
                  <a:lnTo>
                    <a:pt x="168178" y="1345244"/>
                  </a:lnTo>
                  <a:lnTo>
                    <a:pt x="167854" y="1352073"/>
                  </a:lnTo>
                  <a:lnTo>
                    <a:pt x="167535" y="1358901"/>
                  </a:lnTo>
                  <a:lnTo>
                    <a:pt x="167217" y="1365730"/>
                  </a:lnTo>
                  <a:lnTo>
                    <a:pt x="166900" y="1372559"/>
                  </a:lnTo>
                  <a:lnTo>
                    <a:pt x="166589" y="1379387"/>
                  </a:lnTo>
                  <a:lnTo>
                    <a:pt x="166278" y="1386216"/>
                  </a:lnTo>
                  <a:lnTo>
                    <a:pt x="165971" y="1393045"/>
                  </a:lnTo>
                  <a:lnTo>
                    <a:pt x="165667" y="1399873"/>
                  </a:lnTo>
                  <a:lnTo>
                    <a:pt x="165362" y="1406702"/>
                  </a:lnTo>
                  <a:lnTo>
                    <a:pt x="165064" y="1413531"/>
                  </a:lnTo>
                  <a:lnTo>
                    <a:pt x="164767" y="1420359"/>
                  </a:lnTo>
                  <a:lnTo>
                    <a:pt x="164471" y="1427188"/>
                  </a:lnTo>
                  <a:lnTo>
                    <a:pt x="164180" y="1434017"/>
                  </a:lnTo>
                  <a:lnTo>
                    <a:pt x="163890" y="1440845"/>
                  </a:lnTo>
                  <a:lnTo>
                    <a:pt x="163603" y="1447674"/>
                  </a:lnTo>
                  <a:lnTo>
                    <a:pt x="163320" y="1454503"/>
                  </a:lnTo>
                  <a:lnTo>
                    <a:pt x="163037" y="1461331"/>
                  </a:lnTo>
                  <a:lnTo>
                    <a:pt x="162760" y="1468160"/>
                  </a:lnTo>
                  <a:lnTo>
                    <a:pt x="162483" y="1474989"/>
                  </a:lnTo>
                  <a:lnTo>
                    <a:pt x="162208" y="1481817"/>
                  </a:lnTo>
                  <a:lnTo>
                    <a:pt x="161939" y="1488646"/>
                  </a:lnTo>
                  <a:lnTo>
                    <a:pt x="161670" y="1495474"/>
                  </a:lnTo>
                  <a:lnTo>
                    <a:pt x="161404" y="1502303"/>
                  </a:lnTo>
                  <a:lnTo>
                    <a:pt x="161142" y="1509132"/>
                  </a:lnTo>
                  <a:lnTo>
                    <a:pt x="160880" y="1515960"/>
                  </a:lnTo>
                  <a:lnTo>
                    <a:pt x="160623" y="1522789"/>
                  </a:lnTo>
                  <a:lnTo>
                    <a:pt x="160368" y="1529618"/>
                  </a:lnTo>
                  <a:lnTo>
                    <a:pt x="160114" y="1536446"/>
                  </a:lnTo>
                  <a:lnTo>
                    <a:pt x="159866" y="1543275"/>
                  </a:lnTo>
                  <a:lnTo>
                    <a:pt x="159617" y="1550104"/>
                  </a:lnTo>
                  <a:lnTo>
                    <a:pt x="159372" y="1556932"/>
                  </a:lnTo>
                  <a:lnTo>
                    <a:pt x="159131" y="1563761"/>
                  </a:lnTo>
                  <a:lnTo>
                    <a:pt x="158889" y="1570590"/>
                  </a:lnTo>
                  <a:lnTo>
                    <a:pt x="158653" y="1577418"/>
                  </a:lnTo>
                  <a:lnTo>
                    <a:pt x="158419" y="1584247"/>
                  </a:lnTo>
                  <a:lnTo>
                    <a:pt x="158185" y="1591076"/>
                  </a:lnTo>
                  <a:lnTo>
                    <a:pt x="157957" y="1597904"/>
                  </a:lnTo>
                  <a:lnTo>
                    <a:pt x="157729" y="1604733"/>
                  </a:lnTo>
                  <a:lnTo>
                    <a:pt x="157504" y="1611562"/>
                  </a:lnTo>
                  <a:lnTo>
                    <a:pt x="157282" y="1618390"/>
                  </a:lnTo>
                  <a:lnTo>
                    <a:pt x="157061" y="1625219"/>
                  </a:lnTo>
                  <a:lnTo>
                    <a:pt x="156844" y="1632048"/>
                  </a:lnTo>
                  <a:lnTo>
                    <a:pt x="156629" y="1638876"/>
                  </a:lnTo>
                  <a:lnTo>
                    <a:pt x="156415" y="1645705"/>
                  </a:lnTo>
                  <a:lnTo>
                    <a:pt x="156206" y="1652534"/>
                  </a:lnTo>
                  <a:lnTo>
                    <a:pt x="155997" y="1659362"/>
                  </a:lnTo>
                  <a:lnTo>
                    <a:pt x="155792" y="1666191"/>
                  </a:lnTo>
                  <a:lnTo>
                    <a:pt x="155589" y="1673019"/>
                  </a:lnTo>
                  <a:lnTo>
                    <a:pt x="155386" y="1679848"/>
                  </a:lnTo>
                  <a:lnTo>
                    <a:pt x="155188" y="1686677"/>
                  </a:lnTo>
                  <a:lnTo>
                    <a:pt x="154992" y="1693505"/>
                  </a:lnTo>
                  <a:lnTo>
                    <a:pt x="154796" y="1700334"/>
                  </a:lnTo>
                  <a:lnTo>
                    <a:pt x="154605" y="1707163"/>
                  </a:lnTo>
                  <a:lnTo>
                    <a:pt x="154414" y="1713991"/>
                  </a:lnTo>
                  <a:lnTo>
                    <a:pt x="154227" y="1720820"/>
                  </a:lnTo>
                  <a:lnTo>
                    <a:pt x="154041" y="1727649"/>
                  </a:lnTo>
                  <a:lnTo>
                    <a:pt x="153856" y="1734477"/>
                  </a:lnTo>
                  <a:lnTo>
                    <a:pt x="153676" y="1741306"/>
                  </a:lnTo>
                  <a:lnTo>
                    <a:pt x="153496" y="1748135"/>
                  </a:lnTo>
                  <a:lnTo>
                    <a:pt x="153318" y="1754963"/>
                  </a:lnTo>
                  <a:lnTo>
                    <a:pt x="153144" y="1761792"/>
                  </a:lnTo>
                  <a:lnTo>
                    <a:pt x="152970" y="1768621"/>
                  </a:lnTo>
                  <a:lnTo>
                    <a:pt x="152798" y="1775449"/>
                  </a:lnTo>
                  <a:lnTo>
                    <a:pt x="152629" y="1782278"/>
                  </a:lnTo>
                  <a:lnTo>
                    <a:pt x="152460" y="1789107"/>
                  </a:lnTo>
                  <a:lnTo>
                    <a:pt x="152296" y="1795935"/>
                  </a:lnTo>
                  <a:lnTo>
                    <a:pt x="152132" y="1802764"/>
                  </a:lnTo>
                  <a:lnTo>
                    <a:pt x="151969" y="1809593"/>
                  </a:lnTo>
                  <a:lnTo>
                    <a:pt x="151810" y="1816421"/>
                  </a:lnTo>
                  <a:lnTo>
                    <a:pt x="151651" y="1823250"/>
                  </a:lnTo>
                  <a:lnTo>
                    <a:pt x="151494" y="1830078"/>
                  </a:lnTo>
                  <a:lnTo>
                    <a:pt x="151340" y="1836907"/>
                  </a:lnTo>
                  <a:lnTo>
                    <a:pt x="151186" y="1843736"/>
                  </a:lnTo>
                  <a:lnTo>
                    <a:pt x="151036" y="1850564"/>
                  </a:lnTo>
                  <a:lnTo>
                    <a:pt x="150886" y="1857393"/>
                  </a:lnTo>
                  <a:lnTo>
                    <a:pt x="150737" y="1864222"/>
                  </a:lnTo>
                  <a:lnTo>
                    <a:pt x="150592" y="1871050"/>
                  </a:lnTo>
                  <a:lnTo>
                    <a:pt x="150447" y="1877879"/>
                  </a:lnTo>
                  <a:lnTo>
                    <a:pt x="150304" y="1884708"/>
                  </a:lnTo>
                  <a:lnTo>
                    <a:pt x="150163" y="1891536"/>
                  </a:lnTo>
                  <a:lnTo>
                    <a:pt x="150022" y="1898365"/>
                  </a:lnTo>
                  <a:lnTo>
                    <a:pt x="149885" y="1905194"/>
                  </a:lnTo>
                  <a:lnTo>
                    <a:pt x="149748" y="1912022"/>
                  </a:lnTo>
                  <a:lnTo>
                    <a:pt x="149612" y="1918851"/>
                  </a:lnTo>
                  <a:lnTo>
                    <a:pt x="149479" y="1925680"/>
                  </a:lnTo>
                  <a:lnTo>
                    <a:pt x="149346" y="1932508"/>
                  </a:lnTo>
                  <a:lnTo>
                    <a:pt x="149215" y="1939337"/>
                  </a:lnTo>
                  <a:lnTo>
                    <a:pt x="149086" y="1946166"/>
                  </a:lnTo>
                  <a:lnTo>
                    <a:pt x="148957" y="1952994"/>
                  </a:lnTo>
                  <a:lnTo>
                    <a:pt x="148832" y="1959823"/>
                  </a:lnTo>
                  <a:lnTo>
                    <a:pt x="148706" y="1966652"/>
                  </a:lnTo>
                  <a:lnTo>
                    <a:pt x="148582" y="1973480"/>
                  </a:lnTo>
                  <a:lnTo>
                    <a:pt x="148460" y="1980309"/>
                  </a:lnTo>
                  <a:lnTo>
                    <a:pt x="148338" y="1987137"/>
                  </a:lnTo>
                  <a:lnTo>
                    <a:pt x="148218" y="1993966"/>
                  </a:lnTo>
                  <a:lnTo>
                    <a:pt x="148100" y="2000795"/>
                  </a:lnTo>
                  <a:lnTo>
                    <a:pt x="147981" y="2007623"/>
                  </a:lnTo>
                  <a:lnTo>
                    <a:pt x="147866" y="2014452"/>
                  </a:lnTo>
                  <a:lnTo>
                    <a:pt x="147751" y="2021281"/>
                  </a:lnTo>
                  <a:lnTo>
                    <a:pt x="147636" y="2028109"/>
                  </a:lnTo>
                  <a:lnTo>
                    <a:pt x="147524" y="2034938"/>
                  </a:lnTo>
                  <a:lnTo>
                    <a:pt x="147412" y="2041767"/>
                  </a:lnTo>
                  <a:lnTo>
                    <a:pt x="147302" y="2048595"/>
                  </a:lnTo>
                  <a:lnTo>
                    <a:pt x="147193" y="2055424"/>
                  </a:lnTo>
                  <a:lnTo>
                    <a:pt x="147084" y="2062253"/>
                  </a:lnTo>
                  <a:lnTo>
                    <a:pt x="146978" y="2069081"/>
                  </a:lnTo>
                  <a:lnTo>
                    <a:pt x="146872" y="2075910"/>
                  </a:lnTo>
                  <a:lnTo>
                    <a:pt x="146767" y="2082739"/>
                  </a:lnTo>
                  <a:lnTo>
                    <a:pt x="146664" y="2089567"/>
                  </a:lnTo>
                  <a:lnTo>
                    <a:pt x="146561" y="2096396"/>
                  </a:lnTo>
                  <a:lnTo>
                    <a:pt x="146460" y="2103225"/>
                  </a:lnTo>
                  <a:lnTo>
                    <a:pt x="146359" y="2110053"/>
                  </a:lnTo>
                  <a:lnTo>
                    <a:pt x="146259" y="2116882"/>
                  </a:lnTo>
                  <a:lnTo>
                    <a:pt x="146162" y="2123711"/>
                  </a:lnTo>
                  <a:lnTo>
                    <a:pt x="146064" y="2130539"/>
                  </a:lnTo>
                  <a:lnTo>
                    <a:pt x="145967" y="2137368"/>
                  </a:lnTo>
                  <a:lnTo>
                    <a:pt x="145872" y="2144197"/>
                  </a:lnTo>
                  <a:lnTo>
                    <a:pt x="145778" y="2151025"/>
                  </a:lnTo>
                  <a:lnTo>
                    <a:pt x="145684" y="2157854"/>
                  </a:lnTo>
                  <a:lnTo>
                    <a:pt x="145592" y="2164682"/>
                  </a:lnTo>
                  <a:lnTo>
                    <a:pt x="145500" y="2171511"/>
                  </a:lnTo>
                  <a:lnTo>
                    <a:pt x="145410" y="2178340"/>
                  </a:lnTo>
                  <a:lnTo>
                    <a:pt x="145320" y="2185168"/>
                  </a:lnTo>
                  <a:lnTo>
                    <a:pt x="145231" y="2191997"/>
                  </a:lnTo>
                  <a:lnTo>
                    <a:pt x="145144" y="2198826"/>
                  </a:lnTo>
                  <a:lnTo>
                    <a:pt x="145057" y="2205654"/>
                  </a:lnTo>
                  <a:lnTo>
                    <a:pt x="144971" y="2212483"/>
                  </a:lnTo>
                  <a:lnTo>
                    <a:pt x="144886" y="2219312"/>
                  </a:lnTo>
                  <a:lnTo>
                    <a:pt x="144801" y="2226140"/>
                  </a:lnTo>
                  <a:lnTo>
                    <a:pt x="144719" y="2232969"/>
                  </a:lnTo>
                  <a:lnTo>
                    <a:pt x="144636" y="2239798"/>
                  </a:lnTo>
                  <a:lnTo>
                    <a:pt x="144555" y="2246626"/>
                  </a:lnTo>
                  <a:lnTo>
                    <a:pt x="144475" y="2253455"/>
                  </a:lnTo>
                  <a:lnTo>
                    <a:pt x="144395" y="2260284"/>
                  </a:lnTo>
                  <a:lnTo>
                    <a:pt x="144316" y="2267112"/>
                  </a:lnTo>
                  <a:lnTo>
                    <a:pt x="144238" y="2273941"/>
                  </a:lnTo>
                  <a:lnTo>
                    <a:pt x="144161" y="2280770"/>
                  </a:lnTo>
                  <a:lnTo>
                    <a:pt x="144085" y="2287598"/>
                  </a:lnTo>
                  <a:lnTo>
                    <a:pt x="144010" y="2294427"/>
                  </a:lnTo>
                  <a:lnTo>
                    <a:pt x="143935" y="2301256"/>
                  </a:lnTo>
                  <a:lnTo>
                    <a:pt x="143862" y="2308084"/>
                  </a:lnTo>
                  <a:lnTo>
                    <a:pt x="143789" y="2314913"/>
                  </a:lnTo>
                  <a:lnTo>
                    <a:pt x="143718" y="2321741"/>
                  </a:lnTo>
                  <a:lnTo>
                    <a:pt x="143647" y="2328570"/>
                  </a:lnTo>
                  <a:lnTo>
                    <a:pt x="143576" y="2335399"/>
                  </a:lnTo>
                  <a:lnTo>
                    <a:pt x="143508" y="2342227"/>
                  </a:lnTo>
                  <a:lnTo>
                    <a:pt x="143439" y="2349056"/>
                  </a:lnTo>
                  <a:lnTo>
                    <a:pt x="143372" y="2355885"/>
                  </a:lnTo>
                  <a:lnTo>
                    <a:pt x="143305" y="2362713"/>
                  </a:lnTo>
                  <a:lnTo>
                    <a:pt x="143239" y="2369542"/>
                  </a:lnTo>
                  <a:lnTo>
                    <a:pt x="143175" y="2376371"/>
                  </a:lnTo>
                  <a:lnTo>
                    <a:pt x="143111" y="2383199"/>
                  </a:lnTo>
                  <a:lnTo>
                    <a:pt x="143047" y="2390028"/>
                  </a:lnTo>
                  <a:lnTo>
                    <a:pt x="142985" y="2396857"/>
                  </a:lnTo>
                  <a:lnTo>
                    <a:pt x="142924" y="2403685"/>
                  </a:lnTo>
                  <a:lnTo>
                    <a:pt x="142863" y="2410514"/>
                  </a:lnTo>
                  <a:lnTo>
                    <a:pt x="142804" y="2417343"/>
                  </a:lnTo>
                  <a:lnTo>
                    <a:pt x="142744" y="2424171"/>
                  </a:lnTo>
                  <a:lnTo>
                    <a:pt x="142686" y="2431000"/>
                  </a:lnTo>
                  <a:lnTo>
                    <a:pt x="142630" y="2437829"/>
                  </a:lnTo>
                  <a:lnTo>
                    <a:pt x="142573" y="2444657"/>
                  </a:lnTo>
                  <a:lnTo>
                    <a:pt x="142518" y="2451486"/>
                  </a:lnTo>
                  <a:lnTo>
                    <a:pt x="142463" y="2458315"/>
                  </a:lnTo>
                  <a:lnTo>
                    <a:pt x="142409" y="2465143"/>
                  </a:lnTo>
                  <a:lnTo>
                    <a:pt x="142357" y="2471972"/>
                  </a:lnTo>
                  <a:lnTo>
                    <a:pt x="142304" y="2478801"/>
                  </a:lnTo>
                  <a:lnTo>
                    <a:pt x="142253" y="2485629"/>
                  </a:lnTo>
                  <a:lnTo>
                    <a:pt x="142203" y="2492458"/>
                  </a:lnTo>
                  <a:lnTo>
                    <a:pt x="142153" y="2499286"/>
                  </a:lnTo>
                  <a:lnTo>
                    <a:pt x="142105" y="2506115"/>
                  </a:lnTo>
                  <a:lnTo>
                    <a:pt x="142057" y="2512944"/>
                  </a:lnTo>
                  <a:lnTo>
                    <a:pt x="142010" y="2519772"/>
                  </a:lnTo>
                  <a:lnTo>
                    <a:pt x="141964" y="2526601"/>
                  </a:lnTo>
                  <a:lnTo>
                    <a:pt x="141919" y="2533430"/>
                  </a:lnTo>
                  <a:lnTo>
                    <a:pt x="141875" y="2540258"/>
                  </a:lnTo>
                  <a:lnTo>
                    <a:pt x="141831" y="2547087"/>
                  </a:lnTo>
                  <a:lnTo>
                    <a:pt x="141788" y="2553916"/>
                  </a:lnTo>
                  <a:lnTo>
                    <a:pt x="141747" y="2560744"/>
                  </a:lnTo>
                  <a:lnTo>
                    <a:pt x="141706" y="2567573"/>
                  </a:lnTo>
                  <a:lnTo>
                    <a:pt x="141665" y="2574402"/>
                  </a:lnTo>
                  <a:lnTo>
                    <a:pt x="141627" y="2581230"/>
                  </a:lnTo>
                  <a:lnTo>
                    <a:pt x="141588" y="2588059"/>
                  </a:lnTo>
                  <a:lnTo>
                    <a:pt x="141550" y="2594888"/>
                  </a:lnTo>
                  <a:lnTo>
                    <a:pt x="141514" y="2601716"/>
                  </a:lnTo>
                  <a:lnTo>
                    <a:pt x="141477" y="2608545"/>
                  </a:lnTo>
                  <a:lnTo>
                    <a:pt x="141443" y="2615374"/>
                  </a:lnTo>
                  <a:lnTo>
                    <a:pt x="141408" y="2622202"/>
                  </a:lnTo>
                  <a:lnTo>
                    <a:pt x="141374" y="2629031"/>
                  </a:lnTo>
                  <a:lnTo>
                    <a:pt x="141342" y="2635860"/>
                  </a:lnTo>
                  <a:lnTo>
                    <a:pt x="141310" y="2642688"/>
                  </a:lnTo>
                  <a:lnTo>
                    <a:pt x="141279" y="2649517"/>
                  </a:lnTo>
                  <a:lnTo>
                    <a:pt x="141249" y="2656345"/>
                  </a:lnTo>
                  <a:lnTo>
                    <a:pt x="141218" y="2663174"/>
                  </a:lnTo>
                  <a:lnTo>
                    <a:pt x="141190" y="2670003"/>
                  </a:lnTo>
                  <a:lnTo>
                    <a:pt x="141162" y="2676831"/>
                  </a:lnTo>
                  <a:lnTo>
                    <a:pt x="141134" y="2683660"/>
                  </a:lnTo>
                  <a:lnTo>
                    <a:pt x="141108" y="2690489"/>
                  </a:lnTo>
                  <a:lnTo>
                    <a:pt x="141082" y="2697317"/>
                  </a:lnTo>
                  <a:lnTo>
                    <a:pt x="141057" y="2704146"/>
                  </a:lnTo>
                  <a:lnTo>
                    <a:pt x="141033" y="2710975"/>
                  </a:lnTo>
                  <a:lnTo>
                    <a:pt x="141009" y="2717803"/>
                  </a:lnTo>
                  <a:lnTo>
                    <a:pt x="140987" y="2724632"/>
                  </a:lnTo>
                  <a:lnTo>
                    <a:pt x="140964" y="2731461"/>
                  </a:lnTo>
                  <a:lnTo>
                    <a:pt x="140943" y="2738289"/>
                  </a:lnTo>
                  <a:lnTo>
                    <a:pt x="140922" y="2745118"/>
                  </a:lnTo>
                  <a:lnTo>
                    <a:pt x="140902" y="2751947"/>
                  </a:lnTo>
                  <a:lnTo>
                    <a:pt x="140882" y="2758775"/>
                  </a:lnTo>
                  <a:lnTo>
                    <a:pt x="140864" y="2765604"/>
                  </a:lnTo>
                  <a:lnTo>
                    <a:pt x="140845" y="2772433"/>
                  </a:lnTo>
                  <a:lnTo>
                    <a:pt x="140828" y="2779261"/>
                  </a:lnTo>
                  <a:lnTo>
                    <a:pt x="140811" y="2786090"/>
                  </a:lnTo>
                  <a:lnTo>
                    <a:pt x="140794" y="2792919"/>
                  </a:lnTo>
                  <a:lnTo>
                    <a:pt x="140779" y="2799747"/>
                  </a:lnTo>
                  <a:lnTo>
                    <a:pt x="140763" y="2806576"/>
                  </a:lnTo>
                  <a:lnTo>
                    <a:pt x="140749" y="2813404"/>
                  </a:lnTo>
                  <a:lnTo>
                    <a:pt x="140735" y="2820233"/>
                  </a:lnTo>
                  <a:lnTo>
                    <a:pt x="140721" y="2827062"/>
                  </a:lnTo>
                  <a:lnTo>
                    <a:pt x="140708" y="2833890"/>
                  </a:lnTo>
                  <a:lnTo>
                    <a:pt x="140695" y="2840719"/>
                  </a:lnTo>
                  <a:lnTo>
                    <a:pt x="140683" y="2847548"/>
                  </a:lnTo>
                  <a:lnTo>
                    <a:pt x="140671" y="2854376"/>
                  </a:lnTo>
                  <a:lnTo>
                    <a:pt x="140660" y="2861205"/>
                  </a:lnTo>
                  <a:lnTo>
                    <a:pt x="140649" y="2868034"/>
                  </a:lnTo>
                  <a:lnTo>
                    <a:pt x="140639" y="2874862"/>
                  </a:lnTo>
                  <a:lnTo>
                    <a:pt x="140628" y="2881691"/>
                  </a:lnTo>
                  <a:lnTo>
                    <a:pt x="140619" y="2888520"/>
                  </a:lnTo>
                  <a:lnTo>
                    <a:pt x="140609" y="2895348"/>
                  </a:lnTo>
                  <a:lnTo>
                    <a:pt x="140600" y="2902177"/>
                  </a:lnTo>
                  <a:lnTo>
                    <a:pt x="140592" y="2909006"/>
                  </a:lnTo>
                  <a:lnTo>
                    <a:pt x="140583" y="2915834"/>
                  </a:lnTo>
                  <a:lnTo>
                    <a:pt x="140575" y="2922663"/>
                  </a:lnTo>
                  <a:lnTo>
                    <a:pt x="140567" y="2929492"/>
                  </a:lnTo>
                  <a:lnTo>
                    <a:pt x="140559" y="2936320"/>
                  </a:lnTo>
                  <a:lnTo>
                    <a:pt x="140552" y="2943149"/>
                  </a:lnTo>
                  <a:lnTo>
                    <a:pt x="140545" y="2949978"/>
                  </a:lnTo>
                  <a:lnTo>
                    <a:pt x="140537" y="2956806"/>
                  </a:lnTo>
                  <a:lnTo>
                    <a:pt x="140530" y="2963635"/>
                  </a:lnTo>
                  <a:lnTo>
                    <a:pt x="140524" y="2970464"/>
                  </a:lnTo>
                  <a:lnTo>
                    <a:pt x="140517" y="2977292"/>
                  </a:lnTo>
                  <a:lnTo>
                    <a:pt x="140510" y="2984121"/>
                  </a:lnTo>
                  <a:lnTo>
                    <a:pt x="140503" y="2990949"/>
                  </a:lnTo>
                  <a:lnTo>
                    <a:pt x="140497" y="2997778"/>
                  </a:lnTo>
                  <a:lnTo>
                    <a:pt x="140490" y="3004607"/>
                  </a:lnTo>
                  <a:lnTo>
                    <a:pt x="140483" y="3011435"/>
                  </a:lnTo>
                  <a:lnTo>
                    <a:pt x="140477" y="3018264"/>
                  </a:lnTo>
                  <a:lnTo>
                    <a:pt x="140470" y="3025093"/>
                  </a:lnTo>
                  <a:lnTo>
                    <a:pt x="140463" y="3031921"/>
                  </a:lnTo>
                  <a:lnTo>
                    <a:pt x="140456" y="3038750"/>
                  </a:lnTo>
                  <a:lnTo>
                    <a:pt x="140449" y="3045579"/>
                  </a:lnTo>
                  <a:lnTo>
                    <a:pt x="140441" y="3052407"/>
                  </a:lnTo>
                  <a:lnTo>
                    <a:pt x="140434" y="3059236"/>
                  </a:lnTo>
                  <a:lnTo>
                    <a:pt x="140426" y="3066065"/>
                  </a:lnTo>
                  <a:lnTo>
                    <a:pt x="140418" y="3072893"/>
                  </a:lnTo>
                  <a:lnTo>
                    <a:pt x="140410" y="3079722"/>
                  </a:lnTo>
                  <a:lnTo>
                    <a:pt x="140401" y="3086551"/>
                  </a:lnTo>
                  <a:lnTo>
                    <a:pt x="140392" y="3093379"/>
                  </a:lnTo>
                  <a:lnTo>
                    <a:pt x="140383" y="3100208"/>
                  </a:lnTo>
                  <a:lnTo>
                    <a:pt x="140374" y="3107037"/>
                  </a:lnTo>
                  <a:lnTo>
                    <a:pt x="140364" y="3113865"/>
                  </a:lnTo>
                  <a:lnTo>
                    <a:pt x="140353" y="3120694"/>
                  </a:lnTo>
                  <a:lnTo>
                    <a:pt x="140342" y="3127523"/>
                  </a:lnTo>
                  <a:lnTo>
                    <a:pt x="140331" y="3134351"/>
                  </a:lnTo>
                  <a:lnTo>
                    <a:pt x="140319" y="3141180"/>
                  </a:lnTo>
                  <a:lnTo>
                    <a:pt x="140307" y="3148008"/>
                  </a:lnTo>
                  <a:lnTo>
                    <a:pt x="140294" y="3154837"/>
                  </a:lnTo>
                  <a:lnTo>
                    <a:pt x="140280" y="3161666"/>
                  </a:lnTo>
                  <a:lnTo>
                    <a:pt x="140266" y="3168494"/>
                  </a:lnTo>
                  <a:lnTo>
                    <a:pt x="140252" y="3175323"/>
                  </a:lnTo>
                  <a:lnTo>
                    <a:pt x="140236" y="3182152"/>
                  </a:lnTo>
                  <a:lnTo>
                    <a:pt x="140220" y="3188980"/>
                  </a:lnTo>
                  <a:lnTo>
                    <a:pt x="140204" y="3195809"/>
                  </a:lnTo>
                  <a:lnTo>
                    <a:pt x="140186" y="3202638"/>
                  </a:lnTo>
                  <a:lnTo>
                    <a:pt x="140168" y="3209466"/>
                  </a:lnTo>
                  <a:lnTo>
                    <a:pt x="140149" y="3216295"/>
                  </a:lnTo>
                  <a:lnTo>
                    <a:pt x="140129" y="3223124"/>
                  </a:lnTo>
                  <a:lnTo>
                    <a:pt x="140109" y="3229952"/>
                  </a:lnTo>
                  <a:lnTo>
                    <a:pt x="140087" y="3236781"/>
                  </a:lnTo>
                  <a:lnTo>
                    <a:pt x="140065" y="3243610"/>
                  </a:lnTo>
                  <a:lnTo>
                    <a:pt x="140042" y="3250438"/>
                  </a:lnTo>
                  <a:lnTo>
                    <a:pt x="140017" y="3257267"/>
                  </a:lnTo>
                  <a:lnTo>
                    <a:pt x="139993" y="3264096"/>
                  </a:lnTo>
                  <a:lnTo>
                    <a:pt x="139966" y="3270924"/>
                  </a:lnTo>
                  <a:lnTo>
                    <a:pt x="139939" y="3277753"/>
                  </a:lnTo>
                  <a:lnTo>
                    <a:pt x="139911" y="3284582"/>
                  </a:lnTo>
                  <a:lnTo>
                    <a:pt x="139882" y="3291410"/>
                  </a:lnTo>
                  <a:lnTo>
                    <a:pt x="139852" y="3298239"/>
                  </a:lnTo>
                  <a:lnTo>
                    <a:pt x="139821" y="3305068"/>
                  </a:lnTo>
                  <a:lnTo>
                    <a:pt x="139788" y="3311896"/>
                  </a:lnTo>
                  <a:lnTo>
                    <a:pt x="139756" y="3318725"/>
                  </a:lnTo>
                  <a:lnTo>
                    <a:pt x="139720" y="3325553"/>
                  </a:lnTo>
                  <a:lnTo>
                    <a:pt x="139685" y="3332382"/>
                  </a:lnTo>
                  <a:lnTo>
                    <a:pt x="139648" y="3339211"/>
                  </a:lnTo>
                  <a:lnTo>
                    <a:pt x="139610" y="3346039"/>
                  </a:lnTo>
                  <a:lnTo>
                    <a:pt x="139571" y="3352868"/>
                  </a:lnTo>
                  <a:lnTo>
                    <a:pt x="139530" y="3359697"/>
                  </a:lnTo>
                  <a:lnTo>
                    <a:pt x="139488" y="3366525"/>
                  </a:lnTo>
                  <a:lnTo>
                    <a:pt x="139446" y="3373354"/>
                  </a:lnTo>
                  <a:lnTo>
                    <a:pt x="139401" y="3380183"/>
                  </a:lnTo>
                  <a:lnTo>
                    <a:pt x="139355" y="3387011"/>
                  </a:lnTo>
                  <a:lnTo>
                    <a:pt x="139309" y="3393840"/>
                  </a:lnTo>
                  <a:lnTo>
                    <a:pt x="139260" y="3400669"/>
                  </a:lnTo>
                  <a:lnTo>
                    <a:pt x="139211" y="3407497"/>
                  </a:lnTo>
                  <a:lnTo>
                    <a:pt x="139160" y="3414326"/>
                  </a:lnTo>
                  <a:lnTo>
                    <a:pt x="139107" y="3421155"/>
                  </a:lnTo>
                  <a:lnTo>
                    <a:pt x="139054" y="3427983"/>
                  </a:lnTo>
                  <a:lnTo>
                    <a:pt x="138998" y="3434812"/>
                  </a:lnTo>
                  <a:lnTo>
                    <a:pt x="138942" y="3441641"/>
                  </a:lnTo>
                  <a:lnTo>
                    <a:pt x="138884" y="3448469"/>
                  </a:lnTo>
                  <a:lnTo>
                    <a:pt x="138824" y="3455298"/>
                  </a:lnTo>
                  <a:lnTo>
                    <a:pt x="138764" y="3462127"/>
                  </a:lnTo>
                  <a:lnTo>
                    <a:pt x="138701" y="3468955"/>
                  </a:lnTo>
                  <a:lnTo>
                    <a:pt x="138637" y="3475784"/>
                  </a:lnTo>
                  <a:lnTo>
                    <a:pt x="138573" y="3482612"/>
                  </a:lnTo>
                  <a:lnTo>
                    <a:pt x="138505" y="348944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l119">
              <a:extLst>
                <a:ext uri="{FF2B5EF4-FFF2-40B4-BE49-F238E27FC236}">
                  <a16:creationId xmlns:a16="http://schemas.microsoft.com/office/drawing/2014/main" id="{4686EE15-5116-E208-4A03-25312391198A}"/>
                </a:ext>
              </a:extLst>
            </p:cNvPr>
            <p:cNvSpPr/>
            <p:nvPr/>
          </p:nvSpPr>
          <p:spPr>
            <a:xfrm>
              <a:off x="2354484" y="1864855"/>
              <a:ext cx="152821" cy="0"/>
            </a:xfrm>
            <a:custGeom>
              <a:avLst/>
              <a:gdLst/>
              <a:ahLst/>
              <a:cxnLst/>
              <a:rect l="0" t="0" r="0" b="0"/>
              <a:pathLst>
                <a:path w="152821">
                  <a:moveTo>
                    <a:pt x="0" y="0"/>
                  </a:moveTo>
                  <a:lnTo>
                    <a:pt x="1528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g120">
              <a:extLst>
                <a:ext uri="{FF2B5EF4-FFF2-40B4-BE49-F238E27FC236}">
                  <a16:creationId xmlns:a16="http://schemas.microsoft.com/office/drawing/2014/main" id="{3982F1DC-23FE-280E-F3B0-AEBFF7509A63}"/>
                </a:ext>
              </a:extLst>
            </p:cNvPr>
            <p:cNvSpPr/>
            <p:nvPr/>
          </p:nvSpPr>
          <p:spPr>
            <a:xfrm>
              <a:off x="2561259" y="1358999"/>
              <a:ext cx="213322" cy="877286"/>
            </a:xfrm>
            <a:custGeom>
              <a:avLst/>
              <a:gdLst/>
              <a:ahLst/>
              <a:cxnLst/>
              <a:rect l="0" t="0" r="0" b="0"/>
              <a:pathLst>
                <a:path w="213322" h="877286">
                  <a:moveTo>
                    <a:pt x="47674" y="877286"/>
                  </a:moveTo>
                  <a:lnTo>
                    <a:pt x="47653" y="875569"/>
                  </a:lnTo>
                  <a:lnTo>
                    <a:pt x="47636" y="873852"/>
                  </a:lnTo>
                  <a:lnTo>
                    <a:pt x="47623" y="872135"/>
                  </a:lnTo>
                  <a:lnTo>
                    <a:pt x="47610" y="870418"/>
                  </a:lnTo>
                  <a:lnTo>
                    <a:pt x="47601" y="868702"/>
                  </a:lnTo>
                  <a:lnTo>
                    <a:pt x="47596" y="866985"/>
                  </a:lnTo>
                  <a:lnTo>
                    <a:pt x="47591" y="865268"/>
                  </a:lnTo>
                  <a:lnTo>
                    <a:pt x="47588" y="863551"/>
                  </a:lnTo>
                  <a:lnTo>
                    <a:pt x="47591" y="861834"/>
                  </a:lnTo>
                  <a:lnTo>
                    <a:pt x="47595" y="860118"/>
                  </a:lnTo>
                  <a:lnTo>
                    <a:pt x="47599" y="858401"/>
                  </a:lnTo>
                  <a:lnTo>
                    <a:pt x="47610" y="856684"/>
                  </a:lnTo>
                  <a:lnTo>
                    <a:pt x="47622" y="854967"/>
                  </a:lnTo>
                  <a:lnTo>
                    <a:pt x="47633" y="853250"/>
                  </a:lnTo>
                  <a:lnTo>
                    <a:pt x="47652" y="851534"/>
                  </a:lnTo>
                  <a:lnTo>
                    <a:pt x="47671" y="849817"/>
                  </a:lnTo>
                  <a:lnTo>
                    <a:pt x="47691" y="848100"/>
                  </a:lnTo>
                  <a:lnTo>
                    <a:pt x="47716" y="846383"/>
                  </a:lnTo>
                  <a:lnTo>
                    <a:pt x="47743" y="844666"/>
                  </a:lnTo>
                  <a:lnTo>
                    <a:pt x="47770" y="842949"/>
                  </a:lnTo>
                  <a:lnTo>
                    <a:pt x="47802" y="841233"/>
                  </a:lnTo>
                  <a:lnTo>
                    <a:pt x="47837" y="839516"/>
                  </a:lnTo>
                  <a:lnTo>
                    <a:pt x="47871" y="837799"/>
                  </a:lnTo>
                  <a:lnTo>
                    <a:pt x="47910" y="836082"/>
                  </a:lnTo>
                  <a:lnTo>
                    <a:pt x="47952" y="834365"/>
                  </a:lnTo>
                  <a:lnTo>
                    <a:pt x="47994" y="832649"/>
                  </a:lnTo>
                  <a:lnTo>
                    <a:pt x="48039" y="830932"/>
                  </a:lnTo>
                  <a:lnTo>
                    <a:pt x="48088" y="829215"/>
                  </a:lnTo>
                  <a:lnTo>
                    <a:pt x="48137" y="827498"/>
                  </a:lnTo>
                  <a:lnTo>
                    <a:pt x="48188" y="825781"/>
                  </a:lnTo>
                  <a:lnTo>
                    <a:pt x="48244" y="824065"/>
                  </a:lnTo>
                  <a:lnTo>
                    <a:pt x="48300" y="822348"/>
                  </a:lnTo>
                  <a:lnTo>
                    <a:pt x="48357" y="820631"/>
                  </a:lnTo>
                  <a:lnTo>
                    <a:pt x="48420" y="818914"/>
                  </a:lnTo>
                  <a:lnTo>
                    <a:pt x="48483" y="817197"/>
                  </a:lnTo>
                  <a:lnTo>
                    <a:pt x="48546" y="815481"/>
                  </a:lnTo>
                  <a:lnTo>
                    <a:pt x="48615" y="813764"/>
                  </a:lnTo>
                  <a:lnTo>
                    <a:pt x="48685" y="812047"/>
                  </a:lnTo>
                  <a:lnTo>
                    <a:pt x="48754" y="810330"/>
                  </a:lnTo>
                  <a:lnTo>
                    <a:pt x="48828" y="808613"/>
                  </a:lnTo>
                  <a:lnTo>
                    <a:pt x="48904" y="806897"/>
                  </a:lnTo>
                  <a:lnTo>
                    <a:pt x="48980" y="805180"/>
                  </a:lnTo>
                  <a:lnTo>
                    <a:pt x="49060" y="803463"/>
                  </a:lnTo>
                  <a:lnTo>
                    <a:pt x="49141" y="801746"/>
                  </a:lnTo>
                  <a:lnTo>
                    <a:pt x="49223" y="800029"/>
                  </a:lnTo>
                  <a:lnTo>
                    <a:pt x="49308" y="798313"/>
                  </a:lnTo>
                  <a:lnTo>
                    <a:pt x="49395" y="796596"/>
                  </a:lnTo>
                  <a:lnTo>
                    <a:pt x="49483" y="794879"/>
                  </a:lnTo>
                  <a:lnTo>
                    <a:pt x="49572" y="793162"/>
                  </a:lnTo>
                  <a:lnTo>
                    <a:pt x="49665" y="791445"/>
                  </a:lnTo>
                  <a:lnTo>
                    <a:pt x="49758" y="789729"/>
                  </a:lnTo>
                  <a:lnTo>
                    <a:pt x="49851" y="788012"/>
                  </a:lnTo>
                  <a:lnTo>
                    <a:pt x="49949" y="786295"/>
                  </a:lnTo>
                  <a:lnTo>
                    <a:pt x="50047" y="784578"/>
                  </a:lnTo>
                  <a:lnTo>
                    <a:pt x="50146" y="782861"/>
                  </a:lnTo>
                  <a:lnTo>
                    <a:pt x="50248" y="781145"/>
                  </a:lnTo>
                  <a:lnTo>
                    <a:pt x="50351" y="779428"/>
                  </a:lnTo>
                  <a:lnTo>
                    <a:pt x="50454" y="777711"/>
                  </a:lnTo>
                  <a:lnTo>
                    <a:pt x="50560" y="775994"/>
                  </a:lnTo>
                  <a:lnTo>
                    <a:pt x="50668" y="774277"/>
                  </a:lnTo>
                  <a:lnTo>
                    <a:pt x="50775" y="772561"/>
                  </a:lnTo>
                  <a:lnTo>
                    <a:pt x="50885" y="770844"/>
                  </a:lnTo>
                  <a:lnTo>
                    <a:pt x="50996" y="769127"/>
                  </a:lnTo>
                  <a:lnTo>
                    <a:pt x="51107" y="767410"/>
                  </a:lnTo>
                  <a:lnTo>
                    <a:pt x="51220" y="765693"/>
                  </a:lnTo>
                  <a:lnTo>
                    <a:pt x="51335" y="763977"/>
                  </a:lnTo>
                  <a:lnTo>
                    <a:pt x="51451" y="762260"/>
                  </a:lnTo>
                  <a:lnTo>
                    <a:pt x="51567" y="760543"/>
                  </a:lnTo>
                  <a:lnTo>
                    <a:pt x="51685" y="758826"/>
                  </a:lnTo>
                  <a:lnTo>
                    <a:pt x="51803" y="757109"/>
                  </a:lnTo>
                  <a:lnTo>
                    <a:pt x="51922" y="755393"/>
                  </a:lnTo>
                  <a:lnTo>
                    <a:pt x="52044" y="753676"/>
                  </a:lnTo>
                  <a:lnTo>
                    <a:pt x="52165" y="751959"/>
                  </a:lnTo>
                  <a:lnTo>
                    <a:pt x="52286" y="750242"/>
                  </a:lnTo>
                  <a:lnTo>
                    <a:pt x="52410" y="748525"/>
                  </a:lnTo>
                  <a:lnTo>
                    <a:pt x="52534" y="746809"/>
                  </a:lnTo>
                  <a:lnTo>
                    <a:pt x="52658" y="745092"/>
                  </a:lnTo>
                  <a:lnTo>
                    <a:pt x="52784" y="743375"/>
                  </a:lnTo>
                  <a:lnTo>
                    <a:pt x="52910" y="741658"/>
                  </a:lnTo>
                  <a:lnTo>
                    <a:pt x="53036" y="739941"/>
                  </a:lnTo>
                  <a:lnTo>
                    <a:pt x="53163" y="738225"/>
                  </a:lnTo>
                  <a:lnTo>
                    <a:pt x="53291" y="736508"/>
                  </a:lnTo>
                  <a:lnTo>
                    <a:pt x="53419" y="734791"/>
                  </a:lnTo>
                  <a:lnTo>
                    <a:pt x="53548" y="733074"/>
                  </a:lnTo>
                  <a:lnTo>
                    <a:pt x="53677" y="731357"/>
                  </a:lnTo>
                  <a:lnTo>
                    <a:pt x="53806" y="729641"/>
                  </a:lnTo>
                  <a:lnTo>
                    <a:pt x="53936" y="727924"/>
                  </a:lnTo>
                  <a:lnTo>
                    <a:pt x="54066" y="726207"/>
                  </a:lnTo>
                  <a:lnTo>
                    <a:pt x="54196" y="724490"/>
                  </a:lnTo>
                  <a:lnTo>
                    <a:pt x="54326" y="722773"/>
                  </a:lnTo>
                  <a:lnTo>
                    <a:pt x="54457" y="721057"/>
                  </a:lnTo>
                  <a:lnTo>
                    <a:pt x="54587" y="719340"/>
                  </a:lnTo>
                  <a:lnTo>
                    <a:pt x="54718" y="717623"/>
                  </a:lnTo>
                  <a:lnTo>
                    <a:pt x="54849" y="715906"/>
                  </a:lnTo>
                  <a:lnTo>
                    <a:pt x="54980" y="714189"/>
                  </a:lnTo>
                  <a:lnTo>
                    <a:pt x="55110" y="712473"/>
                  </a:lnTo>
                  <a:lnTo>
                    <a:pt x="55241" y="710756"/>
                  </a:lnTo>
                  <a:lnTo>
                    <a:pt x="55371" y="709039"/>
                  </a:lnTo>
                  <a:lnTo>
                    <a:pt x="55502" y="707322"/>
                  </a:lnTo>
                  <a:lnTo>
                    <a:pt x="55632" y="705605"/>
                  </a:lnTo>
                  <a:lnTo>
                    <a:pt x="55761" y="703888"/>
                  </a:lnTo>
                  <a:lnTo>
                    <a:pt x="55891" y="702172"/>
                  </a:lnTo>
                  <a:lnTo>
                    <a:pt x="56020" y="700455"/>
                  </a:lnTo>
                  <a:lnTo>
                    <a:pt x="56149" y="698738"/>
                  </a:lnTo>
                  <a:lnTo>
                    <a:pt x="56277" y="697021"/>
                  </a:lnTo>
                  <a:lnTo>
                    <a:pt x="56405" y="695304"/>
                  </a:lnTo>
                  <a:lnTo>
                    <a:pt x="56532" y="693588"/>
                  </a:lnTo>
                  <a:lnTo>
                    <a:pt x="56659" y="691871"/>
                  </a:lnTo>
                  <a:lnTo>
                    <a:pt x="56785" y="690154"/>
                  </a:lnTo>
                  <a:lnTo>
                    <a:pt x="56910" y="688437"/>
                  </a:lnTo>
                  <a:lnTo>
                    <a:pt x="57035" y="686720"/>
                  </a:lnTo>
                  <a:lnTo>
                    <a:pt x="57160" y="685004"/>
                  </a:lnTo>
                  <a:lnTo>
                    <a:pt x="57282" y="683287"/>
                  </a:lnTo>
                  <a:lnTo>
                    <a:pt x="57405" y="681570"/>
                  </a:lnTo>
                  <a:lnTo>
                    <a:pt x="57527" y="679853"/>
                  </a:lnTo>
                  <a:lnTo>
                    <a:pt x="57647" y="678136"/>
                  </a:lnTo>
                  <a:lnTo>
                    <a:pt x="57767" y="676420"/>
                  </a:lnTo>
                  <a:lnTo>
                    <a:pt x="57886" y="674703"/>
                  </a:lnTo>
                  <a:lnTo>
                    <a:pt x="58003" y="672986"/>
                  </a:lnTo>
                  <a:lnTo>
                    <a:pt x="58120" y="671269"/>
                  </a:lnTo>
                  <a:lnTo>
                    <a:pt x="58236" y="669552"/>
                  </a:lnTo>
                  <a:lnTo>
                    <a:pt x="58350" y="667836"/>
                  </a:lnTo>
                  <a:lnTo>
                    <a:pt x="58463" y="666119"/>
                  </a:lnTo>
                  <a:lnTo>
                    <a:pt x="58575" y="664402"/>
                  </a:lnTo>
                  <a:lnTo>
                    <a:pt x="58686" y="662685"/>
                  </a:lnTo>
                  <a:lnTo>
                    <a:pt x="58795" y="660968"/>
                  </a:lnTo>
                  <a:lnTo>
                    <a:pt x="58903" y="659252"/>
                  </a:lnTo>
                  <a:lnTo>
                    <a:pt x="59010" y="657535"/>
                  </a:lnTo>
                  <a:lnTo>
                    <a:pt x="59114" y="655818"/>
                  </a:lnTo>
                  <a:lnTo>
                    <a:pt x="59218" y="654101"/>
                  </a:lnTo>
                  <a:lnTo>
                    <a:pt x="59321" y="652384"/>
                  </a:lnTo>
                  <a:lnTo>
                    <a:pt x="59421" y="650668"/>
                  </a:lnTo>
                  <a:lnTo>
                    <a:pt x="59520" y="648951"/>
                  </a:lnTo>
                  <a:lnTo>
                    <a:pt x="59619" y="647234"/>
                  </a:lnTo>
                  <a:lnTo>
                    <a:pt x="59713" y="645517"/>
                  </a:lnTo>
                  <a:lnTo>
                    <a:pt x="59807" y="643800"/>
                  </a:lnTo>
                  <a:lnTo>
                    <a:pt x="59901" y="642084"/>
                  </a:lnTo>
                  <a:lnTo>
                    <a:pt x="59990" y="640367"/>
                  </a:lnTo>
                  <a:lnTo>
                    <a:pt x="60078" y="638650"/>
                  </a:lnTo>
                  <a:lnTo>
                    <a:pt x="60166" y="636933"/>
                  </a:lnTo>
                  <a:lnTo>
                    <a:pt x="60250" y="635216"/>
                  </a:lnTo>
                  <a:lnTo>
                    <a:pt x="60332" y="633500"/>
                  </a:lnTo>
                  <a:lnTo>
                    <a:pt x="60415" y="631783"/>
                  </a:lnTo>
                  <a:lnTo>
                    <a:pt x="60493" y="630066"/>
                  </a:lnTo>
                  <a:lnTo>
                    <a:pt x="60569" y="628349"/>
                  </a:lnTo>
                  <a:lnTo>
                    <a:pt x="60645" y="626632"/>
                  </a:lnTo>
                  <a:lnTo>
                    <a:pt x="60718" y="624916"/>
                  </a:lnTo>
                  <a:lnTo>
                    <a:pt x="60787" y="623199"/>
                  </a:lnTo>
                  <a:lnTo>
                    <a:pt x="60856" y="621482"/>
                  </a:lnTo>
                  <a:lnTo>
                    <a:pt x="60924" y="619765"/>
                  </a:lnTo>
                  <a:lnTo>
                    <a:pt x="60986" y="618048"/>
                  </a:lnTo>
                  <a:lnTo>
                    <a:pt x="61048" y="616332"/>
                  </a:lnTo>
                  <a:lnTo>
                    <a:pt x="61109" y="614615"/>
                  </a:lnTo>
                  <a:lnTo>
                    <a:pt x="61164" y="612898"/>
                  </a:lnTo>
                  <a:lnTo>
                    <a:pt x="61219" y="611181"/>
                  </a:lnTo>
                  <a:lnTo>
                    <a:pt x="61273" y="609464"/>
                  </a:lnTo>
                  <a:lnTo>
                    <a:pt x="61321" y="607748"/>
                  </a:lnTo>
                  <a:lnTo>
                    <a:pt x="61368" y="606031"/>
                  </a:lnTo>
                  <a:lnTo>
                    <a:pt x="61415" y="604314"/>
                  </a:lnTo>
                  <a:lnTo>
                    <a:pt x="61456" y="602597"/>
                  </a:lnTo>
                  <a:lnTo>
                    <a:pt x="61495" y="600880"/>
                  </a:lnTo>
                  <a:lnTo>
                    <a:pt x="61534" y="599164"/>
                  </a:lnTo>
                  <a:lnTo>
                    <a:pt x="61568" y="597447"/>
                  </a:lnTo>
                  <a:lnTo>
                    <a:pt x="61598" y="595730"/>
                  </a:lnTo>
                  <a:lnTo>
                    <a:pt x="61629" y="594013"/>
                  </a:lnTo>
                  <a:lnTo>
                    <a:pt x="61656" y="592296"/>
                  </a:lnTo>
                  <a:lnTo>
                    <a:pt x="61678" y="590580"/>
                  </a:lnTo>
                  <a:lnTo>
                    <a:pt x="61700" y="588863"/>
                  </a:lnTo>
                  <a:lnTo>
                    <a:pt x="61720" y="587146"/>
                  </a:lnTo>
                  <a:lnTo>
                    <a:pt x="61733" y="585429"/>
                  </a:lnTo>
                  <a:lnTo>
                    <a:pt x="61747" y="583712"/>
                  </a:lnTo>
                  <a:lnTo>
                    <a:pt x="61759" y="581996"/>
                  </a:lnTo>
                  <a:lnTo>
                    <a:pt x="61763" y="580279"/>
                  </a:lnTo>
                  <a:lnTo>
                    <a:pt x="61768" y="578562"/>
                  </a:lnTo>
                  <a:lnTo>
                    <a:pt x="61772" y="576845"/>
                  </a:lnTo>
                  <a:lnTo>
                    <a:pt x="61767" y="575128"/>
                  </a:lnTo>
                  <a:lnTo>
                    <a:pt x="61762" y="573412"/>
                  </a:lnTo>
                  <a:lnTo>
                    <a:pt x="61757" y="571695"/>
                  </a:lnTo>
                  <a:lnTo>
                    <a:pt x="61745" y="569978"/>
                  </a:lnTo>
                  <a:lnTo>
                    <a:pt x="61730" y="568261"/>
                  </a:lnTo>
                  <a:lnTo>
                    <a:pt x="61716" y="566544"/>
                  </a:lnTo>
                  <a:lnTo>
                    <a:pt x="61695" y="564827"/>
                  </a:lnTo>
                  <a:lnTo>
                    <a:pt x="61671" y="563111"/>
                  </a:lnTo>
                  <a:lnTo>
                    <a:pt x="61647" y="561394"/>
                  </a:lnTo>
                  <a:lnTo>
                    <a:pt x="61618" y="559677"/>
                  </a:lnTo>
                  <a:lnTo>
                    <a:pt x="61584" y="557960"/>
                  </a:lnTo>
                  <a:lnTo>
                    <a:pt x="61550" y="556243"/>
                  </a:lnTo>
                  <a:lnTo>
                    <a:pt x="61513" y="554527"/>
                  </a:lnTo>
                  <a:lnTo>
                    <a:pt x="61469" y="552810"/>
                  </a:lnTo>
                  <a:lnTo>
                    <a:pt x="61425" y="551093"/>
                  </a:lnTo>
                  <a:lnTo>
                    <a:pt x="61379" y="549376"/>
                  </a:lnTo>
                  <a:lnTo>
                    <a:pt x="61325" y="547659"/>
                  </a:lnTo>
                  <a:lnTo>
                    <a:pt x="61271" y="545943"/>
                  </a:lnTo>
                  <a:lnTo>
                    <a:pt x="61217" y="544226"/>
                  </a:lnTo>
                  <a:lnTo>
                    <a:pt x="61153" y="542509"/>
                  </a:lnTo>
                  <a:lnTo>
                    <a:pt x="61089" y="540792"/>
                  </a:lnTo>
                  <a:lnTo>
                    <a:pt x="61025" y="539075"/>
                  </a:lnTo>
                  <a:lnTo>
                    <a:pt x="60951" y="537359"/>
                  </a:lnTo>
                  <a:lnTo>
                    <a:pt x="60877" y="535642"/>
                  </a:lnTo>
                  <a:lnTo>
                    <a:pt x="60802" y="533925"/>
                  </a:lnTo>
                  <a:lnTo>
                    <a:pt x="60720" y="532208"/>
                  </a:lnTo>
                  <a:lnTo>
                    <a:pt x="60636" y="530491"/>
                  </a:lnTo>
                  <a:lnTo>
                    <a:pt x="60551" y="528775"/>
                  </a:lnTo>
                  <a:lnTo>
                    <a:pt x="60460" y="527058"/>
                  </a:lnTo>
                  <a:lnTo>
                    <a:pt x="60364" y="525341"/>
                  </a:lnTo>
                  <a:lnTo>
                    <a:pt x="60269" y="523624"/>
                  </a:lnTo>
                  <a:lnTo>
                    <a:pt x="60169" y="521907"/>
                  </a:lnTo>
                  <a:lnTo>
                    <a:pt x="60064" y="520191"/>
                  </a:lnTo>
                  <a:lnTo>
                    <a:pt x="59958" y="518474"/>
                  </a:lnTo>
                  <a:lnTo>
                    <a:pt x="59849" y="516757"/>
                  </a:lnTo>
                  <a:lnTo>
                    <a:pt x="59733" y="515040"/>
                  </a:lnTo>
                  <a:lnTo>
                    <a:pt x="59617" y="513323"/>
                  </a:lnTo>
                  <a:lnTo>
                    <a:pt x="59499" y="511607"/>
                  </a:lnTo>
                  <a:lnTo>
                    <a:pt x="59372" y="509890"/>
                  </a:lnTo>
                  <a:lnTo>
                    <a:pt x="59245" y="508173"/>
                  </a:lnTo>
                  <a:lnTo>
                    <a:pt x="59119" y="506456"/>
                  </a:lnTo>
                  <a:lnTo>
                    <a:pt x="58982" y="504739"/>
                  </a:lnTo>
                  <a:lnTo>
                    <a:pt x="58844" y="503023"/>
                  </a:lnTo>
                  <a:lnTo>
                    <a:pt x="58707" y="501306"/>
                  </a:lnTo>
                  <a:lnTo>
                    <a:pt x="58561" y="499589"/>
                  </a:lnTo>
                  <a:lnTo>
                    <a:pt x="58413" y="497872"/>
                  </a:lnTo>
                  <a:lnTo>
                    <a:pt x="58266" y="496155"/>
                  </a:lnTo>
                  <a:lnTo>
                    <a:pt x="58111" y="494439"/>
                  </a:lnTo>
                  <a:lnTo>
                    <a:pt x="57953" y="492722"/>
                  </a:lnTo>
                  <a:lnTo>
                    <a:pt x="57795" y="491005"/>
                  </a:lnTo>
                  <a:lnTo>
                    <a:pt x="57631" y="489288"/>
                  </a:lnTo>
                  <a:lnTo>
                    <a:pt x="57463" y="487571"/>
                  </a:lnTo>
                  <a:lnTo>
                    <a:pt x="57294" y="485855"/>
                  </a:lnTo>
                  <a:lnTo>
                    <a:pt x="57122" y="484138"/>
                  </a:lnTo>
                  <a:lnTo>
                    <a:pt x="56944" y="482421"/>
                  </a:lnTo>
                  <a:lnTo>
                    <a:pt x="56765" y="480704"/>
                  </a:lnTo>
                  <a:lnTo>
                    <a:pt x="56584" y="478987"/>
                  </a:lnTo>
                  <a:lnTo>
                    <a:pt x="56395" y="477271"/>
                  </a:lnTo>
                  <a:lnTo>
                    <a:pt x="56206" y="475554"/>
                  </a:lnTo>
                  <a:lnTo>
                    <a:pt x="56017" y="473837"/>
                  </a:lnTo>
                  <a:lnTo>
                    <a:pt x="55818" y="472120"/>
                  </a:lnTo>
                  <a:lnTo>
                    <a:pt x="55620" y="470403"/>
                  </a:lnTo>
                  <a:lnTo>
                    <a:pt x="55421" y="468687"/>
                  </a:lnTo>
                  <a:lnTo>
                    <a:pt x="55213" y="466970"/>
                  </a:lnTo>
                  <a:lnTo>
                    <a:pt x="55005" y="465253"/>
                  </a:lnTo>
                  <a:lnTo>
                    <a:pt x="54796" y="463536"/>
                  </a:lnTo>
                  <a:lnTo>
                    <a:pt x="54580" y="461819"/>
                  </a:lnTo>
                  <a:lnTo>
                    <a:pt x="54362" y="460103"/>
                  </a:lnTo>
                  <a:lnTo>
                    <a:pt x="54143" y="458386"/>
                  </a:lnTo>
                  <a:lnTo>
                    <a:pt x="53920" y="456669"/>
                  </a:lnTo>
                  <a:lnTo>
                    <a:pt x="53692" y="454952"/>
                  </a:lnTo>
                  <a:lnTo>
                    <a:pt x="53464" y="453235"/>
                  </a:lnTo>
                  <a:lnTo>
                    <a:pt x="53233" y="451519"/>
                  </a:lnTo>
                  <a:lnTo>
                    <a:pt x="52995" y="449802"/>
                  </a:lnTo>
                  <a:lnTo>
                    <a:pt x="52758" y="448085"/>
                  </a:lnTo>
                  <a:lnTo>
                    <a:pt x="52519" y="446368"/>
                  </a:lnTo>
                  <a:lnTo>
                    <a:pt x="52273" y="444651"/>
                  </a:lnTo>
                  <a:lnTo>
                    <a:pt x="52027" y="442935"/>
                  </a:lnTo>
                  <a:lnTo>
                    <a:pt x="51780" y="441218"/>
                  </a:lnTo>
                  <a:lnTo>
                    <a:pt x="51525" y="439501"/>
                  </a:lnTo>
                  <a:lnTo>
                    <a:pt x="51270" y="437784"/>
                  </a:lnTo>
                  <a:lnTo>
                    <a:pt x="51015" y="436067"/>
                  </a:lnTo>
                  <a:lnTo>
                    <a:pt x="50752" y="434351"/>
                  </a:lnTo>
                  <a:lnTo>
                    <a:pt x="50488" y="432634"/>
                  </a:lnTo>
                  <a:lnTo>
                    <a:pt x="50225" y="430917"/>
                  </a:lnTo>
                  <a:lnTo>
                    <a:pt x="49955" y="429200"/>
                  </a:lnTo>
                  <a:lnTo>
                    <a:pt x="49683" y="427483"/>
                  </a:lnTo>
                  <a:lnTo>
                    <a:pt x="49411" y="425767"/>
                  </a:lnTo>
                  <a:lnTo>
                    <a:pt x="49135" y="424050"/>
                  </a:lnTo>
                  <a:lnTo>
                    <a:pt x="48855" y="422333"/>
                  </a:lnTo>
                  <a:lnTo>
                    <a:pt x="48575" y="420616"/>
                  </a:lnTo>
                  <a:lnTo>
                    <a:pt x="48292" y="418899"/>
                  </a:lnTo>
                  <a:lnTo>
                    <a:pt x="48005" y="417182"/>
                  </a:lnTo>
                  <a:lnTo>
                    <a:pt x="47717" y="415466"/>
                  </a:lnTo>
                  <a:lnTo>
                    <a:pt x="47428" y="413749"/>
                  </a:lnTo>
                  <a:lnTo>
                    <a:pt x="47133" y="412032"/>
                  </a:lnTo>
                  <a:lnTo>
                    <a:pt x="46838" y="410315"/>
                  </a:lnTo>
                  <a:lnTo>
                    <a:pt x="46543" y="408598"/>
                  </a:lnTo>
                  <a:lnTo>
                    <a:pt x="46241" y="406882"/>
                  </a:lnTo>
                  <a:lnTo>
                    <a:pt x="45939" y="405165"/>
                  </a:lnTo>
                  <a:lnTo>
                    <a:pt x="45638" y="403448"/>
                  </a:lnTo>
                  <a:lnTo>
                    <a:pt x="45329" y="401731"/>
                  </a:lnTo>
                  <a:lnTo>
                    <a:pt x="45021" y="400014"/>
                  </a:lnTo>
                  <a:lnTo>
                    <a:pt x="44713" y="398298"/>
                  </a:lnTo>
                  <a:lnTo>
                    <a:pt x="44399" y="396581"/>
                  </a:lnTo>
                  <a:lnTo>
                    <a:pt x="44085" y="394864"/>
                  </a:lnTo>
                  <a:lnTo>
                    <a:pt x="43770" y="393147"/>
                  </a:lnTo>
                  <a:lnTo>
                    <a:pt x="43452" y="391430"/>
                  </a:lnTo>
                  <a:lnTo>
                    <a:pt x="43131" y="389714"/>
                  </a:lnTo>
                  <a:lnTo>
                    <a:pt x="42811" y="387997"/>
                  </a:lnTo>
                  <a:lnTo>
                    <a:pt x="42487" y="386280"/>
                  </a:lnTo>
                  <a:lnTo>
                    <a:pt x="42161" y="384563"/>
                  </a:lnTo>
                  <a:lnTo>
                    <a:pt x="41835" y="382846"/>
                  </a:lnTo>
                  <a:lnTo>
                    <a:pt x="41508" y="381130"/>
                  </a:lnTo>
                  <a:lnTo>
                    <a:pt x="41177" y="379413"/>
                  </a:lnTo>
                  <a:lnTo>
                    <a:pt x="40846" y="377696"/>
                  </a:lnTo>
                  <a:lnTo>
                    <a:pt x="40514" y="375979"/>
                  </a:lnTo>
                  <a:lnTo>
                    <a:pt x="40178" y="374262"/>
                  </a:lnTo>
                  <a:lnTo>
                    <a:pt x="39842" y="372546"/>
                  </a:lnTo>
                  <a:lnTo>
                    <a:pt x="39506" y="370829"/>
                  </a:lnTo>
                  <a:lnTo>
                    <a:pt x="39167" y="369112"/>
                  </a:lnTo>
                  <a:lnTo>
                    <a:pt x="38827" y="367395"/>
                  </a:lnTo>
                  <a:lnTo>
                    <a:pt x="38487" y="365678"/>
                  </a:lnTo>
                  <a:lnTo>
                    <a:pt x="38144" y="363962"/>
                  </a:lnTo>
                  <a:lnTo>
                    <a:pt x="37800" y="362245"/>
                  </a:lnTo>
                  <a:lnTo>
                    <a:pt x="37456" y="360528"/>
                  </a:lnTo>
                  <a:lnTo>
                    <a:pt x="37110" y="358811"/>
                  </a:lnTo>
                  <a:lnTo>
                    <a:pt x="36763" y="357094"/>
                  </a:lnTo>
                  <a:lnTo>
                    <a:pt x="36416" y="355378"/>
                  </a:lnTo>
                  <a:lnTo>
                    <a:pt x="36067" y="353661"/>
                  </a:lnTo>
                  <a:lnTo>
                    <a:pt x="35717" y="351944"/>
                  </a:lnTo>
                  <a:lnTo>
                    <a:pt x="35367" y="350227"/>
                  </a:lnTo>
                  <a:lnTo>
                    <a:pt x="35017" y="348510"/>
                  </a:lnTo>
                  <a:lnTo>
                    <a:pt x="34664" y="346794"/>
                  </a:lnTo>
                  <a:lnTo>
                    <a:pt x="34312" y="345077"/>
                  </a:lnTo>
                  <a:lnTo>
                    <a:pt x="33959" y="343360"/>
                  </a:lnTo>
                  <a:lnTo>
                    <a:pt x="33605" y="341643"/>
                  </a:lnTo>
                  <a:lnTo>
                    <a:pt x="33251" y="339926"/>
                  </a:lnTo>
                  <a:lnTo>
                    <a:pt x="32896" y="338210"/>
                  </a:lnTo>
                  <a:lnTo>
                    <a:pt x="32540" y="336493"/>
                  </a:lnTo>
                  <a:lnTo>
                    <a:pt x="32185" y="334776"/>
                  </a:lnTo>
                  <a:lnTo>
                    <a:pt x="31829" y="333059"/>
                  </a:lnTo>
                  <a:lnTo>
                    <a:pt x="31472" y="331342"/>
                  </a:lnTo>
                  <a:lnTo>
                    <a:pt x="31116" y="329626"/>
                  </a:lnTo>
                  <a:lnTo>
                    <a:pt x="30759" y="327909"/>
                  </a:lnTo>
                  <a:lnTo>
                    <a:pt x="30402" y="326192"/>
                  </a:lnTo>
                  <a:lnTo>
                    <a:pt x="30045" y="324475"/>
                  </a:lnTo>
                  <a:lnTo>
                    <a:pt x="29688" y="322758"/>
                  </a:lnTo>
                  <a:lnTo>
                    <a:pt x="29330" y="321042"/>
                  </a:lnTo>
                  <a:lnTo>
                    <a:pt x="28973" y="319325"/>
                  </a:lnTo>
                  <a:lnTo>
                    <a:pt x="28616" y="317608"/>
                  </a:lnTo>
                  <a:lnTo>
                    <a:pt x="28259" y="315891"/>
                  </a:lnTo>
                  <a:lnTo>
                    <a:pt x="27902" y="314174"/>
                  </a:lnTo>
                  <a:lnTo>
                    <a:pt x="27546" y="312458"/>
                  </a:lnTo>
                  <a:lnTo>
                    <a:pt x="27189" y="310741"/>
                  </a:lnTo>
                  <a:lnTo>
                    <a:pt x="26834" y="309024"/>
                  </a:lnTo>
                  <a:lnTo>
                    <a:pt x="26478" y="307307"/>
                  </a:lnTo>
                  <a:lnTo>
                    <a:pt x="26122" y="305590"/>
                  </a:lnTo>
                  <a:lnTo>
                    <a:pt x="25768" y="303874"/>
                  </a:lnTo>
                  <a:lnTo>
                    <a:pt x="25414" y="302157"/>
                  </a:lnTo>
                  <a:lnTo>
                    <a:pt x="25060" y="300440"/>
                  </a:lnTo>
                  <a:lnTo>
                    <a:pt x="24708" y="298723"/>
                  </a:lnTo>
                  <a:lnTo>
                    <a:pt x="24356" y="297006"/>
                  </a:lnTo>
                  <a:lnTo>
                    <a:pt x="24003" y="295290"/>
                  </a:lnTo>
                  <a:lnTo>
                    <a:pt x="23653" y="293573"/>
                  </a:lnTo>
                  <a:lnTo>
                    <a:pt x="23304" y="291856"/>
                  </a:lnTo>
                  <a:lnTo>
                    <a:pt x="22954" y="290139"/>
                  </a:lnTo>
                  <a:lnTo>
                    <a:pt x="22606" y="288422"/>
                  </a:lnTo>
                  <a:lnTo>
                    <a:pt x="22260" y="286706"/>
                  </a:lnTo>
                  <a:lnTo>
                    <a:pt x="21913" y="284989"/>
                  </a:lnTo>
                  <a:lnTo>
                    <a:pt x="21568" y="283272"/>
                  </a:lnTo>
                  <a:lnTo>
                    <a:pt x="21225" y="281555"/>
                  </a:lnTo>
                  <a:lnTo>
                    <a:pt x="20882" y="279838"/>
                  </a:lnTo>
                  <a:lnTo>
                    <a:pt x="20540" y="278121"/>
                  </a:lnTo>
                  <a:lnTo>
                    <a:pt x="20201" y="276405"/>
                  </a:lnTo>
                  <a:lnTo>
                    <a:pt x="19862" y="274688"/>
                  </a:lnTo>
                  <a:lnTo>
                    <a:pt x="19524" y="272971"/>
                  </a:lnTo>
                  <a:lnTo>
                    <a:pt x="19189" y="271254"/>
                  </a:lnTo>
                  <a:lnTo>
                    <a:pt x="18854" y="269537"/>
                  </a:lnTo>
                  <a:lnTo>
                    <a:pt x="18520" y="267821"/>
                  </a:lnTo>
                  <a:lnTo>
                    <a:pt x="18190" y="266104"/>
                  </a:lnTo>
                  <a:lnTo>
                    <a:pt x="17860" y="264387"/>
                  </a:lnTo>
                  <a:lnTo>
                    <a:pt x="17531" y="262670"/>
                  </a:lnTo>
                  <a:lnTo>
                    <a:pt x="17206" y="260953"/>
                  </a:lnTo>
                  <a:lnTo>
                    <a:pt x="16882" y="259237"/>
                  </a:lnTo>
                  <a:lnTo>
                    <a:pt x="16557" y="257520"/>
                  </a:lnTo>
                  <a:lnTo>
                    <a:pt x="16237" y="255803"/>
                  </a:lnTo>
                  <a:lnTo>
                    <a:pt x="15919" y="254086"/>
                  </a:lnTo>
                  <a:lnTo>
                    <a:pt x="15601" y="252369"/>
                  </a:lnTo>
                  <a:lnTo>
                    <a:pt x="15286" y="250653"/>
                  </a:lnTo>
                  <a:lnTo>
                    <a:pt x="14974" y="248936"/>
                  </a:lnTo>
                  <a:lnTo>
                    <a:pt x="14662" y="247219"/>
                  </a:lnTo>
                  <a:lnTo>
                    <a:pt x="14353" y="245502"/>
                  </a:lnTo>
                  <a:lnTo>
                    <a:pt x="14048" y="243785"/>
                  </a:lnTo>
                  <a:lnTo>
                    <a:pt x="13743" y="242069"/>
                  </a:lnTo>
                  <a:lnTo>
                    <a:pt x="13440" y="240352"/>
                  </a:lnTo>
                  <a:lnTo>
                    <a:pt x="13143" y="238635"/>
                  </a:lnTo>
                  <a:lnTo>
                    <a:pt x="12845" y="236918"/>
                  </a:lnTo>
                  <a:lnTo>
                    <a:pt x="12548" y="235201"/>
                  </a:lnTo>
                  <a:lnTo>
                    <a:pt x="12258" y="233485"/>
                  </a:lnTo>
                  <a:lnTo>
                    <a:pt x="11968" y="231768"/>
                  </a:lnTo>
                  <a:lnTo>
                    <a:pt x="11678" y="230051"/>
                  </a:lnTo>
                  <a:lnTo>
                    <a:pt x="11396" y="228334"/>
                  </a:lnTo>
                  <a:lnTo>
                    <a:pt x="11114" y="226617"/>
                  </a:lnTo>
                  <a:lnTo>
                    <a:pt x="10832" y="224901"/>
                  </a:lnTo>
                  <a:lnTo>
                    <a:pt x="10558" y="223184"/>
                  </a:lnTo>
                  <a:lnTo>
                    <a:pt x="10284" y="221467"/>
                  </a:lnTo>
                  <a:lnTo>
                    <a:pt x="10011" y="219750"/>
                  </a:lnTo>
                  <a:lnTo>
                    <a:pt x="9744" y="218033"/>
                  </a:lnTo>
                  <a:lnTo>
                    <a:pt x="9480" y="216317"/>
                  </a:lnTo>
                  <a:lnTo>
                    <a:pt x="9216" y="214600"/>
                  </a:lnTo>
                  <a:lnTo>
                    <a:pt x="8956" y="212883"/>
                  </a:lnTo>
                  <a:lnTo>
                    <a:pt x="8702" y="211166"/>
                  </a:lnTo>
                  <a:lnTo>
                    <a:pt x="8447" y="209449"/>
                  </a:lnTo>
                  <a:lnTo>
                    <a:pt x="8196" y="207733"/>
                  </a:lnTo>
                  <a:lnTo>
                    <a:pt x="7951" y="206016"/>
                  </a:lnTo>
                  <a:lnTo>
                    <a:pt x="7706" y="204299"/>
                  </a:lnTo>
                  <a:lnTo>
                    <a:pt x="7463" y="202582"/>
                  </a:lnTo>
                  <a:lnTo>
                    <a:pt x="7228" y="200865"/>
                  </a:lnTo>
                  <a:lnTo>
                    <a:pt x="6994" y="199149"/>
                  </a:lnTo>
                  <a:lnTo>
                    <a:pt x="6759" y="197432"/>
                  </a:lnTo>
                  <a:lnTo>
                    <a:pt x="6535" y="195715"/>
                  </a:lnTo>
                  <a:lnTo>
                    <a:pt x="6311" y="193998"/>
                  </a:lnTo>
                  <a:lnTo>
                    <a:pt x="6087" y="192281"/>
                  </a:lnTo>
                  <a:lnTo>
                    <a:pt x="5872" y="190565"/>
                  </a:lnTo>
                  <a:lnTo>
                    <a:pt x="5659" y="188848"/>
                  </a:lnTo>
                  <a:lnTo>
                    <a:pt x="5446" y="187131"/>
                  </a:lnTo>
                  <a:lnTo>
                    <a:pt x="5241" y="185414"/>
                  </a:lnTo>
                  <a:lnTo>
                    <a:pt x="5039" y="183697"/>
                  </a:lnTo>
                  <a:lnTo>
                    <a:pt x="4837" y="181981"/>
                  </a:lnTo>
                  <a:lnTo>
                    <a:pt x="4641" y="180264"/>
                  </a:lnTo>
                  <a:lnTo>
                    <a:pt x="4451" y="178547"/>
                  </a:lnTo>
                  <a:lnTo>
                    <a:pt x="4261" y="176830"/>
                  </a:lnTo>
                  <a:lnTo>
                    <a:pt x="4075" y="175113"/>
                  </a:lnTo>
                  <a:lnTo>
                    <a:pt x="3897" y="173397"/>
                  </a:lnTo>
                  <a:lnTo>
                    <a:pt x="3718" y="171680"/>
                  </a:lnTo>
                  <a:lnTo>
                    <a:pt x="3543" y="169963"/>
                  </a:lnTo>
                  <a:lnTo>
                    <a:pt x="3376" y="168246"/>
                  </a:lnTo>
                  <a:lnTo>
                    <a:pt x="3210" y="166529"/>
                  </a:lnTo>
                  <a:lnTo>
                    <a:pt x="3045" y="164813"/>
                  </a:lnTo>
                  <a:lnTo>
                    <a:pt x="2891" y="163096"/>
                  </a:lnTo>
                  <a:lnTo>
                    <a:pt x="2737" y="161379"/>
                  </a:lnTo>
                  <a:lnTo>
                    <a:pt x="2583" y="159662"/>
                  </a:lnTo>
                  <a:lnTo>
                    <a:pt x="2441" y="157945"/>
                  </a:lnTo>
                  <a:lnTo>
                    <a:pt x="2299" y="156229"/>
                  </a:lnTo>
                  <a:lnTo>
                    <a:pt x="2158" y="154512"/>
                  </a:lnTo>
                  <a:lnTo>
                    <a:pt x="2027" y="152795"/>
                  </a:lnTo>
                  <a:lnTo>
                    <a:pt x="1898" y="151078"/>
                  </a:lnTo>
                  <a:lnTo>
                    <a:pt x="1770" y="149361"/>
                  </a:lnTo>
                  <a:lnTo>
                    <a:pt x="1650" y="147645"/>
                  </a:lnTo>
                  <a:lnTo>
                    <a:pt x="1534" y="145928"/>
                  </a:lnTo>
                  <a:lnTo>
                    <a:pt x="1419" y="144211"/>
                  </a:lnTo>
                  <a:lnTo>
                    <a:pt x="1310" y="142494"/>
                  </a:lnTo>
                  <a:lnTo>
                    <a:pt x="1208" y="140777"/>
                  </a:lnTo>
                  <a:lnTo>
                    <a:pt x="1106" y="139060"/>
                  </a:lnTo>
                  <a:lnTo>
                    <a:pt x="1008" y="137344"/>
                  </a:lnTo>
                  <a:lnTo>
                    <a:pt x="920" y="135627"/>
                  </a:lnTo>
                  <a:lnTo>
                    <a:pt x="831" y="133910"/>
                  </a:lnTo>
                  <a:lnTo>
                    <a:pt x="745" y="132193"/>
                  </a:lnTo>
                  <a:lnTo>
                    <a:pt x="670" y="130476"/>
                  </a:lnTo>
                  <a:lnTo>
                    <a:pt x="595" y="128760"/>
                  </a:lnTo>
                  <a:lnTo>
                    <a:pt x="520" y="127043"/>
                  </a:lnTo>
                  <a:lnTo>
                    <a:pt x="459" y="125326"/>
                  </a:lnTo>
                  <a:lnTo>
                    <a:pt x="398" y="123609"/>
                  </a:lnTo>
                  <a:lnTo>
                    <a:pt x="337" y="121892"/>
                  </a:lnTo>
                  <a:lnTo>
                    <a:pt x="288" y="120176"/>
                  </a:lnTo>
                  <a:lnTo>
                    <a:pt x="240" y="118459"/>
                  </a:lnTo>
                  <a:lnTo>
                    <a:pt x="193" y="116742"/>
                  </a:lnTo>
                  <a:lnTo>
                    <a:pt x="156" y="115025"/>
                  </a:lnTo>
                  <a:lnTo>
                    <a:pt x="122" y="113308"/>
                  </a:lnTo>
                  <a:lnTo>
                    <a:pt x="89" y="111592"/>
                  </a:lnTo>
                  <a:lnTo>
                    <a:pt x="63" y="109875"/>
                  </a:lnTo>
                  <a:lnTo>
                    <a:pt x="44" y="108158"/>
                  </a:lnTo>
                  <a:lnTo>
                    <a:pt x="25" y="106441"/>
                  </a:lnTo>
                  <a:lnTo>
                    <a:pt x="11" y="104724"/>
                  </a:lnTo>
                  <a:lnTo>
                    <a:pt x="6" y="103008"/>
                  </a:lnTo>
                  <a:lnTo>
                    <a:pt x="1" y="101291"/>
                  </a:lnTo>
                  <a:lnTo>
                    <a:pt x="0" y="99574"/>
                  </a:lnTo>
                  <a:lnTo>
                    <a:pt x="9" y="97857"/>
                  </a:lnTo>
                  <a:lnTo>
                    <a:pt x="18" y="96140"/>
                  </a:lnTo>
                  <a:lnTo>
                    <a:pt x="28" y="94424"/>
                  </a:lnTo>
                  <a:lnTo>
                    <a:pt x="51" y="92707"/>
                  </a:lnTo>
                  <a:lnTo>
                    <a:pt x="75" y="90990"/>
                  </a:lnTo>
                  <a:lnTo>
                    <a:pt x="98" y="89273"/>
                  </a:lnTo>
                  <a:lnTo>
                    <a:pt x="134" y="87556"/>
                  </a:lnTo>
                  <a:lnTo>
                    <a:pt x="172" y="85840"/>
                  </a:lnTo>
                  <a:lnTo>
                    <a:pt x="210" y="84123"/>
                  </a:lnTo>
                  <a:lnTo>
                    <a:pt x="258" y="82406"/>
                  </a:lnTo>
                  <a:lnTo>
                    <a:pt x="310" y="80689"/>
                  </a:lnTo>
                  <a:lnTo>
                    <a:pt x="361" y="78972"/>
                  </a:lnTo>
                  <a:lnTo>
                    <a:pt x="422" y="77256"/>
                  </a:lnTo>
                  <a:lnTo>
                    <a:pt x="488" y="75539"/>
                  </a:lnTo>
                  <a:lnTo>
                    <a:pt x="554" y="73822"/>
                  </a:lnTo>
                  <a:lnTo>
                    <a:pt x="626" y="72105"/>
                  </a:lnTo>
                  <a:lnTo>
                    <a:pt x="706" y="70388"/>
                  </a:lnTo>
                  <a:lnTo>
                    <a:pt x="786" y="68672"/>
                  </a:lnTo>
                  <a:lnTo>
                    <a:pt x="869" y="66955"/>
                  </a:lnTo>
                  <a:lnTo>
                    <a:pt x="964" y="65238"/>
                  </a:lnTo>
                  <a:lnTo>
                    <a:pt x="1058" y="63521"/>
                  </a:lnTo>
                  <a:lnTo>
                    <a:pt x="1153" y="61804"/>
                  </a:lnTo>
                  <a:lnTo>
                    <a:pt x="1261" y="60088"/>
                  </a:lnTo>
                  <a:lnTo>
                    <a:pt x="1369" y="58371"/>
                  </a:lnTo>
                  <a:lnTo>
                    <a:pt x="1477" y="56654"/>
                  </a:lnTo>
                  <a:lnTo>
                    <a:pt x="1598" y="54937"/>
                  </a:lnTo>
                  <a:lnTo>
                    <a:pt x="1720" y="53220"/>
                  </a:lnTo>
                  <a:lnTo>
                    <a:pt x="1842" y="51504"/>
                  </a:lnTo>
                  <a:lnTo>
                    <a:pt x="1975" y="49787"/>
                  </a:lnTo>
                  <a:lnTo>
                    <a:pt x="2110" y="48070"/>
                  </a:lnTo>
                  <a:lnTo>
                    <a:pt x="2246" y="46353"/>
                  </a:lnTo>
                  <a:lnTo>
                    <a:pt x="2390" y="44636"/>
                  </a:lnTo>
                  <a:lnTo>
                    <a:pt x="2539" y="42920"/>
                  </a:lnTo>
                  <a:lnTo>
                    <a:pt x="2688" y="41203"/>
                  </a:lnTo>
                  <a:lnTo>
                    <a:pt x="2843" y="39486"/>
                  </a:lnTo>
                  <a:lnTo>
                    <a:pt x="3006" y="37769"/>
                  </a:lnTo>
                  <a:lnTo>
                    <a:pt x="3168" y="36052"/>
                  </a:lnTo>
                  <a:lnTo>
                    <a:pt x="3335" y="34336"/>
                  </a:lnTo>
                  <a:lnTo>
                    <a:pt x="3510" y="32619"/>
                  </a:lnTo>
                  <a:lnTo>
                    <a:pt x="3686" y="30902"/>
                  </a:lnTo>
                  <a:lnTo>
                    <a:pt x="3864" y="29185"/>
                  </a:lnTo>
                  <a:lnTo>
                    <a:pt x="4052" y="27468"/>
                  </a:lnTo>
                  <a:lnTo>
                    <a:pt x="4241" y="25752"/>
                  </a:lnTo>
                  <a:lnTo>
                    <a:pt x="4430" y="24035"/>
                  </a:lnTo>
                  <a:lnTo>
                    <a:pt x="4631" y="22318"/>
                  </a:lnTo>
                  <a:lnTo>
                    <a:pt x="4832" y="20601"/>
                  </a:lnTo>
                  <a:lnTo>
                    <a:pt x="5033" y="18884"/>
                  </a:lnTo>
                  <a:lnTo>
                    <a:pt x="5245" y="17168"/>
                  </a:lnTo>
                  <a:lnTo>
                    <a:pt x="5459" y="15451"/>
                  </a:lnTo>
                  <a:lnTo>
                    <a:pt x="5673" y="13734"/>
                  </a:lnTo>
                  <a:lnTo>
                    <a:pt x="5895" y="12017"/>
                  </a:lnTo>
                  <a:lnTo>
                    <a:pt x="6121" y="10300"/>
                  </a:lnTo>
                  <a:lnTo>
                    <a:pt x="6347" y="8584"/>
                  </a:lnTo>
                  <a:lnTo>
                    <a:pt x="6580" y="6867"/>
                  </a:lnTo>
                  <a:lnTo>
                    <a:pt x="6818" y="5150"/>
                  </a:lnTo>
                  <a:lnTo>
                    <a:pt x="7056" y="3433"/>
                  </a:lnTo>
                  <a:lnTo>
                    <a:pt x="7299" y="1716"/>
                  </a:lnTo>
                  <a:lnTo>
                    <a:pt x="7549" y="0"/>
                  </a:lnTo>
                  <a:lnTo>
                    <a:pt x="205773" y="0"/>
                  </a:lnTo>
                  <a:lnTo>
                    <a:pt x="206023" y="1716"/>
                  </a:lnTo>
                  <a:lnTo>
                    <a:pt x="206266" y="3433"/>
                  </a:lnTo>
                  <a:lnTo>
                    <a:pt x="206504" y="5150"/>
                  </a:lnTo>
                  <a:lnTo>
                    <a:pt x="206742" y="6867"/>
                  </a:lnTo>
                  <a:lnTo>
                    <a:pt x="206975" y="8584"/>
                  </a:lnTo>
                  <a:lnTo>
                    <a:pt x="207201" y="10300"/>
                  </a:lnTo>
                  <a:lnTo>
                    <a:pt x="207427" y="12017"/>
                  </a:lnTo>
                  <a:lnTo>
                    <a:pt x="207649" y="13734"/>
                  </a:lnTo>
                  <a:lnTo>
                    <a:pt x="207863" y="15451"/>
                  </a:lnTo>
                  <a:lnTo>
                    <a:pt x="208077" y="17168"/>
                  </a:lnTo>
                  <a:lnTo>
                    <a:pt x="208289" y="18884"/>
                  </a:lnTo>
                  <a:lnTo>
                    <a:pt x="208490" y="20601"/>
                  </a:lnTo>
                  <a:lnTo>
                    <a:pt x="208691" y="22318"/>
                  </a:lnTo>
                  <a:lnTo>
                    <a:pt x="208892" y="24035"/>
                  </a:lnTo>
                  <a:lnTo>
                    <a:pt x="209081" y="25752"/>
                  </a:lnTo>
                  <a:lnTo>
                    <a:pt x="209270" y="27468"/>
                  </a:lnTo>
                  <a:lnTo>
                    <a:pt x="209458" y="29185"/>
                  </a:lnTo>
                  <a:lnTo>
                    <a:pt x="209636" y="30902"/>
                  </a:lnTo>
                  <a:lnTo>
                    <a:pt x="209812" y="32619"/>
                  </a:lnTo>
                  <a:lnTo>
                    <a:pt x="209987" y="34336"/>
                  </a:lnTo>
                  <a:lnTo>
                    <a:pt x="210154" y="36052"/>
                  </a:lnTo>
                  <a:lnTo>
                    <a:pt x="210316" y="37769"/>
                  </a:lnTo>
                  <a:lnTo>
                    <a:pt x="210478" y="39486"/>
                  </a:lnTo>
                  <a:lnTo>
                    <a:pt x="210634" y="41203"/>
                  </a:lnTo>
                  <a:lnTo>
                    <a:pt x="210783" y="42920"/>
                  </a:lnTo>
                  <a:lnTo>
                    <a:pt x="210932" y="44636"/>
                  </a:lnTo>
                  <a:lnTo>
                    <a:pt x="211076" y="46353"/>
                  </a:lnTo>
                  <a:lnTo>
                    <a:pt x="211212" y="48070"/>
                  </a:lnTo>
                  <a:lnTo>
                    <a:pt x="211347" y="49787"/>
                  </a:lnTo>
                  <a:lnTo>
                    <a:pt x="211480" y="51504"/>
                  </a:lnTo>
                  <a:lnTo>
                    <a:pt x="211602" y="53220"/>
                  </a:lnTo>
                  <a:lnTo>
                    <a:pt x="211723" y="54937"/>
                  </a:lnTo>
                  <a:lnTo>
                    <a:pt x="211845" y="56654"/>
                  </a:lnTo>
                  <a:lnTo>
                    <a:pt x="211953" y="58371"/>
                  </a:lnTo>
                  <a:lnTo>
                    <a:pt x="212061" y="60088"/>
                  </a:lnTo>
                  <a:lnTo>
                    <a:pt x="212169" y="61804"/>
                  </a:lnTo>
                  <a:lnTo>
                    <a:pt x="212264" y="63521"/>
                  </a:lnTo>
                  <a:lnTo>
                    <a:pt x="212358" y="65238"/>
                  </a:lnTo>
                  <a:lnTo>
                    <a:pt x="212452" y="66955"/>
                  </a:lnTo>
                  <a:lnTo>
                    <a:pt x="212536" y="68672"/>
                  </a:lnTo>
                  <a:lnTo>
                    <a:pt x="212616" y="70388"/>
                  </a:lnTo>
                  <a:lnTo>
                    <a:pt x="212696" y="72105"/>
                  </a:lnTo>
                  <a:lnTo>
                    <a:pt x="212768" y="73822"/>
                  </a:lnTo>
                  <a:lnTo>
                    <a:pt x="212834" y="75539"/>
                  </a:lnTo>
                  <a:lnTo>
                    <a:pt x="212900" y="77256"/>
                  </a:lnTo>
                  <a:lnTo>
                    <a:pt x="212960" y="78972"/>
                  </a:lnTo>
                  <a:lnTo>
                    <a:pt x="213012" y="80689"/>
                  </a:lnTo>
                  <a:lnTo>
                    <a:pt x="213064" y="82406"/>
                  </a:lnTo>
                  <a:lnTo>
                    <a:pt x="213112" y="84123"/>
                  </a:lnTo>
                  <a:lnTo>
                    <a:pt x="213150" y="85840"/>
                  </a:lnTo>
                  <a:lnTo>
                    <a:pt x="213188" y="87556"/>
                  </a:lnTo>
                  <a:lnTo>
                    <a:pt x="213224" y="89273"/>
                  </a:lnTo>
                  <a:lnTo>
                    <a:pt x="213247" y="90990"/>
                  </a:lnTo>
                  <a:lnTo>
                    <a:pt x="213271" y="92707"/>
                  </a:lnTo>
                  <a:lnTo>
                    <a:pt x="213294" y="94424"/>
                  </a:lnTo>
                  <a:lnTo>
                    <a:pt x="213304" y="96140"/>
                  </a:lnTo>
                  <a:lnTo>
                    <a:pt x="213313" y="97857"/>
                  </a:lnTo>
                  <a:lnTo>
                    <a:pt x="213322" y="99574"/>
                  </a:lnTo>
                  <a:lnTo>
                    <a:pt x="213321" y="101291"/>
                  </a:lnTo>
                  <a:lnTo>
                    <a:pt x="213316" y="103008"/>
                  </a:lnTo>
                  <a:lnTo>
                    <a:pt x="213311" y="104724"/>
                  </a:lnTo>
                  <a:lnTo>
                    <a:pt x="213297" y="106441"/>
                  </a:lnTo>
                  <a:lnTo>
                    <a:pt x="213278" y="108158"/>
                  </a:lnTo>
                  <a:lnTo>
                    <a:pt x="213259" y="109875"/>
                  </a:lnTo>
                  <a:lnTo>
                    <a:pt x="213233" y="111592"/>
                  </a:lnTo>
                  <a:lnTo>
                    <a:pt x="213200" y="113308"/>
                  </a:lnTo>
                  <a:lnTo>
                    <a:pt x="213166" y="115025"/>
                  </a:lnTo>
                  <a:lnTo>
                    <a:pt x="213129" y="116742"/>
                  </a:lnTo>
                  <a:lnTo>
                    <a:pt x="213082" y="118459"/>
                  </a:lnTo>
                  <a:lnTo>
                    <a:pt x="213034" y="120176"/>
                  </a:lnTo>
                  <a:lnTo>
                    <a:pt x="212985" y="121892"/>
                  </a:lnTo>
                  <a:lnTo>
                    <a:pt x="212924" y="123609"/>
                  </a:lnTo>
                  <a:lnTo>
                    <a:pt x="212863" y="125326"/>
                  </a:lnTo>
                  <a:lnTo>
                    <a:pt x="212802" y="127043"/>
                  </a:lnTo>
                  <a:lnTo>
                    <a:pt x="212727" y="128760"/>
                  </a:lnTo>
                  <a:lnTo>
                    <a:pt x="212652" y="130476"/>
                  </a:lnTo>
                  <a:lnTo>
                    <a:pt x="212577" y="132193"/>
                  </a:lnTo>
                  <a:lnTo>
                    <a:pt x="212491" y="133910"/>
                  </a:lnTo>
                  <a:lnTo>
                    <a:pt x="212402" y="135627"/>
                  </a:lnTo>
                  <a:lnTo>
                    <a:pt x="212314" y="137344"/>
                  </a:lnTo>
                  <a:lnTo>
                    <a:pt x="212216" y="139060"/>
                  </a:lnTo>
                  <a:lnTo>
                    <a:pt x="212114" y="140777"/>
                  </a:lnTo>
                  <a:lnTo>
                    <a:pt x="212012" y="142494"/>
                  </a:lnTo>
                  <a:lnTo>
                    <a:pt x="211903" y="144211"/>
                  </a:lnTo>
                  <a:lnTo>
                    <a:pt x="211788" y="145928"/>
                  </a:lnTo>
                  <a:lnTo>
                    <a:pt x="211672" y="147645"/>
                  </a:lnTo>
                  <a:lnTo>
                    <a:pt x="211552" y="149361"/>
                  </a:lnTo>
                  <a:lnTo>
                    <a:pt x="211424" y="151078"/>
                  </a:lnTo>
                  <a:lnTo>
                    <a:pt x="211295" y="152795"/>
                  </a:lnTo>
                  <a:lnTo>
                    <a:pt x="211164" y="154512"/>
                  </a:lnTo>
                  <a:lnTo>
                    <a:pt x="211023" y="156229"/>
                  </a:lnTo>
                  <a:lnTo>
                    <a:pt x="210881" y="157945"/>
                  </a:lnTo>
                  <a:lnTo>
                    <a:pt x="210739" y="159662"/>
                  </a:lnTo>
                  <a:lnTo>
                    <a:pt x="210585" y="161379"/>
                  </a:lnTo>
                  <a:lnTo>
                    <a:pt x="210431" y="163096"/>
                  </a:lnTo>
                  <a:lnTo>
                    <a:pt x="210277" y="164813"/>
                  </a:lnTo>
                  <a:lnTo>
                    <a:pt x="210112" y="166529"/>
                  </a:lnTo>
                  <a:lnTo>
                    <a:pt x="209946" y="168246"/>
                  </a:lnTo>
                  <a:lnTo>
                    <a:pt x="209779" y="169963"/>
                  </a:lnTo>
                  <a:lnTo>
                    <a:pt x="209604" y="171680"/>
                  </a:lnTo>
                  <a:lnTo>
                    <a:pt x="209425" y="173397"/>
                  </a:lnTo>
                  <a:lnTo>
                    <a:pt x="209247" y="175113"/>
                  </a:lnTo>
                  <a:lnTo>
                    <a:pt x="209061" y="176830"/>
                  </a:lnTo>
                  <a:lnTo>
                    <a:pt x="208871" y="178547"/>
                  </a:lnTo>
                  <a:lnTo>
                    <a:pt x="208680" y="180264"/>
                  </a:lnTo>
                  <a:lnTo>
                    <a:pt x="208485" y="181981"/>
                  </a:lnTo>
                  <a:lnTo>
                    <a:pt x="208283" y="183697"/>
                  </a:lnTo>
                  <a:lnTo>
                    <a:pt x="208081" y="185414"/>
                  </a:lnTo>
                  <a:lnTo>
                    <a:pt x="207876" y="187131"/>
                  </a:lnTo>
                  <a:lnTo>
                    <a:pt x="207663" y="188848"/>
                  </a:lnTo>
                  <a:lnTo>
                    <a:pt x="207450" y="190565"/>
                  </a:lnTo>
                  <a:lnTo>
                    <a:pt x="207235" y="192281"/>
                  </a:lnTo>
                  <a:lnTo>
                    <a:pt x="207011" y="193998"/>
                  </a:lnTo>
                  <a:lnTo>
                    <a:pt x="206787" y="195715"/>
                  </a:lnTo>
                  <a:lnTo>
                    <a:pt x="206563" y="197432"/>
                  </a:lnTo>
                  <a:lnTo>
                    <a:pt x="206328" y="199149"/>
                  </a:lnTo>
                  <a:lnTo>
                    <a:pt x="206094" y="200865"/>
                  </a:lnTo>
                  <a:lnTo>
                    <a:pt x="205859" y="202582"/>
                  </a:lnTo>
                  <a:lnTo>
                    <a:pt x="205616" y="204299"/>
                  </a:lnTo>
                  <a:lnTo>
                    <a:pt x="205371" y="206016"/>
                  </a:lnTo>
                  <a:lnTo>
                    <a:pt x="205126" y="207733"/>
                  </a:lnTo>
                  <a:lnTo>
                    <a:pt x="204875" y="209449"/>
                  </a:lnTo>
                  <a:lnTo>
                    <a:pt x="204620" y="211166"/>
                  </a:lnTo>
                  <a:lnTo>
                    <a:pt x="204366" y="212883"/>
                  </a:lnTo>
                  <a:lnTo>
                    <a:pt x="204106" y="214600"/>
                  </a:lnTo>
                  <a:lnTo>
                    <a:pt x="203842" y="216317"/>
                  </a:lnTo>
                  <a:lnTo>
                    <a:pt x="203578" y="218033"/>
                  </a:lnTo>
                  <a:lnTo>
                    <a:pt x="203311" y="219750"/>
                  </a:lnTo>
                  <a:lnTo>
                    <a:pt x="203038" y="221467"/>
                  </a:lnTo>
                  <a:lnTo>
                    <a:pt x="202764" y="223184"/>
                  </a:lnTo>
                  <a:lnTo>
                    <a:pt x="202490" y="224901"/>
                  </a:lnTo>
                  <a:lnTo>
                    <a:pt x="202208" y="226617"/>
                  </a:lnTo>
                  <a:lnTo>
                    <a:pt x="201926" y="228334"/>
                  </a:lnTo>
                  <a:lnTo>
                    <a:pt x="201644" y="230051"/>
                  </a:lnTo>
                  <a:lnTo>
                    <a:pt x="201354" y="231768"/>
                  </a:lnTo>
                  <a:lnTo>
                    <a:pt x="201064" y="233485"/>
                  </a:lnTo>
                  <a:lnTo>
                    <a:pt x="200774" y="235201"/>
                  </a:lnTo>
                  <a:lnTo>
                    <a:pt x="200477" y="236918"/>
                  </a:lnTo>
                  <a:lnTo>
                    <a:pt x="200179" y="238635"/>
                  </a:lnTo>
                  <a:lnTo>
                    <a:pt x="199882" y="240352"/>
                  </a:lnTo>
                  <a:lnTo>
                    <a:pt x="199579" y="242069"/>
                  </a:lnTo>
                  <a:lnTo>
                    <a:pt x="199274" y="243785"/>
                  </a:lnTo>
                  <a:lnTo>
                    <a:pt x="198969" y="245502"/>
                  </a:lnTo>
                  <a:lnTo>
                    <a:pt x="198660" y="247219"/>
                  </a:lnTo>
                  <a:lnTo>
                    <a:pt x="198348" y="248936"/>
                  </a:lnTo>
                  <a:lnTo>
                    <a:pt x="198036" y="250653"/>
                  </a:lnTo>
                  <a:lnTo>
                    <a:pt x="197721" y="252369"/>
                  </a:lnTo>
                  <a:lnTo>
                    <a:pt x="197403" y="254086"/>
                  </a:lnTo>
                  <a:lnTo>
                    <a:pt x="197085" y="255803"/>
                  </a:lnTo>
                  <a:lnTo>
                    <a:pt x="196765" y="257520"/>
                  </a:lnTo>
                  <a:lnTo>
                    <a:pt x="196440" y="259237"/>
                  </a:lnTo>
                  <a:lnTo>
                    <a:pt x="196116" y="260953"/>
                  </a:lnTo>
                  <a:lnTo>
                    <a:pt x="195791" y="262670"/>
                  </a:lnTo>
                  <a:lnTo>
                    <a:pt x="195462" y="264387"/>
                  </a:lnTo>
                  <a:lnTo>
                    <a:pt x="195132" y="266104"/>
                  </a:lnTo>
                  <a:lnTo>
                    <a:pt x="194802" y="267821"/>
                  </a:lnTo>
                  <a:lnTo>
                    <a:pt x="194468" y="269537"/>
                  </a:lnTo>
                  <a:lnTo>
                    <a:pt x="194133" y="271254"/>
                  </a:lnTo>
                  <a:lnTo>
                    <a:pt x="193798" y="272971"/>
                  </a:lnTo>
                  <a:lnTo>
                    <a:pt x="193460" y="274688"/>
                  </a:lnTo>
                  <a:lnTo>
                    <a:pt x="193121" y="276405"/>
                  </a:lnTo>
                  <a:lnTo>
                    <a:pt x="192782" y="278121"/>
                  </a:lnTo>
                  <a:lnTo>
                    <a:pt x="192440" y="279838"/>
                  </a:lnTo>
                  <a:lnTo>
                    <a:pt x="192097" y="281555"/>
                  </a:lnTo>
                  <a:lnTo>
                    <a:pt x="191754" y="283272"/>
                  </a:lnTo>
                  <a:lnTo>
                    <a:pt x="191409" y="284989"/>
                  </a:lnTo>
                  <a:lnTo>
                    <a:pt x="191062" y="286706"/>
                  </a:lnTo>
                  <a:lnTo>
                    <a:pt x="190716" y="288422"/>
                  </a:lnTo>
                  <a:lnTo>
                    <a:pt x="190368" y="290139"/>
                  </a:lnTo>
                  <a:lnTo>
                    <a:pt x="190018" y="291856"/>
                  </a:lnTo>
                  <a:lnTo>
                    <a:pt x="189669" y="293573"/>
                  </a:lnTo>
                  <a:lnTo>
                    <a:pt x="189319" y="295290"/>
                  </a:lnTo>
                  <a:lnTo>
                    <a:pt x="188966" y="297006"/>
                  </a:lnTo>
                  <a:lnTo>
                    <a:pt x="188614" y="298723"/>
                  </a:lnTo>
                  <a:lnTo>
                    <a:pt x="188262" y="300440"/>
                  </a:lnTo>
                  <a:lnTo>
                    <a:pt x="187908" y="302157"/>
                  </a:lnTo>
                  <a:lnTo>
                    <a:pt x="187554" y="303874"/>
                  </a:lnTo>
                  <a:lnTo>
                    <a:pt x="187200" y="305590"/>
                  </a:lnTo>
                  <a:lnTo>
                    <a:pt x="186844" y="307307"/>
                  </a:lnTo>
                  <a:lnTo>
                    <a:pt x="186488" y="309024"/>
                  </a:lnTo>
                  <a:lnTo>
                    <a:pt x="186133" y="310741"/>
                  </a:lnTo>
                  <a:lnTo>
                    <a:pt x="185776" y="312458"/>
                  </a:lnTo>
                  <a:lnTo>
                    <a:pt x="185420" y="314174"/>
                  </a:lnTo>
                  <a:lnTo>
                    <a:pt x="185063" y="315891"/>
                  </a:lnTo>
                  <a:lnTo>
                    <a:pt x="184706" y="317608"/>
                  </a:lnTo>
                  <a:lnTo>
                    <a:pt x="184349" y="319325"/>
                  </a:lnTo>
                  <a:lnTo>
                    <a:pt x="183992" y="321042"/>
                  </a:lnTo>
                  <a:lnTo>
                    <a:pt x="183634" y="322758"/>
                  </a:lnTo>
                  <a:lnTo>
                    <a:pt x="183277" y="324475"/>
                  </a:lnTo>
                  <a:lnTo>
                    <a:pt x="182920" y="326192"/>
                  </a:lnTo>
                  <a:lnTo>
                    <a:pt x="182563" y="327909"/>
                  </a:lnTo>
                  <a:lnTo>
                    <a:pt x="182206" y="329626"/>
                  </a:lnTo>
                  <a:lnTo>
                    <a:pt x="181850" y="331342"/>
                  </a:lnTo>
                  <a:lnTo>
                    <a:pt x="181493" y="333059"/>
                  </a:lnTo>
                  <a:lnTo>
                    <a:pt x="181137" y="334776"/>
                  </a:lnTo>
                  <a:lnTo>
                    <a:pt x="180781" y="336493"/>
                  </a:lnTo>
                  <a:lnTo>
                    <a:pt x="180426" y="338210"/>
                  </a:lnTo>
                  <a:lnTo>
                    <a:pt x="180071" y="339926"/>
                  </a:lnTo>
                  <a:lnTo>
                    <a:pt x="179717" y="341643"/>
                  </a:lnTo>
                  <a:lnTo>
                    <a:pt x="179363" y="343360"/>
                  </a:lnTo>
                  <a:lnTo>
                    <a:pt x="179010" y="345077"/>
                  </a:lnTo>
                  <a:lnTo>
                    <a:pt x="178658" y="346794"/>
                  </a:lnTo>
                  <a:lnTo>
                    <a:pt x="178305" y="348510"/>
                  </a:lnTo>
                  <a:lnTo>
                    <a:pt x="177954" y="350227"/>
                  </a:lnTo>
                  <a:lnTo>
                    <a:pt x="177605" y="351944"/>
                  </a:lnTo>
                  <a:lnTo>
                    <a:pt x="177255" y="353661"/>
                  </a:lnTo>
                  <a:lnTo>
                    <a:pt x="176906" y="355378"/>
                  </a:lnTo>
                  <a:lnTo>
                    <a:pt x="176559" y="357094"/>
                  </a:lnTo>
                  <a:lnTo>
                    <a:pt x="176212" y="358811"/>
                  </a:lnTo>
                  <a:lnTo>
                    <a:pt x="175866" y="360528"/>
                  </a:lnTo>
                  <a:lnTo>
                    <a:pt x="175522" y="362245"/>
                  </a:lnTo>
                  <a:lnTo>
                    <a:pt x="175178" y="363962"/>
                  </a:lnTo>
                  <a:lnTo>
                    <a:pt x="174835" y="365678"/>
                  </a:lnTo>
                  <a:lnTo>
                    <a:pt x="174495" y="367395"/>
                  </a:lnTo>
                  <a:lnTo>
                    <a:pt x="174155" y="369112"/>
                  </a:lnTo>
                  <a:lnTo>
                    <a:pt x="173815" y="370829"/>
                  </a:lnTo>
                  <a:lnTo>
                    <a:pt x="173480" y="372546"/>
                  </a:lnTo>
                  <a:lnTo>
                    <a:pt x="173144" y="374262"/>
                  </a:lnTo>
                  <a:lnTo>
                    <a:pt x="172808" y="375979"/>
                  </a:lnTo>
                  <a:lnTo>
                    <a:pt x="172476" y="377696"/>
                  </a:lnTo>
                  <a:lnTo>
                    <a:pt x="172145" y="379413"/>
                  </a:lnTo>
                  <a:lnTo>
                    <a:pt x="171814" y="381130"/>
                  </a:lnTo>
                  <a:lnTo>
                    <a:pt x="171487" y="382846"/>
                  </a:lnTo>
                  <a:lnTo>
                    <a:pt x="171161" y="384563"/>
                  </a:lnTo>
                  <a:lnTo>
                    <a:pt x="170835" y="386280"/>
                  </a:lnTo>
                  <a:lnTo>
                    <a:pt x="170511" y="387997"/>
                  </a:lnTo>
                  <a:lnTo>
                    <a:pt x="170191" y="389714"/>
                  </a:lnTo>
                  <a:lnTo>
                    <a:pt x="169870" y="391430"/>
                  </a:lnTo>
                  <a:lnTo>
                    <a:pt x="169552" y="393147"/>
                  </a:lnTo>
                  <a:lnTo>
                    <a:pt x="169237" y="394864"/>
                  </a:lnTo>
                  <a:lnTo>
                    <a:pt x="168923" y="396581"/>
                  </a:lnTo>
                  <a:lnTo>
                    <a:pt x="168609" y="398298"/>
                  </a:lnTo>
                  <a:lnTo>
                    <a:pt x="168301" y="400014"/>
                  </a:lnTo>
                  <a:lnTo>
                    <a:pt x="167993" y="401731"/>
                  </a:lnTo>
                  <a:lnTo>
                    <a:pt x="167684" y="403448"/>
                  </a:lnTo>
                  <a:lnTo>
                    <a:pt x="167383" y="405165"/>
                  </a:lnTo>
                  <a:lnTo>
                    <a:pt x="167081" y="406882"/>
                  </a:lnTo>
                  <a:lnTo>
                    <a:pt x="166779" y="408598"/>
                  </a:lnTo>
                  <a:lnTo>
                    <a:pt x="166484" y="410315"/>
                  </a:lnTo>
                  <a:lnTo>
                    <a:pt x="166189" y="412032"/>
                  </a:lnTo>
                  <a:lnTo>
                    <a:pt x="165894" y="413749"/>
                  </a:lnTo>
                  <a:lnTo>
                    <a:pt x="165605" y="415466"/>
                  </a:lnTo>
                  <a:lnTo>
                    <a:pt x="165317" y="417182"/>
                  </a:lnTo>
                  <a:lnTo>
                    <a:pt x="165030" y="418899"/>
                  </a:lnTo>
                  <a:lnTo>
                    <a:pt x="164747" y="420616"/>
                  </a:lnTo>
                  <a:lnTo>
                    <a:pt x="164467" y="422333"/>
                  </a:lnTo>
                  <a:lnTo>
                    <a:pt x="164187" y="424050"/>
                  </a:lnTo>
                  <a:lnTo>
                    <a:pt x="163911" y="425767"/>
                  </a:lnTo>
                  <a:lnTo>
                    <a:pt x="163639" y="427483"/>
                  </a:lnTo>
                  <a:lnTo>
                    <a:pt x="163367" y="429200"/>
                  </a:lnTo>
                  <a:lnTo>
                    <a:pt x="163097" y="430917"/>
                  </a:lnTo>
                  <a:lnTo>
                    <a:pt x="162834" y="432634"/>
                  </a:lnTo>
                  <a:lnTo>
                    <a:pt x="162570" y="434351"/>
                  </a:lnTo>
                  <a:lnTo>
                    <a:pt x="162307" y="436067"/>
                  </a:lnTo>
                  <a:lnTo>
                    <a:pt x="162052" y="437784"/>
                  </a:lnTo>
                  <a:lnTo>
                    <a:pt x="161797" y="439501"/>
                  </a:lnTo>
                  <a:lnTo>
                    <a:pt x="161542" y="441218"/>
                  </a:lnTo>
                  <a:lnTo>
                    <a:pt x="161295" y="442935"/>
                  </a:lnTo>
                  <a:lnTo>
                    <a:pt x="161049" y="444651"/>
                  </a:lnTo>
                  <a:lnTo>
                    <a:pt x="160803" y="446368"/>
                  </a:lnTo>
                  <a:lnTo>
                    <a:pt x="160564" y="448085"/>
                  </a:lnTo>
                  <a:lnTo>
                    <a:pt x="160327" y="449802"/>
                  </a:lnTo>
                  <a:lnTo>
                    <a:pt x="160089" y="451519"/>
                  </a:lnTo>
                  <a:lnTo>
                    <a:pt x="159858" y="453235"/>
                  </a:lnTo>
                  <a:lnTo>
                    <a:pt x="159630" y="454952"/>
                  </a:lnTo>
                  <a:lnTo>
                    <a:pt x="159402" y="456669"/>
                  </a:lnTo>
                  <a:lnTo>
                    <a:pt x="159179" y="458386"/>
                  </a:lnTo>
                  <a:lnTo>
                    <a:pt x="158960" y="460103"/>
                  </a:lnTo>
                  <a:lnTo>
                    <a:pt x="158742" y="461819"/>
                  </a:lnTo>
                  <a:lnTo>
                    <a:pt x="158526" y="463536"/>
                  </a:lnTo>
                  <a:lnTo>
                    <a:pt x="158317" y="465253"/>
                  </a:lnTo>
                  <a:lnTo>
                    <a:pt x="158109" y="466970"/>
                  </a:lnTo>
                  <a:lnTo>
                    <a:pt x="157901" y="468687"/>
                  </a:lnTo>
                  <a:lnTo>
                    <a:pt x="157702" y="470403"/>
                  </a:lnTo>
                  <a:lnTo>
                    <a:pt x="157504" y="472120"/>
                  </a:lnTo>
                  <a:lnTo>
                    <a:pt x="157305" y="473837"/>
                  </a:lnTo>
                  <a:lnTo>
                    <a:pt x="157116" y="475554"/>
                  </a:lnTo>
                  <a:lnTo>
                    <a:pt x="156927" y="477271"/>
                  </a:lnTo>
                  <a:lnTo>
                    <a:pt x="156738" y="478987"/>
                  </a:lnTo>
                  <a:lnTo>
                    <a:pt x="156557" y="480704"/>
                  </a:lnTo>
                  <a:lnTo>
                    <a:pt x="156378" y="482421"/>
                  </a:lnTo>
                  <a:lnTo>
                    <a:pt x="156200" y="484138"/>
                  </a:lnTo>
                  <a:lnTo>
                    <a:pt x="156028" y="485855"/>
                  </a:lnTo>
                  <a:lnTo>
                    <a:pt x="155859" y="487571"/>
                  </a:lnTo>
                  <a:lnTo>
                    <a:pt x="155690" y="489288"/>
                  </a:lnTo>
                  <a:lnTo>
                    <a:pt x="155527" y="491005"/>
                  </a:lnTo>
                  <a:lnTo>
                    <a:pt x="155369" y="492722"/>
                  </a:lnTo>
                  <a:lnTo>
                    <a:pt x="155211" y="494439"/>
                  </a:lnTo>
                  <a:lnTo>
                    <a:pt x="155056" y="496155"/>
                  </a:lnTo>
                  <a:lnTo>
                    <a:pt x="154908" y="497872"/>
                  </a:lnTo>
                  <a:lnTo>
                    <a:pt x="154761" y="499589"/>
                  </a:lnTo>
                  <a:lnTo>
                    <a:pt x="154615" y="501306"/>
                  </a:lnTo>
                  <a:lnTo>
                    <a:pt x="154478" y="503023"/>
                  </a:lnTo>
                  <a:lnTo>
                    <a:pt x="154340" y="504739"/>
                  </a:lnTo>
                  <a:lnTo>
                    <a:pt x="154203" y="506456"/>
                  </a:lnTo>
                  <a:lnTo>
                    <a:pt x="154077" y="508173"/>
                  </a:lnTo>
                  <a:lnTo>
                    <a:pt x="153950" y="509890"/>
                  </a:lnTo>
                  <a:lnTo>
                    <a:pt x="153823" y="511607"/>
                  </a:lnTo>
                  <a:lnTo>
                    <a:pt x="153705" y="513323"/>
                  </a:lnTo>
                  <a:lnTo>
                    <a:pt x="153589" y="515040"/>
                  </a:lnTo>
                  <a:lnTo>
                    <a:pt x="153473" y="516757"/>
                  </a:lnTo>
                  <a:lnTo>
                    <a:pt x="153364" y="518474"/>
                  </a:lnTo>
                  <a:lnTo>
                    <a:pt x="153258" y="520191"/>
                  </a:lnTo>
                  <a:lnTo>
                    <a:pt x="153153" y="521907"/>
                  </a:lnTo>
                  <a:lnTo>
                    <a:pt x="153053" y="523624"/>
                  </a:lnTo>
                  <a:lnTo>
                    <a:pt x="152957" y="525341"/>
                  </a:lnTo>
                  <a:lnTo>
                    <a:pt x="152862" y="527058"/>
                  </a:lnTo>
                  <a:lnTo>
                    <a:pt x="152771" y="528775"/>
                  </a:lnTo>
                  <a:lnTo>
                    <a:pt x="152686" y="530491"/>
                  </a:lnTo>
                  <a:lnTo>
                    <a:pt x="152602" y="532208"/>
                  </a:lnTo>
                  <a:lnTo>
                    <a:pt x="152519" y="533925"/>
                  </a:lnTo>
                  <a:lnTo>
                    <a:pt x="152445" y="535642"/>
                  </a:lnTo>
                  <a:lnTo>
                    <a:pt x="152371" y="537359"/>
                  </a:lnTo>
                  <a:lnTo>
                    <a:pt x="152297" y="539075"/>
                  </a:lnTo>
                  <a:lnTo>
                    <a:pt x="152233" y="540792"/>
                  </a:lnTo>
                  <a:lnTo>
                    <a:pt x="152169" y="542509"/>
                  </a:lnTo>
                  <a:lnTo>
                    <a:pt x="152105" y="544226"/>
                  </a:lnTo>
                  <a:lnTo>
                    <a:pt x="152050" y="545943"/>
                  </a:lnTo>
                  <a:lnTo>
                    <a:pt x="151997" y="547659"/>
                  </a:lnTo>
                  <a:lnTo>
                    <a:pt x="151943" y="549376"/>
                  </a:lnTo>
                  <a:lnTo>
                    <a:pt x="151897" y="551093"/>
                  </a:lnTo>
                  <a:lnTo>
                    <a:pt x="151853" y="552810"/>
                  </a:lnTo>
                  <a:lnTo>
                    <a:pt x="151809" y="554527"/>
                  </a:lnTo>
                  <a:lnTo>
                    <a:pt x="151772" y="556243"/>
                  </a:lnTo>
                  <a:lnTo>
                    <a:pt x="151738" y="557960"/>
                  </a:lnTo>
                  <a:lnTo>
                    <a:pt x="151704" y="559677"/>
                  </a:lnTo>
                  <a:lnTo>
                    <a:pt x="151675" y="561394"/>
                  </a:lnTo>
                  <a:lnTo>
                    <a:pt x="151651" y="563111"/>
                  </a:lnTo>
                  <a:lnTo>
                    <a:pt x="151627" y="564827"/>
                  </a:lnTo>
                  <a:lnTo>
                    <a:pt x="151606" y="566544"/>
                  </a:lnTo>
                  <a:lnTo>
                    <a:pt x="151592" y="568261"/>
                  </a:lnTo>
                  <a:lnTo>
                    <a:pt x="151577" y="569978"/>
                  </a:lnTo>
                  <a:lnTo>
                    <a:pt x="151565" y="571695"/>
                  </a:lnTo>
                  <a:lnTo>
                    <a:pt x="151560" y="573412"/>
                  </a:lnTo>
                  <a:lnTo>
                    <a:pt x="151555" y="575128"/>
                  </a:lnTo>
                  <a:lnTo>
                    <a:pt x="151550" y="576845"/>
                  </a:lnTo>
                  <a:lnTo>
                    <a:pt x="151554" y="578562"/>
                  </a:lnTo>
                  <a:lnTo>
                    <a:pt x="151559" y="580279"/>
                  </a:lnTo>
                  <a:lnTo>
                    <a:pt x="151563" y="581996"/>
                  </a:lnTo>
                  <a:lnTo>
                    <a:pt x="151575" y="583712"/>
                  </a:lnTo>
                  <a:lnTo>
                    <a:pt x="151589" y="585429"/>
                  </a:lnTo>
                  <a:lnTo>
                    <a:pt x="151602" y="587146"/>
                  </a:lnTo>
                  <a:lnTo>
                    <a:pt x="151622" y="588863"/>
                  </a:lnTo>
                  <a:lnTo>
                    <a:pt x="151644" y="590580"/>
                  </a:lnTo>
                  <a:lnTo>
                    <a:pt x="151666" y="592296"/>
                  </a:lnTo>
                  <a:lnTo>
                    <a:pt x="151693" y="594013"/>
                  </a:lnTo>
                  <a:lnTo>
                    <a:pt x="151724" y="595730"/>
                  </a:lnTo>
                  <a:lnTo>
                    <a:pt x="151754" y="597447"/>
                  </a:lnTo>
                  <a:lnTo>
                    <a:pt x="151788" y="599164"/>
                  </a:lnTo>
                  <a:lnTo>
                    <a:pt x="151827" y="600880"/>
                  </a:lnTo>
                  <a:lnTo>
                    <a:pt x="151866" y="602597"/>
                  </a:lnTo>
                  <a:lnTo>
                    <a:pt x="151907" y="604314"/>
                  </a:lnTo>
                  <a:lnTo>
                    <a:pt x="151954" y="606031"/>
                  </a:lnTo>
                  <a:lnTo>
                    <a:pt x="152001" y="607748"/>
                  </a:lnTo>
                  <a:lnTo>
                    <a:pt x="152049" y="609464"/>
                  </a:lnTo>
                  <a:lnTo>
                    <a:pt x="152103" y="611181"/>
                  </a:lnTo>
                  <a:lnTo>
                    <a:pt x="152158" y="612898"/>
                  </a:lnTo>
                  <a:lnTo>
                    <a:pt x="152213" y="614615"/>
                  </a:lnTo>
                  <a:lnTo>
                    <a:pt x="152274" y="616332"/>
                  </a:lnTo>
                  <a:lnTo>
                    <a:pt x="152336" y="618048"/>
                  </a:lnTo>
                  <a:lnTo>
                    <a:pt x="152398" y="619765"/>
                  </a:lnTo>
                  <a:lnTo>
                    <a:pt x="152466" y="621482"/>
                  </a:lnTo>
                  <a:lnTo>
                    <a:pt x="152535" y="623199"/>
                  </a:lnTo>
                  <a:lnTo>
                    <a:pt x="152604" y="624916"/>
                  </a:lnTo>
                  <a:lnTo>
                    <a:pt x="152677" y="626632"/>
                  </a:lnTo>
                  <a:lnTo>
                    <a:pt x="152753" y="628349"/>
                  </a:lnTo>
                  <a:lnTo>
                    <a:pt x="152829" y="630066"/>
                  </a:lnTo>
                  <a:lnTo>
                    <a:pt x="152907" y="631783"/>
                  </a:lnTo>
                  <a:lnTo>
                    <a:pt x="152990" y="633500"/>
                  </a:lnTo>
                  <a:lnTo>
                    <a:pt x="153072" y="635216"/>
                  </a:lnTo>
                  <a:lnTo>
                    <a:pt x="153156" y="636933"/>
                  </a:lnTo>
                  <a:lnTo>
                    <a:pt x="153244" y="638650"/>
                  </a:lnTo>
                  <a:lnTo>
                    <a:pt x="153332" y="640367"/>
                  </a:lnTo>
                  <a:lnTo>
                    <a:pt x="153421" y="642084"/>
                  </a:lnTo>
                  <a:lnTo>
                    <a:pt x="153515" y="643800"/>
                  </a:lnTo>
                  <a:lnTo>
                    <a:pt x="153609" y="645517"/>
                  </a:lnTo>
                  <a:lnTo>
                    <a:pt x="153703" y="647234"/>
                  </a:lnTo>
                  <a:lnTo>
                    <a:pt x="153802" y="648951"/>
                  </a:lnTo>
                  <a:lnTo>
                    <a:pt x="153901" y="650668"/>
                  </a:lnTo>
                  <a:lnTo>
                    <a:pt x="154001" y="652384"/>
                  </a:lnTo>
                  <a:lnTo>
                    <a:pt x="154104" y="654101"/>
                  </a:lnTo>
                  <a:lnTo>
                    <a:pt x="154208" y="655818"/>
                  </a:lnTo>
                  <a:lnTo>
                    <a:pt x="154312" y="657535"/>
                  </a:lnTo>
                  <a:lnTo>
                    <a:pt x="154419" y="659252"/>
                  </a:lnTo>
                  <a:lnTo>
                    <a:pt x="154527" y="660968"/>
                  </a:lnTo>
                  <a:lnTo>
                    <a:pt x="154636" y="662685"/>
                  </a:lnTo>
                  <a:lnTo>
                    <a:pt x="154747" y="664402"/>
                  </a:lnTo>
                  <a:lnTo>
                    <a:pt x="154859" y="666119"/>
                  </a:lnTo>
                  <a:lnTo>
                    <a:pt x="154972" y="667836"/>
                  </a:lnTo>
                  <a:lnTo>
                    <a:pt x="155086" y="669552"/>
                  </a:lnTo>
                  <a:lnTo>
                    <a:pt x="155202" y="671269"/>
                  </a:lnTo>
                  <a:lnTo>
                    <a:pt x="155319" y="672986"/>
                  </a:lnTo>
                  <a:lnTo>
                    <a:pt x="155436" y="674703"/>
                  </a:lnTo>
                  <a:lnTo>
                    <a:pt x="155555" y="676420"/>
                  </a:lnTo>
                  <a:lnTo>
                    <a:pt x="155675" y="678136"/>
                  </a:lnTo>
                  <a:lnTo>
                    <a:pt x="155795" y="679853"/>
                  </a:lnTo>
                  <a:lnTo>
                    <a:pt x="155917" y="681570"/>
                  </a:lnTo>
                  <a:lnTo>
                    <a:pt x="156040" y="683287"/>
                  </a:lnTo>
                  <a:lnTo>
                    <a:pt x="156162" y="685004"/>
                  </a:lnTo>
                  <a:lnTo>
                    <a:pt x="156287" y="686720"/>
                  </a:lnTo>
                  <a:lnTo>
                    <a:pt x="156412" y="688437"/>
                  </a:lnTo>
                  <a:lnTo>
                    <a:pt x="156537" y="690154"/>
                  </a:lnTo>
                  <a:lnTo>
                    <a:pt x="156663" y="691871"/>
                  </a:lnTo>
                  <a:lnTo>
                    <a:pt x="156790" y="693588"/>
                  </a:lnTo>
                  <a:lnTo>
                    <a:pt x="156917" y="695304"/>
                  </a:lnTo>
                  <a:lnTo>
                    <a:pt x="157045" y="697021"/>
                  </a:lnTo>
                  <a:lnTo>
                    <a:pt x="157173" y="698738"/>
                  </a:lnTo>
                  <a:lnTo>
                    <a:pt x="157302" y="700455"/>
                  </a:lnTo>
                  <a:lnTo>
                    <a:pt x="157431" y="702172"/>
                  </a:lnTo>
                  <a:lnTo>
                    <a:pt x="157561" y="703888"/>
                  </a:lnTo>
                  <a:lnTo>
                    <a:pt x="157690" y="705605"/>
                  </a:lnTo>
                  <a:lnTo>
                    <a:pt x="157820" y="707322"/>
                  </a:lnTo>
                  <a:lnTo>
                    <a:pt x="157951" y="709039"/>
                  </a:lnTo>
                  <a:lnTo>
                    <a:pt x="158081" y="710756"/>
                  </a:lnTo>
                  <a:lnTo>
                    <a:pt x="158212" y="712473"/>
                  </a:lnTo>
                  <a:lnTo>
                    <a:pt x="158342" y="714189"/>
                  </a:lnTo>
                  <a:lnTo>
                    <a:pt x="158473" y="715906"/>
                  </a:lnTo>
                  <a:lnTo>
                    <a:pt x="158604" y="717623"/>
                  </a:lnTo>
                  <a:lnTo>
                    <a:pt x="158735" y="719340"/>
                  </a:lnTo>
                  <a:lnTo>
                    <a:pt x="158865" y="721057"/>
                  </a:lnTo>
                  <a:lnTo>
                    <a:pt x="158996" y="722773"/>
                  </a:lnTo>
                  <a:lnTo>
                    <a:pt x="159126" y="724490"/>
                  </a:lnTo>
                  <a:lnTo>
                    <a:pt x="159256" y="726207"/>
                  </a:lnTo>
                  <a:lnTo>
                    <a:pt x="159386" y="727924"/>
                  </a:lnTo>
                  <a:lnTo>
                    <a:pt x="159516" y="729641"/>
                  </a:lnTo>
                  <a:lnTo>
                    <a:pt x="159645" y="731357"/>
                  </a:lnTo>
                  <a:lnTo>
                    <a:pt x="159774" y="733074"/>
                  </a:lnTo>
                  <a:lnTo>
                    <a:pt x="159903" y="734791"/>
                  </a:lnTo>
                  <a:lnTo>
                    <a:pt x="160031" y="736508"/>
                  </a:lnTo>
                  <a:lnTo>
                    <a:pt x="160159" y="738225"/>
                  </a:lnTo>
                  <a:lnTo>
                    <a:pt x="160286" y="739941"/>
                  </a:lnTo>
                  <a:lnTo>
                    <a:pt x="160412" y="741658"/>
                  </a:lnTo>
                  <a:lnTo>
                    <a:pt x="160538" y="743375"/>
                  </a:lnTo>
                  <a:lnTo>
                    <a:pt x="160664" y="745092"/>
                  </a:lnTo>
                  <a:lnTo>
                    <a:pt x="160788" y="746809"/>
                  </a:lnTo>
                  <a:lnTo>
                    <a:pt x="160912" y="748525"/>
                  </a:lnTo>
                  <a:lnTo>
                    <a:pt x="161036" y="750242"/>
                  </a:lnTo>
                  <a:lnTo>
                    <a:pt x="161157" y="751959"/>
                  </a:lnTo>
                  <a:lnTo>
                    <a:pt x="161278" y="753676"/>
                  </a:lnTo>
                  <a:lnTo>
                    <a:pt x="161400" y="755393"/>
                  </a:lnTo>
                  <a:lnTo>
                    <a:pt x="161519" y="757109"/>
                  </a:lnTo>
                  <a:lnTo>
                    <a:pt x="161637" y="758826"/>
                  </a:lnTo>
                  <a:lnTo>
                    <a:pt x="161755" y="760543"/>
                  </a:lnTo>
                  <a:lnTo>
                    <a:pt x="161871" y="762260"/>
                  </a:lnTo>
                  <a:lnTo>
                    <a:pt x="161986" y="763977"/>
                  </a:lnTo>
                  <a:lnTo>
                    <a:pt x="162102" y="765693"/>
                  </a:lnTo>
                  <a:lnTo>
                    <a:pt x="162215" y="767410"/>
                  </a:lnTo>
                  <a:lnTo>
                    <a:pt x="162326" y="769127"/>
                  </a:lnTo>
                  <a:lnTo>
                    <a:pt x="162437" y="770844"/>
                  </a:lnTo>
                  <a:lnTo>
                    <a:pt x="162547" y="772561"/>
                  </a:lnTo>
                  <a:lnTo>
                    <a:pt x="162654" y="774277"/>
                  </a:lnTo>
                  <a:lnTo>
                    <a:pt x="162762" y="775994"/>
                  </a:lnTo>
                  <a:lnTo>
                    <a:pt x="162868" y="777711"/>
                  </a:lnTo>
                  <a:lnTo>
                    <a:pt x="162971" y="779428"/>
                  </a:lnTo>
                  <a:lnTo>
                    <a:pt x="163074" y="781145"/>
                  </a:lnTo>
                  <a:lnTo>
                    <a:pt x="163176" y="782861"/>
                  </a:lnTo>
                  <a:lnTo>
                    <a:pt x="163274" y="784578"/>
                  </a:lnTo>
                  <a:lnTo>
                    <a:pt x="163373" y="786295"/>
                  </a:lnTo>
                  <a:lnTo>
                    <a:pt x="163471" y="788012"/>
                  </a:lnTo>
                  <a:lnTo>
                    <a:pt x="163564" y="789729"/>
                  </a:lnTo>
                  <a:lnTo>
                    <a:pt x="163657" y="791445"/>
                  </a:lnTo>
                  <a:lnTo>
                    <a:pt x="163750" y="793162"/>
                  </a:lnTo>
                  <a:lnTo>
                    <a:pt x="163839" y="794879"/>
                  </a:lnTo>
                  <a:lnTo>
                    <a:pt x="163927" y="796596"/>
                  </a:lnTo>
                  <a:lnTo>
                    <a:pt x="164014" y="798313"/>
                  </a:lnTo>
                  <a:lnTo>
                    <a:pt x="164099" y="800029"/>
                  </a:lnTo>
                  <a:lnTo>
                    <a:pt x="164181" y="801746"/>
                  </a:lnTo>
                  <a:lnTo>
                    <a:pt x="164262" y="803463"/>
                  </a:lnTo>
                  <a:lnTo>
                    <a:pt x="164342" y="805180"/>
                  </a:lnTo>
                  <a:lnTo>
                    <a:pt x="164418" y="806897"/>
                  </a:lnTo>
                  <a:lnTo>
                    <a:pt x="164494" y="808613"/>
                  </a:lnTo>
                  <a:lnTo>
                    <a:pt x="164568" y="810330"/>
                  </a:lnTo>
                  <a:lnTo>
                    <a:pt x="164637" y="812047"/>
                  </a:lnTo>
                  <a:lnTo>
                    <a:pt x="164707" y="813764"/>
                  </a:lnTo>
                  <a:lnTo>
                    <a:pt x="164776" y="815481"/>
                  </a:lnTo>
                  <a:lnTo>
                    <a:pt x="164839" y="817197"/>
                  </a:lnTo>
                  <a:lnTo>
                    <a:pt x="164902" y="818914"/>
                  </a:lnTo>
                  <a:lnTo>
                    <a:pt x="164965" y="820631"/>
                  </a:lnTo>
                  <a:lnTo>
                    <a:pt x="165022" y="822348"/>
                  </a:lnTo>
                  <a:lnTo>
                    <a:pt x="165078" y="824065"/>
                  </a:lnTo>
                  <a:lnTo>
                    <a:pt x="165134" y="825781"/>
                  </a:lnTo>
                  <a:lnTo>
                    <a:pt x="165185" y="827498"/>
                  </a:lnTo>
                  <a:lnTo>
                    <a:pt x="165234" y="829215"/>
                  </a:lnTo>
                  <a:lnTo>
                    <a:pt x="165283" y="830932"/>
                  </a:lnTo>
                  <a:lnTo>
                    <a:pt x="165328" y="832649"/>
                  </a:lnTo>
                  <a:lnTo>
                    <a:pt x="165370" y="834365"/>
                  </a:lnTo>
                  <a:lnTo>
                    <a:pt x="165412" y="836082"/>
                  </a:lnTo>
                  <a:lnTo>
                    <a:pt x="165450" y="837799"/>
                  </a:lnTo>
                  <a:lnTo>
                    <a:pt x="165485" y="839516"/>
                  </a:lnTo>
                  <a:lnTo>
                    <a:pt x="165520" y="841233"/>
                  </a:lnTo>
                  <a:lnTo>
                    <a:pt x="165552" y="842949"/>
                  </a:lnTo>
                  <a:lnTo>
                    <a:pt x="165579" y="844666"/>
                  </a:lnTo>
                  <a:lnTo>
                    <a:pt x="165606" y="846383"/>
                  </a:lnTo>
                  <a:lnTo>
                    <a:pt x="165631" y="848100"/>
                  </a:lnTo>
                  <a:lnTo>
                    <a:pt x="165651" y="849817"/>
                  </a:lnTo>
                  <a:lnTo>
                    <a:pt x="165670" y="851534"/>
                  </a:lnTo>
                  <a:lnTo>
                    <a:pt x="165689" y="853250"/>
                  </a:lnTo>
                  <a:lnTo>
                    <a:pt x="165700" y="854967"/>
                  </a:lnTo>
                  <a:lnTo>
                    <a:pt x="165712" y="856684"/>
                  </a:lnTo>
                  <a:lnTo>
                    <a:pt x="165723" y="858401"/>
                  </a:lnTo>
                  <a:lnTo>
                    <a:pt x="165727" y="860118"/>
                  </a:lnTo>
                  <a:lnTo>
                    <a:pt x="165730" y="861834"/>
                  </a:lnTo>
                  <a:lnTo>
                    <a:pt x="165734" y="863551"/>
                  </a:lnTo>
                  <a:lnTo>
                    <a:pt x="165731" y="865268"/>
                  </a:lnTo>
                  <a:lnTo>
                    <a:pt x="165726" y="866985"/>
                  </a:lnTo>
                  <a:lnTo>
                    <a:pt x="165721" y="868702"/>
                  </a:lnTo>
                  <a:lnTo>
                    <a:pt x="165712" y="870418"/>
                  </a:lnTo>
                  <a:lnTo>
                    <a:pt x="165699" y="872135"/>
                  </a:lnTo>
                  <a:lnTo>
                    <a:pt x="165686" y="873852"/>
                  </a:lnTo>
                  <a:lnTo>
                    <a:pt x="165669" y="875569"/>
                  </a:lnTo>
                  <a:lnTo>
                    <a:pt x="165648" y="87728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l121">
              <a:extLst>
                <a:ext uri="{FF2B5EF4-FFF2-40B4-BE49-F238E27FC236}">
                  <a16:creationId xmlns:a16="http://schemas.microsoft.com/office/drawing/2014/main" id="{B17ACDE2-9065-BC24-C09B-5BE6B8F31EAD}"/>
                </a:ext>
              </a:extLst>
            </p:cNvPr>
            <p:cNvSpPr/>
            <p:nvPr/>
          </p:nvSpPr>
          <p:spPr>
            <a:xfrm>
              <a:off x="2588752" y="1671204"/>
              <a:ext cx="158335" cy="0"/>
            </a:xfrm>
            <a:custGeom>
              <a:avLst/>
              <a:gdLst/>
              <a:ahLst/>
              <a:cxnLst/>
              <a:rect l="0" t="0" r="0" b="0"/>
              <a:pathLst>
                <a:path w="158335">
                  <a:moveTo>
                    <a:pt x="0" y="0"/>
                  </a:moveTo>
                  <a:lnTo>
                    <a:pt x="15833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g122">
              <a:extLst>
                <a:ext uri="{FF2B5EF4-FFF2-40B4-BE49-F238E27FC236}">
                  <a16:creationId xmlns:a16="http://schemas.microsoft.com/office/drawing/2014/main" id="{072A6063-A16A-F39E-A057-F971A8FF8E48}"/>
                </a:ext>
              </a:extLst>
            </p:cNvPr>
            <p:cNvSpPr/>
            <p:nvPr/>
          </p:nvSpPr>
          <p:spPr>
            <a:xfrm>
              <a:off x="2406585" y="425893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1" name="pg123">
              <a:extLst>
                <a:ext uri="{FF2B5EF4-FFF2-40B4-BE49-F238E27FC236}">
                  <a16:creationId xmlns:a16="http://schemas.microsoft.com/office/drawing/2014/main" id="{7776C2E9-F11C-0E31-9C21-F94799DC3C92}"/>
                </a:ext>
              </a:extLst>
            </p:cNvPr>
            <p:cNvSpPr/>
            <p:nvPr/>
          </p:nvSpPr>
          <p:spPr>
            <a:xfrm>
              <a:off x="2406585" y="1437565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pg124">
              <a:extLst>
                <a:ext uri="{FF2B5EF4-FFF2-40B4-BE49-F238E27FC236}">
                  <a16:creationId xmlns:a16="http://schemas.microsoft.com/office/drawing/2014/main" id="{D57B11BF-F511-9D24-58DD-BFAA9157A3EA}"/>
                </a:ext>
              </a:extLst>
            </p:cNvPr>
            <p:cNvSpPr/>
            <p:nvPr/>
          </p:nvSpPr>
          <p:spPr>
            <a:xfrm>
              <a:off x="2406585" y="77379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3" name="pg125">
              <a:extLst>
                <a:ext uri="{FF2B5EF4-FFF2-40B4-BE49-F238E27FC236}">
                  <a16:creationId xmlns:a16="http://schemas.microsoft.com/office/drawing/2014/main" id="{4059810C-B4EC-ECFF-0F6D-E4EBED0A4EC8}"/>
                </a:ext>
              </a:extLst>
            </p:cNvPr>
            <p:cNvSpPr/>
            <p:nvPr/>
          </p:nvSpPr>
          <p:spPr>
            <a:xfrm>
              <a:off x="2406585" y="76948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4" name="pg126">
              <a:extLst>
                <a:ext uri="{FF2B5EF4-FFF2-40B4-BE49-F238E27FC236}">
                  <a16:creationId xmlns:a16="http://schemas.microsoft.com/office/drawing/2014/main" id="{62C32FA2-34A0-21E4-1F2B-E9EAFEAC9DDD}"/>
                </a:ext>
              </a:extLst>
            </p:cNvPr>
            <p:cNvSpPr/>
            <p:nvPr/>
          </p:nvSpPr>
          <p:spPr>
            <a:xfrm>
              <a:off x="2406585" y="122975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5" name="pg127">
              <a:extLst>
                <a:ext uri="{FF2B5EF4-FFF2-40B4-BE49-F238E27FC236}">
                  <a16:creationId xmlns:a16="http://schemas.microsoft.com/office/drawing/2014/main" id="{A22C2792-0EB4-9CC3-A4EC-3473E7A35AA9}"/>
                </a:ext>
              </a:extLst>
            </p:cNvPr>
            <p:cNvSpPr/>
            <p:nvPr/>
          </p:nvSpPr>
          <p:spPr>
            <a:xfrm>
              <a:off x="2406585" y="2767859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6" name="pt128">
              <a:extLst>
                <a:ext uri="{FF2B5EF4-FFF2-40B4-BE49-F238E27FC236}">
                  <a16:creationId xmlns:a16="http://schemas.microsoft.com/office/drawing/2014/main" id="{0B77381A-C038-1EDF-C4F2-2CFD8C92D9B0}"/>
                </a:ext>
              </a:extLst>
            </p:cNvPr>
            <p:cNvSpPr/>
            <p:nvPr/>
          </p:nvSpPr>
          <p:spPr>
            <a:xfrm>
              <a:off x="2649870" y="22182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7" name="pt129">
              <a:extLst>
                <a:ext uri="{FF2B5EF4-FFF2-40B4-BE49-F238E27FC236}">
                  <a16:creationId xmlns:a16="http://schemas.microsoft.com/office/drawing/2014/main" id="{7986564D-1A8F-CD91-300C-981C5CC42F9C}"/>
                </a:ext>
              </a:extLst>
            </p:cNvPr>
            <p:cNvSpPr/>
            <p:nvPr/>
          </p:nvSpPr>
          <p:spPr>
            <a:xfrm>
              <a:off x="2649870" y="153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8" name="pt130">
              <a:extLst>
                <a:ext uri="{FF2B5EF4-FFF2-40B4-BE49-F238E27FC236}">
                  <a16:creationId xmlns:a16="http://schemas.microsoft.com/office/drawing/2014/main" id="{B09FA4C6-9D63-FB37-7A4D-30A7AE0E921B}"/>
                </a:ext>
              </a:extLst>
            </p:cNvPr>
            <p:cNvSpPr/>
            <p:nvPr/>
          </p:nvSpPr>
          <p:spPr>
            <a:xfrm>
              <a:off x="2649870" y="1340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9" name="rc131">
              <a:extLst>
                <a:ext uri="{FF2B5EF4-FFF2-40B4-BE49-F238E27FC236}">
                  <a16:creationId xmlns:a16="http://schemas.microsoft.com/office/drawing/2014/main" id="{B8F23C2D-B266-2FED-0FC4-D52480859C51}"/>
                </a:ext>
              </a:extLst>
            </p:cNvPr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tx132">
              <a:extLst>
                <a:ext uri="{FF2B5EF4-FFF2-40B4-BE49-F238E27FC236}">
                  <a16:creationId xmlns:a16="http://schemas.microsoft.com/office/drawing/2014/main" id="{E014FE19-8CC0-532A-CADA-E2E684AA9227}"/>
                </a:ext>
              </a:extLst>
            </p:cNvPr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571" name="rc133">
              <a:extLst>
                <a:ext uri="{FF2B5EF4-FFF2-40B4-BE49-F238E27FC236}">
                  <a16:creationId xmlns:a16="http://schemas.microsoft.com/office/drawing/2014/main" id="{DBE5EF57-6CB5-0130-B468-7030D3D308C6}"/>
                </a:ext>
              </a:extLst>
            </p:cNvPr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tx134">
              <a:extLst>
                <a:ext uri="{FF2B5EF4-FFF2-40B4-BE49-F238E27FC236}">
                  <a16:creationId xmlns:a16="http://schemas.microsoft.com/office/drawing/2014/main" id="{CFA81D21-2077-DF84-085C-AF44FF46885F}"/>
                </a:ext>
              </a:extLst>
            </p:cNvPr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73" name="rc135">
              <a:extLst>
                <a:ext uri="{FF2B5EF4-FFF2-40B4-BE49-F238E27FC236}">
                  <a16:creationId xmlns:a16="http://schemas.microsoft.com/office/drawing/2014/main" id="{E54B62A6-0CEB-C163-3696-B3D8FB5CE0DC}"/>
                </a:ext>
              </a:extLst>
            </p:cNvPr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tx136">
              <a:extLst>
                <a:ext uri="{FF2B5EF4-FFF2-40B4-BE49-F238E27FC236}">
                  <a16:creationId xmlns:a16="http://schemas.microsoft.com/office/drawing/2014/main" id="{5D86E536-316C-4241-02AF-09C14428B131}"/>
                </a:ext>
              </a:extLst>
            </p:cNvPr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75" name="rc137">
              <a:extLst>
                <a:ext uri="{FF2B5EF4-FFF2-40B4-BE49-F238E27FC236}">
                  <a16:creationId xmlns:a16="http://schemas.microsoft.com/office/drawing/2014/main" id="{3E850453-1963-BB5C-3874-CD086116F567}"/>
                </a:ext>
              </a:extLst>
            </p:cNvPr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tx138">
              <a:extLst>
                <a:ext uri="{FF2B5EF4-FFF2-40B4-BE49-F238E27FC236}">
                  <a16:creationId xmlns:a16="http://schemas.microsoft.com/office/drawing/2014/main" id="{8B8628AF-8E7D-B7E9-5DAB-CCAA118B29D3}"/>
                </a:ext>
              </a:extLst>
            </p:cNvPr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77" name="pl139">
              <a:extLst>
                <a:ext uri="{FF2B5EF4-FFF2-40B4-BE49-F238E27FC236}">
                  <a16:creationId xmlns:a16="http://schemas.microsoft.com/office/drawing/2014/main" id="{A4853D54-4D9F-78AD-D290-0929F8983EA8}"/>
                </a:ext>
              </a:extLst>
            </p:cNvPr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gdLst/>
              <a:ahLst/>
              <a:cxnLst/>
              <a:rect l="0" t="0" r="0" b="0"/>
              <a:pathLst>
                <a:path w="521456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l140">
              <a:extLst>
                <a:ext uri="{FF2B5EF4-FFF2-40B4-BE49-F238E27FC236}">
                  <a16:creationId xmlns:a16="http://schemas.microsoft.com/office/drawing/2014/main" id="{76FC7F05-2EE8-F2E8-5BCD-292C8226CEBE}"/>
                </a:ext>
              </a:extLst>
            </p:cNvPr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l141">
              <a:extLst>
                <a:ext uri="{FF2B5EF4-FFF2-40B4-BE49-F238E27FC236}">
                  <a16:creationId xmlns:a16="http://schemas.microsoft.com/office/drawing/2014/main" id="{787B1773-942C-AC46-E798-773AE451A55C}"/>
                </a:ext>
              </a:extLst>
            </p:cNvPr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tx142">
              <a:extLst>
                <a:ext uri="{FF2B5EF4-FFF2-40B4-BE49-F238E27FC236}">
                  <a16:creationId xmlns:a16="http://schemas.microsoft.com/office/drawing/2014/main" id="{8A45D7B5-3B4D-2452-61DF-DA7F8C4B37DF}"/>
                </a:ext>
              </a:extLst>
            </p:cNvPr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(15)</a:t>
              </a:r>
            </a:p>
          </p:txBody>
        </p:sp>
        <p:sp>
          <p:nvSpPr>
            <p:cNvPr id="581" name="tx143">
              <a:extLst>
                <a:ext uri="{FF2B5EF4-FFF2-40B4-BE49-F238E27FC236}">
                  <a16:creationId xmlns:a16="http://schemas.microsoft.com/office/drawing/2014/main" id="{6C0F48D5-E455-7693-49D5-E05B7AD7B24B}"/>
                </a:ext>
              </a:extLst>
            </p:cNvPr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(16)</a:t>
              </a:r>
            </a:p>
          </p:txBody>
        </p:sp>
        <p:sp>
          <p:nvSpPr>
            <p:cNvPr id="582" name="pl144">
              <a:extLst>
                <a:ext uri="{FF2B5EF4-FFF2-40B4-BE49-F238E27FC236}">
                  <a16:creationId xmlns:a16="http://schemas.microsoft.com/office/drawing/2014/main" id="{148D70A2-7085-C131-8F40-1CB1F6C2EF69}"/>
                </a:ext>
              </a:extLst>
            </p:cNvPr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gdLst/>
              <a:ahLst/>
              <a:cxnLst/>
              <a:rect l="0" t="0" r="0" b="0"/>
              <a:pathLst>
                <a:path w="521456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l145">
              <a:extLst>
                <a:ext uri="{FF2B5EF4-FFF2-40B4-BE49-F238E27FC236}">
                  <a16:creationId xmlns:a16="http://schemas.microsoft.com/office/drawing/2014/main" id="{8AA4CD83-E488-73E5-E81B-198F0E56B8A3}"/>
                </a:ext>
              </a:extLst>
            </p:cNvPr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l146">
              <a:extLst>
                <a:ext uri="{FF2B5EF4-FFF2-40B4-BE49-F238E27FC236}">
                  <a16:creationId xmlns:a16="http://schemas.microsoft.com/office/drawing/2014/main" id="{D6C0E16B-5591-52B9-BCED-D8E425ADB480}"/>
                </a:ext>
              </a:extLst>
            </p:cNvPr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tx147">
              <a:extLst>
                <a:ext uri="{FF2B5EF4-FFF2-40B4-BE49-F238E27FC236}">
                  <a16:creationId xmlns:a16="http://schemas.microsoft.com/office/drawing/2014/main" id="{EDBCA5D2-499E-AC71-A17F-6BD42B62CFF0}"/>
                </a:ext>
              </a:extLst>
            </p:cNvPr>
            <p:cNvSpPr/>
            <p:nvPr/>
          </p:nvSpPr>
          <p:spPr>
            <a:xfrm rot="-1200000">
              <a:off x="689559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(14)</a:t>
              </a:r>
            </a:p>
          </p:txBody>
        </p:sp>
        <p:sp>
          <p:nvSpPr>
            <p:cNvPr id="586" name="tx148">
              <a:extLst>
                <a:ext uri="{FF2B5EF4-FFF2-40B4-BE49-F238E27FC236}">
                  <a16:creationId xmlns:a16="http://schemas.microsoft.com/office/drawing/2014/main" id="{B52BAE77-BAD3-46B9-8D5D-DEF4024D9F58}"/>
                </a:ext>
              </a:extLst>
            </p:cNvPr>
            <p:cNvSpPr/>
            <p:nvPr/>
          </p:nvSpPr>
          <p:spPr>
            <a:xfrm rot="-1200000">
              <a:off x="970319" y="5111255"/>
              <a:ext cx="5389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(8)</a:t>
              </a:r>
            </a:p>
          </p:txBody>
        </p:sp>
        <p:sp>
          <p:nvSpPr>
            <p:cNvPr id="587" name="pl149">
              <a:extLst>
                <a:ext uri="{FF2B5EF4-FFF2-40B4-BE49-F238E27FC236}">
                  <a16:creationId xmlns:a16="http://schemas.microsoft.com/office/drawing/2014/main" id="{ABC3B71A-3C39-7EE0-C14C-8717EBCC976E}"/>
                </a:ext>
              </a:extLst>
            </p:cNvPr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gdLst/>
              <a:ahLst/>
              <a:cxnLst/>
              <a:rect l="0" t="0" r="0" b="0"/>
              <a:pathLst>
                <a:path w="521456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l150">
              <a:extLst>
                <a:ext uri="{FF2B5EF4-FFF2-40B4-BE49-F238E27FC236}">
                  <a16:creationId xmlns:a16="http://schemas.microsoft.com/office/drawing/2014/main" id="{5C9A0BB3-1340-834E-A4BE-7A1DE615B052}"/>
                </a:ext>
              </a:extLst>
            </p:cNvPr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l151">
              <a:extLst>
                <a:ext uri="{FF2B5EF4-FFF2-40B4-BE49-F238E27FC236}">
                  <a16:creationId xmlns:a16="http://schemas.microsoft.com/office/drawing/2014/main" id="{322EA561-5C5A-7F66-9A66-8033E6E15738}"/>
                </a:ext>
              </a:extLst>
            </p:cNvPr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tx152">
              <a:extLst>
                <a:ext uri="{FF2B5EF4-FFF2-40B4-BE49-F238E27FC236}">
                  <a16:creationId xmlns:a16="http://schemas.microsoft.com/office/drawing/2014/main" id="{FE670683-7FF2-1CDE-92E9-2B40E739D8D0}"/>
                </a:ext>
              </a:extLst>
            </p:cNvPr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591" name="tx153">
              <a:extLst>
                <a:ext uri="{FF2B5EF4-FFF2-40B4-BE49-F238E27FC236}">
                  <a16:creationId xmlns:a16="http://schemas.microsoft.com/office/drawing/2014/main" id="{13AF7BF9-0F25-438F-78A0-907DC5F55F7E}"/>
                </a:ext>
              </a:extLst>
            </p:cNvPr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(35)</a:t>
              </a:r>
            </a:p>
          </p:txBody>
        </p:sp>
        <p:sp>
          <p:nvSpPr>
            <p:cNvPr id="592" name="pl154">
              <a:extLst>
                <a:ext uri="{FF2B5EF4-FFF2-40B4-BE49-F238E27FC236}">
                  <a16:creationId xmlns:a16="http://schemas.microsoft.com/office/drawing/2014/main" id="{CF3D6596-9AD9-C248-FF7D-E5B87D13BA8B}"/>
                </a:ext>
              </a:extLst>
            </p:cNvPr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gdLst/>
              <a:ahLst/>
              <a:cxnLst/>
              <a:rect l="0" t="0" r="0" b="0"/>
              <a:pathLst>
                <a:path w="521456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l155">
              <a:extLst>
                <a:ext uri="{FF2B5EF4-FFF2-40B4-BE49-F238E27FC236}">
                  <a16:creationId xmlns:a16="http://schemas.microsoft.com/office/drawing/2014/main" id="{189575B2-344E-7331-67A7-EF18A0B7DD13}"/>
                </a:ext>
              </a:extLst>
            </p:cNvPr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l156">
              <a:extLst>
                <a:ext uri="{FF2B5EF4-FFF2-40B4-BE49-F238E27FC236}">
                  <a16:creationId xmlns:a16="http://schemas.microsoft.com/office/drawing/2014/main" id="{51A59B01-D1F7-9553-044F-D63A81DBBE80}"/>
                </a:ext>
              </a:extLst>
            </p:cNvPr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tx157">
              <a:extLst>
                <a:ext uri="{FF2B5EF4-FFF2-40B4-BE49-F238E27FC236}">
                  <a16:creationId xmlns:a16="http://schemas.microsoft.com/office/drawing/2014/main" id="{A7988E53-03D2-9FA6-F049-B5E243F56B03}"/>
                </a:ext>
              </a:extLst>
            </p:cNvPr>
            <p:cNvSpPr/>
            <p:nvPr/>
          </p:nvSpPr>
          <p:spPr>
            <a:xfrm rot="-1200000">
              <a:off x="1920917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596" name="tx158">
              <a:extLst>
                <a:ext uri="{FF2B5EF4-FFF2-40B4-BE49-F238E27FC236}">
                  <a16:creationId xmlns:a16="http://schemas.microsoft.com/office/drawing/2014/main" id="{98E02811-1EE3-DE55-AF4A-7DCE7D2BC981}"/>
                </a:ext>
              </a:extLst>
            </p:cNvPr>
            <p:cNvSpPr/>
            <p:nvPr/>
          </p:nvSpPr>
          <p:spPr>
            <a:xfrm rot="-1200000">
              <a:off x="2152410" y="5111255"/>
              <a:ext cx="5389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(3)</a:t>
              </a:r>
            </a:p>
          </p:txBody>
        </p:sp>
        <p:sp>
          <p:nvSpPr>
            <p:cNvPr id="597" name="pl159">
              <a:extLst>
                <a:ext uri="{FF2B5EF4-FFF2-40B4-BE49-F238E27FC236}">
                  <a16:creationId xmlns:a16="http://schemas.microsoft.com/office/drawing/2014/main" id="{8E6D39B4-B467-56EE-313E-50006B054FFE}"/>
                </a:ext>
              </a:extLst>
            </p:cNvPr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gdLst/>
              <a:ahLst/>
              <a:cxnLst/>
              <a:rect l="0" t="0" r="0" b="0"/>
              <a:pathLst>
                <a:path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tx160">
              <a:extLst>
                <a:ext uri="{FF2B5EF4-FFF2-40B4-BE49-F238E27FC236}">
                  <a16:creationId xmlns:a16="http://schemas.microsoft.com/office/drawing/2014/main" id="{0F60A0BC-089F-2397-AC44-1FCFFD16C323}"/>
                </a:ext>
              </a:extLst>
            </p:cNvPr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99" name="tx161">
              <a:extLst>
                <a:ext uri="{FF2B5EF4-FFF2-40B4-BE49-F238E27FC236}">
                  <a16:creationId xmlns:a16="http://schemas.microsoft.com/office/drawing/2014/main" id="{3E039B50-FC48-8449-AE6F-BB9D9A75BB68}"/>
                </a:ext>
              </a:extLst>
            </p:cNvPr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00" name="tx162">
              <a:extLst>
                <a:ext uri="{FF2B5EF4-FFF2-40B4-BE49-F238E27FC236}">
                  <a16:creationId xmlns:a16="http://schemas.microsoft.com/office/drawing/2014/main" id="{78417F23-FE35-D12D-676A-F6832C1E444D}"/>
                </a:ext>
              </a:extLst>
            </p:cNvPr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01" name="tx163">
              <a:extLst>
                <a:ext uri="{FF2B5EF4-FFF2-40B4-BE49-F238E27FC236}">
                  <a16:creationId xmlns:a16="http://schemas.microsoft.com/office/drawing/2014/main" id="{0835D0B6-C174-B679-EA96-34B0654F34C1}"/>
                </a:ext>
              </a:extLst>
            </p:cNvPr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02" name="tx164">
              <a:extLst>
                <a:ext uri="{FF2B5EF4-FFF2-40B4-BE49-F238E27FC236}">
                  <a16:creationId xmlns:a16="http://schemas.microsoft.com/office/drawing/2014/main" id="{762A309C-5746-19A1-8F3A-8DA683E7520C}"/>
                </a:ext>
              </a:extLst>
            </p:cNvPr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03" name="pl165">
              <a:extLst>
                <a:ext uri="{FF2B5EF4-FFF2-40B4-BE49-F238E27FC236}">
                  <a16:creationId xmlns:a16="http://schemas.microsoft.com/office/drawing/2014/main" id="{2B9D7622-4FBA-5167-B13A-79E8E7648D14}"/>
                </a:ext>
              </a:extLst>
            </p:cNvPr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l166">
              <a:extLst>
                <a:ext uri="{FF2B5EF4-FFF2-40B4-BE49-F238E27FC236}">
                  <a16:creationId xmlns:a16="http://schemas.microsoft.com/office/drawing/2014/main" id="{F40DDF74-7A11-E601-4016-DA639CD62EC2}"/>
                </a:ext>
              </a:extLst>
            </p:cNvPr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l167">
              <a:extLst>
                <a:ext uri="{FF2B5EF4-FFF2-40B4-BE49-F238E27FC236}">
                  <a16:creationId xmlns:a16="http://schemas.microsoft.com/office/drawing/2014/main" id="{60449EBF-E229-ACEE-147B-572BA00BC71C}"/>
                </a:ext>
              </a:extLst>
            </p:cNvPr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l168">
              <a:extLst>
                <a:ext uri="{FF2B5EF4-FFF2-40B4-BE49-F238E27FC236}">
                  <a16:creationId xmlns:a16="http://schemas.microsoft.com/office/drawing/2014/main" id="{35D1DD22-BF8F-EBF1-0FF2-5C4CD22884BD}"/>
                </a:ext>
              </a:extLst>
            </p:cNvPr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l169">
              <a:extLst>
                <a:ext uri="{FF2B5EF4-FFF2-40B4-BE49-F238E27FC236}">
                  <a16:creationId xmlns:a16="http://schemas.microsoft.com/office/drawing/2014/main" id="{FDFE4DDB-6A81-B16B-E74F-03E77E48EAF4}"/>
                </a:ext>
              </a:extLst>
            </p:cNvPr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tx170">
              <a:extLst>
                <a:ext uri="{FF2B5EF4-FFF2-40B4-BE49-F238E27FC236}">
                  <a16:creationId xmlns:a16="http://schemas.microsoft.com/office/drawing/2014/main" id="{EFE9F3DD-377E-B70C-EA54-4DC86962F105}"/>
                </a:ext>
              </a:extLst>
            </p:cNvPr>
            <p:cNvSpPr/>
            <p:nvPr/>
          </p:nvSpPr>
          <p:spPr>
            <a:xfrm rot="-5400000">
              <a:off x="-672970" y="2670426"/>
              <a:ext cx="1537704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  <p:sp>
          <p:nvSpPr>
            <p:cNvPr id="609" name="tx171">
              <a:extLst>
                <a:ext uri="{FF2B5EF4-FFF2-40B4-BE49-F238E27FC236}">
                  <a16:creationId xmlns:a16="http://schemas.microsoft.com/office/drawing/2014/main" id="{83038A30-3D68-1B3F-D7D0-2D76F995F84D}"/>
                </a:ext>
              </a:extLst>
            </p:cNvPr>
            <p:cNvSpPr/>
            <p:nvPr/>
          </p:nvSpPr>
          <p:spPr>
            <a:xfrm>
              <a:off x="515544" y="69589"/>
              <a:ext cx="93091" cy="1009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498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231</Words>
  <Application>Microsoft Office PowerPoint</Application>
  <PresentationFormat>Personalizado</PresentationFormat>
  <Paragraphs>95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Rodrigo Arce Valdés</dc:creator>
  <cp:lastModifiedBy>Luis Rodrigo Arce Valdés</cp:lastModifiedBy>
  <cp:revision>3</cp:revision>
  <dcterms:created xsi:type="dcterms:W3CDTF">2023-05-14T04:42:39Z</dcterms:created>
  <dcterms:modified xsi:type="dcterms:W3CDTF">2023-05-14T06:11:14Z</dcterms:modified>
</cp:coreProperties>
</file>