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4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9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5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4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6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833-F0E7-4341-AD74-29C91F46451B}" type="datetimeFigureOut">
              <a:rPr lang="es-MX" smtClean="0"/>
              <a:t>13/05/2023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90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651C096-E6FB-B230-AF54-E27735B70079}"/>
              </a:ext>
            </a:extLst>
          </p:cNvPr>
          <p:cNvGrpSpPr/>
          <p:nvPr/>
        </p:nvGrpSpPr>
        <p:grpSpPr>
          <a:xfrm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05D48177-1236-6603-11C6-FE8A60A7704B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>
              <a:extLst>
                <a:ext uri="{FF2B5EF4-FFF2-40B4-BE49-F238E27FC236}">
                  <a16:creationId xmlns:a16="http://schemas.microsoft.com/office/drawing/2014/main" id="{A1115334-F695-3212-EE23-1E21BF9DE81E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>
              <a:extLst>
                <a:ext uri="{FF2B5EF4-FFF2-40B4-BE49-F238E27FC236}">
                  <a16:creationId xmlns:a16="http://schemas.microsoft.com/office/drawing/2014/main" id="{2D27449A-32DD-6976-2404-759593CF4EED}"/>
                </a:ext>
              </a:extLst>
            </p:cNvPr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>
              <a:extLst>
                <a:ext uri="{FF2B5EF4-FFF2-40B4-BE49-F238E27FC236}">
                  <a16:creationId xmlns:a16="http://schemas.microsoft.com/office/drawing/2014/main" id="{6D9FBF26-1994-3C15-EDEF-22BDEC98D150}"/>
                </a:ext>
              </a:extLst>
            </p:cNvPr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2AA22CCF-2394-8AA2-FB90-98A96504BDC7}"/>
                </a:ext>
              </a:extLst>
            </p:cNvPr>
            <p:cNvSpPr/>
            <p:nvPr/>
          </p:nvSpPr>
          <p:spPr>
            <a:xfrm>
              <a:off x="726332" y="678488"/>
              <a:ext cx="164964" cy="33865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2AC809E1-A0A4-602E-3EED-690E0CD8A236}"/>
                </a:ext>
              </a:extLst>
            </p:cNvPr>
            <p:cNvSpPr/>
            <p:nvPr/>
          </p:nvSpPr>
          <p:spPr>
            <a:xfrm>
              <a:off x="726332" y="4065004"/>
              <a:ext cx="164964" cy="7129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D78238B1-F11F-A541-2829-B1620A29F003}"/>
                </a:ext>
              </a:extLst>
            </p:cNvPr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8A1B1B10-4FB8-2C3E-05D6-92CCE8A2F8F9}"/>
                </a:ext>
              </a:extLst>
            </p:cNvPr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>
              <a:extLst>
                <a:ext uri="{FF2B5EF4-FFF2-40B4-BE49-F238E27FC236}">
                  <a16:creationId xmlns:a16="http://schemas.microsoft.com/office/drawing/2014/main" id="{9D43431A-C7B2-EA40-7007-10C3CE6E53F5}"/>
                </a:ext>
              </a:extLst>
            </p:cNvPr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>
              <a:extLst>
                <a:ext uri="{FF2B5EF4-FFF2-40B4-BE49-F238E27FC236}">
                  <a16:creationId xmlns:a16="http://schemas.microsoft.com/office/drawing/2014/main" id="{CEE30455-DCD5-3F31-2000-FA26AA2B085D}"/>
                </a:ext>
              </a:extLst>
            </p:cNvPr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>
              <a:extLst>
                <a:ext uri="{FF2B5EF4-FFF2-40B4-BE49-F238E27FC236}">
                  <a16:creationId xmlns:a16="http://schemas.microsoft.com/office/drawing/2014/main" id="{961C1407-5418-C9F8-2CE2-48AAFF9D35CB}"/>
                </a:ext>
              </a:extLst>
            </p:cNvPr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>
              <a:extLst>
                <a:ext uri="{FF2B5EF4-FFF2-40B4-BE49-F238E27FC236}">
                  <a16:creationId xmlns:a16="http://schemas.microsoft.com/office/drawing/2014/main" id="{42545A8D-3274-338D-DD86-DC5DCAA60E86}"/>
                </a:ext>
              </a:extLst>
            </p:cNvPr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>
              <a:extLst>
                <a:ext uri="{FF2B5EF4-FFF2-40B4-BE49-F238E27FC236}">
                  <a16:creationId xmlns:a16="http://schemas.microsoft.com/office/drawing/2014/main" id="{C70F29C6-A4C2-8065-A32D-93567FE6A178}"/>
                </a:ext>
              </a:extLst>
            </p:cNvPr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>
              <a:extLst>
                <a:ext uri="{FF2B5EF4-FFF2-40B4-BE49-F238E27FC236}">
                  <a16:creationId xmlns:a16="http://schemas.microsoft.com/office/drawing/2014/main" id="{7694E3E3-7F5B-7E11-3D39-0ECDC082A5CA}"/>
                </a:ext>
              </a:extLst>
            </p:cNvPr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>
              <a:extLst>
                <a:ext uri="{FF2B5EF4-FFF2-40B4-BE49-F238E27FC236}">
                  <a16:creationId xmlns:a16="http://schemas.microsoft.com/office/drawing/2014/main" id="{D04849C5-4434-44FD-6061-1BEDAB60CB8C}"/>
                </a:ext>
              </a:extLst>
            </p:cNvPr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>
              <a:extLst>
                <a:ext uri="{FF2B5EF4-FFF2-40B4-BE49-F238E27FC236}">
                  <a16:creationId xmlns:a16="http://schemas.microsoft.com/office/drawing/2014/main" id="{B2CECFB4-8576-1A7F-38F9-7BB74423470D}"/>
                </a:ext>
              </a:extLst>
            </p:cNvPr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>
              <a:extLst>
                <a:ext uri="{FF2B5EF4-FFF2-40B4-BE49-F238E27FC236}">
                  <a16:creationId xmlns:a16="http://schemas.microsoft.com/office/drawing/2014/main" id="{05143374-1350-4610-013A-10F7FF68EF2A}"/>
                </a:ext>
              </a:extLst>
            </p:cNvPr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>
              <a:extLst>
                <a:ext uri="{FF2B5EF4-FFF2-40B4-BE49-F238E27FC236}">
                  <a16:creationId xmlns:a16="http://schemas.microsoft.com/office/drawing/2014/main" id="{4FCA28E3-881E-AB22-8D03-2186ABF756AB}"/>
                </a:ext>
              </a:extLst>
            </p:cNvPr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>
              <a:extLst>
                <a:ext uri="{FF2B5EF4-FFF2-40B4-BE49-F238E27FC236}">
                  <a16:creationId xmlns:a16="http://schemas.microsoft.com/office/drawing/2014/main" id="{06EF68E2-1E6A-CB94-FB4D-5B2BBF45CD5F}"/>
                </a:ext>
              </a:extLst>
            </p:cNvPr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>
              <a:extLst>
                <a:ext uri="{FF2B5EF4-FFF2-40B4-BE49-F238E27FC236}">
                  <a16:creationId xmlns:a16="http://schemas.microsoft.com/office/drawing/2014/main" id="{143B0903-368B-B29F-649F-15083E779145}"/>
                </a:ext>
              </a:extLst>
            </p:cNvPr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>
              <a:extLst>
                <a:ext uri="{FF2B5EF4-FFF2-40B4-BE49-F238E27FC236}">
                  <a16:creationId xmlns:a16="http://schemas.microsoft.com/office/drawing/2014/main" id="{C2CF6A84-F626-68AE-4CDA-1AD62F0661E6}"/>
                </a:ext>
              </a:extLst>
            </p:cNvPr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>
              <a:extLst>
                <a:ext uri="{FF2B5EF4-FFF2-40B4-BE49-F238E27FC236}">
                  <a16:creationId xmlns:a16="http://schemas.microsoft.com/office/drawing/2014/main" id="{599C767D-D5D3-9052-7C64-B6C0824B2833}"/>
                </a:ext>
              </a:extLst>
            </p:cNvPr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>
              <a:extLst>
                <a:ext uri="{FF2B5EF4-FFF2-40B4-BE49-F238E27FC236}">
                  <a16:creationId xmlns:a16="http://schemas.microsoft.com/office/drawing/2014/main" id="{FFBC25ED-E7A8-2BC9-311E-33737DE860B3}"/>
                </a:ext>
              </a:extLst>
            </p:cNvPr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>
              <a:extLst>
                <a:ext uri="{FF2B5EF4-FFF2-40B4-BE49-F238E27FC236}">
                  <a16:creationId xmlns:a16="http://schemas.microsoft.com/office/drawing/2014/main" id="{DE7E3ECF-6912-709D-6931-C8001ECE41CE}"/>
                </a:ext>
              </a:extLst>
            </p:cNvPr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>
              <a:extLst>
                <a:ext uri="{FF2B5EF4-FFF2-40B4-BE49-F238E27FC236}">
                  <a16:creationId xmlns:a16="http://schemas.microsoft.com/office/drawing/2014/main" id="{E8317BA3-864E-DD29-AC53-7B81A6FB0E6A}"/>
                </a:ext>
              </a:extLst>
            </p:cNvPr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>
              <a:extLst>
                <a:ext uri="{FF2B5EF4-FFF2-40B4-BE49-F238E27FC236}">
                  <a16:creationId xmlns:a16="http://schemas.microsoft.com/office/drawing/2014/main" id="{0F452B04-A939-CA5E-DA20-4C65297D77A5}"/>
                </a:ext>
              </a:extLst>
            </p:cNvPr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>
              <a:extLst>
                <a:ext uri="{FF2B5EF4-FFF2-40B4-BE49-F238E27FC236}">
                  <a16:creationId xmlns:a16="http://schemas.microsoft.com/office/drawing/2014/main" id="{D6504961-2447-8859-0CF6-6751814DD279}"/>
                </a:ext>
              </a:extLst>
            </p:cNvPr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>
              <a:extLst>
                <a:ext uri="{FF2B5EF4-FFF2-40B4-BE49-F238E27FC236}">
                  <a16:creationId xmlns:a16="http://schemas.microsoft.com/office/drawing/2014/main" id="{DFA364B9-E68F-2A60-A0E7-F01E9520B406}"/>
                </a:ext>
              </a:extLst>
            </p:cNvPr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>
              <a:extLst>
                <a:ext uri="{FF2B5EF4-FFF2-40B4-BE49-F238E27FC236}">
                  <a16:creationId xmlns:a16="http://schemas.microsoft.com/office/drawing/2014/main" id="{530ABB74-BE53-3BBB-3226-7A11F71B5C5C}"/>
                </a:ext>
              </a:extLst>
            </p:cNvPr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>
              <a:extLst>
                <a:ext uri="{FF2B5EF4-FFF2-40B4-BE49-F238E27FC236}">
                  <a16:creationId xmlns:a16="http://schemas.microsoft.com/office/drawing/2014/main" id="{F5A967F7-3878-702F-50AE-2FD824DE9309}"/>
                </a:ext>
              </a:extLst>
            </p:cNvPr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>
              <a:extLst>
                <a:ext uri="{FF2B5EF4-FFF2-40B4-BE49-F238E27FC236}">
                  <a16:creationId xmlns:a16="http://schemas.microsoft.com/office/drawing/2014/main" id="{229D3196-FD5F-D384-53FF-68D58C87380A}"/>
                </a:ext>
              </a:extLst>
            </p:cNvPr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>
              <a:extLst>
                <a:ext uri="{FF2B5EF4-FFF2-40B4-BE49-F238E27FC236}">
                  <a16:creationId xmlns:a16="http://schemas.microsoft.com/office/drawing/2014/main" id="{D7D3B8CF-1918-B5CF-FAA4-B3B38E4A7C69}"/>
                </a:ext>
              </a:extLst>
            </p:cNvPr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>
              <a:extLst>
                <a:ext uri="{FF2B5EF4-FFF2-40B4-BE49-F238E27FC236}">
                  <a16:creationId xmlns:a16="http://schemas.microsoft.com/office/drawing/2014/main" id="{B0DA0C44-196A-5066-1EBD-E514650B371D}"/>
                </a:ext>
              </a:extLst>
            </p:cNvPr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>
              <a:extLst>
                <a:ext uri="{FF2B5EF4-FFF2-40B4-BE49-F238E27FC236}">
                  <a16:creationId xmlns:a16="http://schemas.microsoft.com/office/drawing/2014/main" id="{C21A40AA-C640-52CC-93D0-9C4EDD84D146}"/>
                </a:ext>
              </a:extLst>
            </p:cNvPr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>
              <a:extLst>
                <a:ext uri="{FF2B5EF4-FFF2-40B4-BE49-F238E27FC236}">
                  <a16:creationId xmlns:a16="http://schemas.microsoft.com/office/drawing/2014/main" id="{FA57EFDC-CCDE-AB70-B66F-F2AFBD822241}"/>
                </a:ext>
              </a:extLst>
            </p:cNvPr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>
              <a:extLst>
                <a:ext uri="{FF2B5EF4-FFF2-40B4-BE49-F238E27FC236}">
                  <a16:creationId xmlns:a16="http://schemas.microsoft.com/office/drawing/2014/main" id="{FF88746F-23E1-4D8F-BAFB-5E4D3518D06F}"/>
                </a:ext>
              </a:extLst>
            </p:cNvPr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>
              <a:extLst>
                <a:ext uri="{FF2B5EF4-FFF2-40B4-BE49-F238E27FC236}">
                  <a16:creationId xmlns:a16="http://schemas.microsoft.com/office/drawing/2014/main" id="{DD53A796-1EF7-A5BA-2946-4DD2EF129D5B}"/>
                </a:ext>
              </a:extLst>
            </p:cNvPr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>
              <a:extLst>
                <a:ext uri="{FF2B5EF4-FFF2-40B4-BE49-F238E27FC236}">
                  <a16:creationId xmlns:a16="http://schemas.microsoft.com/office/drawing/2014/main" id="{7B7E5526-E928-FF8B-8EF4-104CF74E680D}"/>
                </a:ext>
              </a:extLst>
            </p:cNvPr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>
              <a:extLst>
                <a:ext uri="{FF2B5EF4-FFF2-40B4-BE49-F238E27FC236}">
                  <a16:creationId xmlns:a16="http://schemas.microsoft.com/office/drawing/2014/main" id="{E6B0B95C-9F25-CC01-8750-4BA512993B6C}"/>
                </a:ext>
              </a:extLst>
            </p:cNvPr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>
              <a:extLst>
                <a:ext uri="{FF2B5EF4-FFF2-40B4-BE49-F238E27FC236}">
                  <a16:creationId xmlns:a16="http://schemas.microsoft.com/office/drawing/2014/main" id="{1A62580D-9B9E-3EE5-CCD9-604225D2697D}"/>
                </a:ext>
              </a:extLst>
            </p:cNvPr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>
              <a:extLst>
                <a:ext uri="{FF2B5EF4-FFF2-40B4-BE49-F238E27FC236}">
                  <a16:creationId xmlns:a16="http://schemas.microsoft.com/office/drawing/2014/main" id="{059C958A-D1D0-1A3E-BB45-7952114761F0}"/>
                </a:ext>
              </a:extLst>
            </p:cNvPr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>
              <a:extLst>
                <a:ext uri="{FF2B5EF4-FFF2-40B4-BE49-F238E27FC236}">
                  <a16:creationId xmlns:a16="http://schemas.microsoft.com/office/drawing/2014/main" id="{CFF71456-4BF3-CF3F-5C46-46B5C34172E8}"/>
                </a:ext>
              </a:extLst>
            </p:cNvPr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>
              <a:extLst>
                <a:ext uri="{FF2B5EF4-FFF2-40B4-BE49-F238E27FC236}">
                  <a16:creationId xmlns:a16="http://schemas.microsoft.com/office/drawing/2014/main" id="{62344BDF-0C76-3959-DF69-DAEF2A9F3BC4}"/>
                </a:ext>
              </a:extLst>
            </p:cNvPr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>
              <a:extLst>
                <a:ext uri="{FF2B5EF4-FFF2-40B4-BE49-F238E27FC236}">
                  <a16:creationId xmlns:a16="http://schemas.microsoft.com/office/drawing/2014/main" id="{D1960F58-DC12-2BD9-B6B8-74D8871A2EB4}"/>
                </a:ext>
              </a:extLst>
            </p:cNvPr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>
              <a:extLst>
                <a:ext uri="{FF2B5EF4-FFF2-40B4-BE49-F238E27FC236}">
                  <a16:creationId xmlns:a16="http://schemas.microsoft.com/office/drawing/2014/main" id="{06999C37-1ED8-0F32-6AB4-529534ED5BCF}"/>
                </a:ext>
              </a:extLst>
            </p:cNvPr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>
              <a:extLst>
                <a:ext uri="{FF2B5EF4-FFF2-40B4-BE49-F238E27FC236}">
                  <a16:creationId xmlns:a16="http://schemas.microsoft.com/office/drawing/2014/main" id="{5DFED920-5596-E618-4FA5-E66C3161A0E7}"/>
                </a:ext>
              </a:extLst>
            </p:cNvPr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>
              <a:extLst>
                <a:ext uri="{FF2B5EF4-FFF2-40B4-BE49-F238E27FC236}">
                  <a16:creationId xmlns:a16="http://schemas.microsoft.com/office/drawing/2014/main" id="{D1127B66-4EF1-380F-6B92-2401A3A26EB4}"/>
                </a:ext>
              </a:extLst>
            </p:cNvPr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>
              <a:extLst>
                <a:ext uri="{FF2B5EF4-FFF2-40B4-BE49-F238E27FC236}">
                  <a16:creationId xmlns:a16="http://schemas.microsoft.com/office/drawing/2014/main" id="{BB45E8D1-6135-C5F6-D925-D39A1E7BBEF2}"/>
                </a:ext>
              </a:extLst>
            </p:cNvPr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>
              <a:extLst>
                <a:ext uri="{FF2B5EF4-FFF2-40B4-BE49-F238E27FC236}">
                  <a16:creationId xmlns:a16="http://schemas.microsoft.com/office/drawing/2014/main" id="{4ED2C07D-2EFA-E471-2BDD-CC7169C3B6FA}"/>
                </a:ext>
              </a:extLst>
            </p:cNvPr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>
              <a:extLst>
                <a:ext uri="{FF2B5EF4-FFF2-40B4-BE49-F238E27FC236}">
                  <a16:creationId xmlns:a16="http://schemas.microsoft.com/office/drawing/2014/main" id="{995F2B63-CFFC-8404-CA1C-B183CFD32552}"/>
                </a:ext>
              </a:extLst>
            </p:cNvPr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>
              <a:extLst>
                <a:ext uri="{FF2B5EF4-FFF2-40B4-BE49-F238E27FC236}">
                  <a16:creationId xmlns:a16="http://schemas.microsoft.com/office/drawing/2014/main" id="{539F3040-D32A-58CD-553B-E358915354C7}"/>
                </a:ext>
              </a:extLst>
            </p:cNvPr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>
              <a:extLst>
                <a:ext uri="{FF2B5EF4-FFF2-40B4-BE49-F238E27FC236}">
                  <a16:creationId xmlns:a16="http://schemas.microsoft.com/office/drawing/2014/main" id="{D653F81A-7022-8796-6E50-81BFAFD951EF}"/>
                </a:ext>
              </a:extLst>
            </p:cNvPr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>
              <a:extLst>
                <a:ext uri="{FF2B5EF4-FFF2-40B4-BE49-F238E27FC236}">
                  <a16:creationId xmlns:a16="http://schemas.microsoft.com/office/drawing/2014/main" id="{606B2E8F-1F6C-D529-99A5-662B1CA21442}"/>
                </a:ext>
              </a:extLst>
            </p:cNvPr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>
              <a:extLst>
                <a:ext uri="{FF2B5EF4-FFF2-40B4-BE49-F238E27FC236}">
                  <a16:creationId xmlns:a16="http://schemas.microsoft.com/office/drawing/2014/main" id="{FDA57BBB-3EE2-BB0F-C18C-E99B8382DB14}"/>
                </a:ext>
              </a:extLst>
            </p:cNvPr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>
              <a:extLst>
                <a:ext uri="{FF2B5EF4-FFF2-40B4-BE49-F238E27FC236}">
                  <a16:creationId xmlns:a16="http://schemas.microsoft.com/office/drawing/2014/main" id="{21434540-6667-B18D-8EAF-94E03837CCA2}"/>
                </a:ext>
              </a:extLst>
            </p:cNvPr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>
              <a:extLst>
                <a:ext uri="{FF2B5EF4-FFF2-40B4-BE49-F238E27FC236}">
                  <a16:creationId xmlns:a16="http://schemas.microsoft.com/office/drawing/2014/main" id="{F2BE3290-72B9-EDE0-DBCD-FC1508979FC4}"/>
                </a:ext>
              </a:extLst>
            </p:cNvPr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>
              <a:extLst>
                <a:ext uri="{FF2B5EF4-FFF2-40B4-BE49-F238E27FC236}">
                  <a16:creationId xmlns:a16="http://schemas.microsoft.com/office/drawing/2014/main" id="{8BAEDB7A-F123-D673-63E5-136A2BF34C00}"/>
                </a:ext>
              </a:extLst>
            </p:cNvPr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>
              <a:extLst>
                <a:ext uri="{FF2B5EF4-FFF2-40B4-BE49-F238E27FC236}">
                  <a16:creationId xmlns:a16="http://schemas.microsoft.com/office/drawing/2014/main" id="{5C95D0D4-F077-510B-DA1B-75CC7E1EA4E5}"/>
                </a:ext>
              </a:extLst>
            </p:cNvPr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>
              <a:extLst>
                <a:ext uri="{FF2B5EF4-FFF2-40B4-BE49-F238E27FC236}">
                  <a16:creationId xmlns:a16="http://schemas.microsoft.com/office/drawing/2014/main" id="{1CF247B1-D377-70C4-F293-9965EF785281}"/>
                </a:ext>
              </a:extLst>
            </p:cNvPr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>
              <a:extLst>
                <a:ext uri="{FF2B5EF4-FFF2-40B4-BE49-F238E27FC236}">
                  <a16:creationId xmlns:a16="http://schemas.microsoft.com/office/drawing/2014/main" id="{B15BEDF9-30FD-766D-D238-DA4DD4108BBA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>
              <a:extLst>
                <a:ext uri="{FF2B5EF4-FFF2-40B4-BE49-F238E27FC236}">
                  <a16:creationId xmlns:a16="http://schemas.microsoft.com/office/drawing/2014/main" id="{4D5BB558-CE30-E5CF-0150-E0D5D7223887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>
              <a:extLst>
                <a:ext uri="{FF2B5EF4-FFF2-40B4-BE49-F238E27FC236}">
                  <a16:creationId xmlns:a16="http://schemas.microsoft.com/office/drawing/2014/main" id="{F1C84FDE-D3FF-A57E-81E1-3F487796B592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>
              <a:extLst>
                <a:ext uri="{FF2B5EF4-FFF2-40B4-BE49-F238E27FC236}">
                  <a16:creationId xmlns:a16="http://schemas.microsoft.com/office/drawing/2014/main" id="{6B50396E-886E-6C92-228E-1B294AAA53A6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>
              <a:extLst>
                <a:ext uri="{FF2B5EF4-FFF2-40B4-BE49-F238E27FC236}">
                  <a16:creationId xmlns:a16="http://schemas.microsoft.com/office/drawing/2014/main" id="{00A23ED8-D92D-1A31-3BBC-F0BB4E8A9749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>
              <a:extLst>
                <a:ext uri="{FF2B5EF4-FFF2-40B4-BE49-F238E27FC236}">
                  <a16:creationId xmlns:a16="http://schemas.microsoft.com/office/drawing/2014/main" id="{3B642449-F8D9-C109-3C98-A93031A21939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>
              <a:extLst>
                <a:ext uri="{FF2B5EF4-FFF2-40B4-BE49-F238E27FC236}">
                  <a16:creationId xmlns:a16="http://schemas.microsoft.com/office/drawing/2014/main" id="{C6F3115F-3EFB-6C39-5542-151AF7AF6A60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>
              <a:extLst>
                <a:ext uri="{FF2B5EF4-FFF2-40B4-BE49-F238E27FC236}">
                  <a16:creationId xmlns:a16="http://schemas.microsoft.com/office/drawing/2014/main" id="{88EF127C-141B-36C2-89FD-E31DD7A0AF0C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>
              <a:extLst>
                <a:ext uri="{FF2B5EF4-FFF2-40B4-BE49-F238E27FC236}">
                  <a16:creationId xmlns:a16="http://schemas.microsoft.com/office/drawing/2014/main" id="{DA461365-C855-F438-DA88-4B960542709A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>
              <a:extLst>
                <a:ext uri="{FF2B5EF4-FFF2-40B4-BE49-F238E27FC236}">
                  <a16:creationId xmlns:a16="http://schemas.microsoft.com/office/drawing/2014/main" id="{9DA2573A-86A2-73E2-CFA5-EABD60074FEA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>
              <a:extLst>
                <a:ext uri="{FF2B5EF4-FFF2-40B4-BE49-F238E27FC236}">
                  <a16:creationId xmlns:a16="http://schemas.microsoft.com/office/drawing/2014/main" id="{D22D7238-3521-EC35-3C14-CC6BCBB43528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>
              <a:extLst>
                <a:ext uri="{FF2B5EF4-FFF2-40B4-BE49-F238E27FC236}">
                  <a16:creationId xmlns:a16="http://schemas.microsoft.com/office/drawing/2014/main" id="{B11A2391-37BF-50E3-469C-C5C7A5C24B81}"/>
                </a:ext>
              </a:extLst>
            </p:cNvPr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>
              <a:extLst>
                <a:ext uri="{FF2B5EF4-FFF2-40B4-BE49-F238E27FC236}">
                  <a16:creationId xmlns:a16="http://schemas.microsoft.com/office/drawing/2014/main" id="{99B00576-3988-A666-937E-37B13504389A}"/>
                </a:ext>
              </a:extLst>
            </p:cNvPr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F86AC2A-8569-87B0-4925-F3647DDFD7B1}"/>
              </a:ext>
            </a:extLst>
          </p:cNvPr>
          <p:cNvGrpSpPr/>
          <p:nvPr/>
        </p:nvGrpSpPr>
        <p:grpSpPr>
          <a:xfrm>
            <a:off x="2935325" y="0"/>
            <a:ext cx="2879725" cy="5400675"/>
            <a:chOff x="0" y="0"/>
            <a:chExt cx="2879725" cy="5400675"/>
          </a:xfrm>
        </p:grpSpPr>
        <p:sp>
          <p:nvSpPr>
            <p:cNvPr id="76" name="rc3">
              <a:extLst>
                <a:ext uri="{FF2B5EF4-FFF2-40B4-BE49-F238E27FC236}">
                  <a16:creationId xmlns:a16="http://schemas.microsoft.com/office/drawing/2014/main" id="{D6C017E8-EC82-C4F2-4A75-6025CA596053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4">
              <a:extLst>
                <a:ext uri="{FF2B5EF4-FFF2-40B4-BE49-F238E27FC236}">
                  <a16:creationId xmlns:a16="http://schemas.microsoft.com/office/drawing/2014/main" id="{D2A18710-5E85-39B3-64A1-22BF8D2C2D4F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5">
              <a:extLst>
                <a:ext uri="{FF2B5EF4-FFF2-40B4-BE49-F238E27FC236}">
                  <a16:creationId xmlns:a16="http://schemas.microsoft.com/office/drawing/2014/main" id="{B782D25A-8BAE-3FA4-EE66-F312584206A1}"/>
                </a:ext>
              </a:extLst>
            </p:cNvPr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6">
              <a:extLst>
                <a:ext uri="{FF2B5EF4-FFF2-40B4-BE49-F238E27FC236}">
                  <a16:creationId xmlns:a16="http://schemas.microsoft.com/office/drawing/2014/main" id="{6ABD68AB-AD38-2856-F578-D0B864A03935}"/>
                </a:ext>
              </a:extLst>
            </p:cNvPr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">
              <a:extLst>
                <a:ext uri="{FF2B5EF4-FFF2-40B4-BE49-F238E27FC236}">
                  <a16:creationId xmlns:a16="http://schemas.microsoft.com/office/drawing/2014/main" id="{C02FA97E-9616-843D-3CCA-BD33D9FDA49A}"/>
                </a:ext>
              </a:extLst>
            </p:cNvPr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">
              <a:extLst>
                <a:ext uri="{FF2B5EF4-FFF2-40B4-BE49-F238E27FC236}">
                  <a16:creationId xmlns:a16="http://schemas.microsoft.com/office/drawing/2014/main" id="{28769688-BE00-7917-9A85-E596F35AA303}"/>
                </a:ext>
              </a:extLst>
            </p:cNvPr>
            <p:cNvSpPr/>
            <p:nvPr/>
          </p:nvSpPr>
          <p:spPr>
            <a:xfrm>
              <a:off x="726332" y="678488"/>
              <a:ext cx="164964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9">
              <a:extLst>
                <a:ext uri="{FF2B5EF4-FFF2-40B4-BE49-F238E27FC236}">
                  <a16:creationId xmlns:a16="http://schemas.microsoft.com/office/drawing/2014/main" id="{02ACCEE0-A2F2-E760-49A2-7ADDE076F4C3}"/>
                </a:ext>
              </a:extLst>
            </p:cNvPr>
            <p:cNvSpPr/>
            <p:nvPr/>
          </p:nvSpPr>
          <p:spPr>
            <a:xfrm>
              <a:off x="726332" y="4346432"/>
              <a:ext cx="164964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10">
              <a:extLst>
                <a:ext uri="{FF2B5EF4-FFF2-40B4-BE49-F238E27FC236}">
                  <a16:creationId xmlns:a16="http://schemas.microsoft.com/office/drawing/2014/main" id="{5C207282-14B9-05CC-C9CB-D8A5BCA22B0A}"/>
                </a:ext>
              </a:extLst>
            </p:cNvPr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11">
              <a:extLst>
                <a:ext uri="{FF2B5EF4-FFF2-40B4-BE49-F238E27FC236}">
                  <a16:creationId xmlns:a16="http://schemas.microsoft.com/office/drawing/2014/main" id="{C6915E71-5326-16B0-8742-A6A88F54EA9F}"/>
                </a:ext>
              </a:extLst>
            </p:cNvPr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12">
              <a:extLst>
                <a:ext uri="{FF2B5EF4-FFF2-40B4-BE49-F238E27FC236}">
                  <a16:creationId xmlns:a16="http://schemas.microsoft.com/office/drawing/2014/main" id="{D49EB958-C076-6084-6A6C-291AF40B607A}"/>
                </a:ext>
              </a:extLst>
            </p:cNvPr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13">
              <a:extLst>
                <a:ext uri="{FF2B5EF4-FFF2-40B4-BE49-F238E27FC236}">
                  <a16:creationId xmlns:a16="http://schemas.microsoft.com/office/drawing/2014/main" id="{70FBD5F9-57B9-1EC1-2831-109E59571EDF}"/>
                </a:ext>
              </a:extLst>
            </p:cNvPr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14">
              <a:extLst>
                <a:ext uri="{FF2B5EF4-FFF2-40B4-BE49-F238E27FC236}">
                  <a16:creationId xmlns:a16="http://schemas.microsoft.com/office/drawing/2014/main" id="{C3319A41-ED09-3520-3246-17EC27897110}"/>
                </a:ext>
              </a:extLst>
            </p:cNvPr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15">
              <a:extLst>
                <a:ext uri="{FF2B5EF4-FFF2-40B4-BE49-F238E27FC236}">
                  <a16:creationId xmlns:a16="http://schemas.microsoft.com/office/drawing/2014/main" id="{271B7955-D5F0-9760-B503-45707F7D4D98}"/>
                </a:ext>
              </a:extLst>
            </p:cNvPr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16">
              <a:extLst>
                <a:ext uri="{FF2B5EF4-FFF2-40B4-BE49-F238E27FC236}">
                  <a16:creationId xmlns:a16="http://schemas.microsoft.com/office/drawing/2014/main" id="{8CE654F0-0CB8-B75E-C6C5-2DEDE3E95F32}"/>
                </a:ext>
              </a:extLst>
            </p:cNvPr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17">
              <a:extLst>
                <a:ext uri="{FF2B5EF4-FFF2-40B4-BE49-F238E27FC236}">
                  <a16:creationId xmlns:a16="http://schemas.microsoft.com/office/drawing/2014/main" id="{7C1AB124-E2FA-B2D7-7A72-5F656F2E145F}"/>
                </a:ext>
              </a:extLst>
            </p:cNvPr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18">
              <a:extLst>
                <a:ext uri="{FF2B5EF4-FFF2-40B4-BE49-F238E27FC236}">
                  <a16:creationId xmlns:a16="http://schemas.microsoft.com/office/drawing/2014/main" id="{53A31BFB-B3BD-7DC3-9ACF-0E69C2656F15}"/>
                </a:ext>
              </a:extLst>
            </p:cNvPr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19">
              <a:extLst>
                <a:ext uri="{FF2B5EF4-FFF2-40B4-BE49-F238E27FC236}">
                  <a16:creationId xmlns:a16="http://schemas.microsoft.com/office/drawing/2014/main" id="{59ABE444-D15D-E958-FCEF-F2FCF0E584A9}"/>
                </a:ext>
              </a:extLst>
            </p:cNvPr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20">
              <a:extLst>
                <a:ext uri="{FF2B5EF4-FFF2-40B4-BE49-F238E27FC236}">
                  <a16:creationId xmlns:a16="http://schemas.microsoft.com/office/drawing/2014/main" id="{B660B45D-3081-B103-EF38-CA5DD04582D9}"/>
                </a:ext>
              </a:extLst>
            </p:cNvPr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21">
              <a:extLst>
                <a:ext uri="{FF2B5EF4-FFF2-40B4-BE49-F238E27FC236}">
                  <a16:creationId xmlns:a16="http://schemas.microsoft.com/office/drawing/2014/main" id="{15E1AA32-C1B1-1BAA-6AAC-ACDBFCFC1A95}"/>
                </a:ext>
              </a:extLst>
            </p:cNvPr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22">
              <a:extLst>
                <a:ext uri="{FF2B5EF4-FFF2-40B4-BE49-F238E27FC236}">
                  <a16:creationId xmlns:a16="http://schemas.microsoft.com/office/drawing/2014/main" id="{3F9E6092-250A-0BE7-F12B-4705EB78C50F}"/>
                </a:ext>
              </a:extLst>
            </p:cNvPr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23">
              <a:extLst>
                <a:ext uri="{FF2B5EF4-FFF2-40B4-BE49-F238E27FC236}">
                  <a16:creationId xmlns:a16="http://schemas.microsoft.com/office/drawing/2014/main" id="{3FFF7DD9-6DC0-6BA1-8586-4DD4C16F1F99}"/>
                </a:ext>
              </a:extLst>
            </p:cNvPr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24">
              <a:extLst>
                <a:ext uri="{FF2B5EF4-FFF2-40B4-BE49-F238E27FC236}">
                  <a16:creationId xmlns:a16="http://schemas.microsoft.com/office/drawing/2014/main" id="{75A77750-5518-C1AD-DB21-C9BD3C6944F1}"/>
                </a:ext>
              </a:extLst>
            </p:cNvPr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25">
              <a:extLst>
                <a:ext uri="{FF2B5EF4-FFF2-40B4-BE49-F238E27FC236}">
                  <a16:creationId xmlns:a16="http://schemas.microsoft.com/office/drawing/2014/main" id="{9A2CD10D-BC7F-35C7-928C-36A3F8A8204C}"/>
                </a:ext>
              </a:extLst>
            </p:cNvPr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26">
              <a:extLst>
                <a:ext uri="{FF2B5EF4-FFF2-40B4-BE49-F238E27FC236}">
                  <a16:creationId xmlns:a16="http://schemas.microsoft.com/office/drawing/2014/main" id="{EF7E1376-19B5-2EFE-1D4E-2B241A17F94E}"/>
                </a:ext>
              </a:extLst>
            </p:cNvPr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27">
              <a:extLst>
                <a:ext uri="{FF2B5EF4-FFF2-40B4-BE49-F238E27FC236}">
                  <a16:creationId xmlns:a16="http://schemas.microsoft.com/office/drawing/2014/main" id="{04632C2E-2AD1-6866-E7F0-5B610D749C70}"/>
                </a:ext>
              </a:extLst>
            </p:cNvPr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28">
              <a:extLst>
                <a:ext uri="{FF2B5EF4-FFF2-40B4-BE49-F238E27FC236}">
                  <a16:creationId xmlns:a16="http://schemas.microsoft.com/office/drawing/2014/main" id="{4AC85846-96A8-2DB8-3D6F-7459FEAD2100}"/>
                </a:ext>
              </a:extLst>
            </p:cNvPr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02" name="rc29">
              <a:extLst>
                <a:ext uri="{FF2B5EF4-FFF2-40B4-BE49-F238E27FC236}">
                  <a16:creationId xmlns:a16="http://schemas.microsoft.com/office/drawing/2014/main" id="{9140BB3D-40C5-E5A7-3B99-D0F5A05F396E}"/>
                </a:ext>
              </a:extLst>
            </p:cNvPr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tx30">
              <a:extLst>
                <a:ext uri="{FF2B5EF4-FFF2-40B4-BE49-F238E27FC236}">
                  <a16:creationId xmlns:a16="http://schemas.microsoft.com/office/drawing/2014/main" id="{698C613A-E15B-ECC6-4AE8-049ED182D538}"/>
                </a:ext>
              </a:extLst>
            </p:cNvPr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04" name="rc31">
              <a:extLst>
                <a:ext uri="{FF2B5EF4-FFF2-40B4-BE49-F238E27FC236}">
                  <a16:creationId xmlns:a16="http://schemas.microsoft.com/office/drawing/2014/main" id="{A5321030-435F-B974-BE23-A0F81C927BD8}"/>
                </a:ext>
              </a:extLst>
            </p:cNvPr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tx32">
              <a:extLst>
                <a:ext uri="{FF2B5EF4-FFF2-40B4-BE49-F238E27FC236}">
                  <a16:creationId xmlns:a16="http://schemas.microsoft.com/office/drawing/2014/main" id="{3ACC203C-0975-9EEC-A37C-365D30A7D08C}"/>
                </a:ext>
              </a:extLst>
            </p:cNvPr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06" name="rc33">
              <a:extLst>
                <a:ext uri="{FF2B5EF4-FFF2-40B4-BE49-F238E27FC236}">
                  <a16:creationId xmlns:a16="http://schemas.microsoft.com/office/drawing/2014/main" id="{8EA1EE31-E5AE-0E6B-2D47-EF01A77525DD}"/>
                </a:ext>
              </a:extLst>
            </p:cNvPr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tx34">
              <a:extLst>
                <a:ext uri="{FF2B5EF4-FFF2-40B4-BE49-F238E27FC236}">
                  <a16:creationId xmlns:a16="http://schemas.microsoft.com/office/drawing/2014/main" id="{469BBCAD-E317-3DB0-7B6A-AEFD83550506}"/>
                </a:ext>
              </a:extLst>
            </p:cNvPr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08" name="rc35">
              <a:extLst>
                <a:ext uri="{FF2B5EF4-FFF2-40B4-BE49-F238E27FC236}">
                  <a16:creationId xmlns:a16="http://schemas.microsoft.com/office/drawing/2014/main" id="{E3EED5D6-19C5-0E6D-CCBA-EEF692082A9C}"/>
                </a:ext>
              </a:extLst>
            </p:cNvPr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36">
              <a:extLst>
                <a:ext uri="{FF2B5EF4-FFF2-40B4-BE49-F238E27FC236}">
                  <a16:creationId xmlns:a16="http://schemas.microsoft.com/office/drawing/2014/main" id="{0C595254-203C-96B1-5E48-7A29D0253C64}"/>
                </a:ext>
              </a:extLst>
            </p:cNvPr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10" name="pl37">
              <a:extLst>
                <a:ext uri="{FF2B5EF4-FFF2-40B4-BE49-F238E27FC236}">
                  <a16:creationId xmlns:a16="http://schemas.microsoft.com/office/drawing/2014/main" id="{599831C3-409D-AEB8-E81A-3180D27D5F17}"/>
                </a:ext>
              </a:extLst>
            </p:cNvPr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38">
              <a:extLst>
                <a:ext uri="{FF2B5EF4-FFF2-40B4-BE49-F238E27FC236}">
                  <a16:creationId xmlns:a16="http://schemas.microsoft.com/office/drawing/2014/main" id="{A8406D92-2302-257D-518A-4EC3BF321DDB}"/>
                </a:ext>
              </a:extLst>
            </p:cNvPr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39">
              <a:extLst>
                <a:ext uri="{FF2B5EF4-FFF2-40B4-BE49-F238E27FC236}">
                  <a16:creationId xmlns:a16="http://schemas.microsoft.com/office/drawing/2014/main" id="{B14226A4-E883-EB8C-B19F-315DDBBFBC7E}"/>
                </a:ext>
              </a:extLst>
            </p:cNvPr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40">
              <a:extLst>
                <a:ext uri="{FF2B5EF4-FFF2-40B4-BE49-F238E27FC236}">
                  <a16:creationId xmlns:a16="http://schemas.microsoft.com/office/drawing/2014/main" id="{661FBF33-F454-E3F3-78FF-C54E35CEBD98}"/>
                </a:ext>
              </a:extLst>
            </p:cNvPr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114" name="tx41">
              <a:extLst>
                <a:ext uri="{FF2B5EF4-FFF2-40B4-BE49-F238E27FC236}">
                  <a16:creationId xmlns:a16="http://schemas.microsoft.com/office/drawing/2014/main" id="{2BE40B88-BE1C-83A1-324B-A3382F9ED41F}"/>
                </a:ext>
              </a:extLst>
            </p:cNvPr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15" name="pl42">
              <a:extLst>
                <a:ext uri="{FF2B5EF4-FFF2-40B4-BE49-F238E27FC236}">
                  <a16:creationId xmlns:a16="http://schemas.microsoft.com/office/drawing/2014/main" id="{209F046F-8ECB-487A-9AA1-CF407A4A260D}"/>
                </a:ext>
              </a:extLst>
            </p:cNvPr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43">
              <a:extLst>
                <a:ext uri="{FF2B5EF4-FFF2-40B4-BE49-F238E27FC236}">
                  <a16:creationId xmlns:a16="http://schemas.microsoft.com/office/drawing/2014/main" id="{9FF0BE44-1AF1-1D6C-0477-BF3E722C07AB}"/>
                </a:ext>
              </a:extLst>
            </p:cNvPr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44">
              <a:extLst>
                <a:ext uri="{FF2B5EF4-FFF2-40B4-BE49-F238E27FC236}">
                  <a16:creationId xmlns:a16="http://schemas.microsoft.com/office/drawing/2014/main" id="{33871BB4-0545-89AC-521F-5A7CCE85E94D}"/>
                </a:ext>
              </a:extLst>
            </p:cNvPr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tx45">
              <a:extLst>
                <a:ext uri="{FF2B5EF4-FFF2-40B4-BE49-F238E27FC236}">
                  <a16:creationId xmlns:a16="http://schemas.microsoft.com/office/drawing/2014/main" id="{2CD5D88D-81A1-EB3B-B921-8C6BC0E0870B}"/>
                </a:ext>
              </a:extLst>
            </p:cNvPr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119" name="tx46">
              <a:extLst>
                <a:ext uri="{FF2B5EF4-FFF2-40B4-BE49-F238E27FC236}">
                  <a16:creationId xmlns:a16="http://schemas.microsoft.com/office/drawing/2014/main" id="{C30D2D31-D5B6-C6FA-CB8D-08A9932FC513}"/>
                </a:ext>
              </a:extLst>
            </p:cNvPr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120" name="pl47">
              <a:extLst>
                <a:ext uri="{FF2B5EF4-FFF2-40B4-BE49-F238E27FC236}">
                  <a16:creationId xmlns:a16="http://schemas.microsoft.com/office/drawing/2014/main" id="{BDAF8A0C-A77E-D584-F4D3-2355687FE7E2}"/>
                </a:ext>
              </a:extLst>
            </p:cNvPr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48">
              <a:extLst>
                <a:ext uri="{FF2B5EF4-FFF2-40B4-BE49-F238E27FC236}">
                  <a16:creationId xmlns:a16="http://schemas.microsoft.com/office/drawing/2014/main" id="{69935A43-1AF4-E343-7B18-A20EDEE7473A}"/>
                </a:ext>
              </a:extLst>
            </p:cNvPr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49">
              <a:extLst>
                <a:ext uri="{FF2B5EF4-FFF2-40B4-BE49-F238E27FC236}">
                  <a16:creationId xmlns:a16="http://schemas.microsoft.com/office/drawing/2014/main" id="{1FEFAC4E-7ACF-8B98-0040-0C340F434E78}"/>
                </a:ext>
              </a:extLst>
            </p:cNvPr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50">
              <a:extLst>
                <a:ext uri="{FF2B5EF4-FFF2-40B4-BE49-F238E27FC236}">
                  <a16:creationId xmlns:a16="http://schemas.microsoft.com/office/drawing/2014/main" id="{29DEA964-A8A5-52A6-AEDC-2AEA9BE33110}"/>
                </a:ext>
              </a:extLst>
            </p:cNvPr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124" name="tx51">
              <a:extLst>
                <a:ext uri="{FF2B5EF4-FFF2-40B4-BE49-F238E27FC236}">
                  <a16:creationId xmlns:a16="http://schemas.microsoft.com/office/drawing/2014/main" id="{B70E7005-1C80-BF0B-F160-806932E289D3}"/>
                </a:ext>
              </a:extLst>
            </p:cNvPr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125" name="pl52">
              <a:extLst>
                <a:ext uri="{FF2B5EF4-FFF2-40B4-BE49-F238E27FC236}">
                  <a16:creationId xmlns:a16="http://schemas.microsoft.com/office/drawing/2014/main" id="{F6E3FB91-FFA6-F4A0-53EB-9B83FA8F18E3}"/>
                </a:ext>
              </a:extLst>
            </p:cNvPr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53">
              <a:extLst>
                <a:ext uri="{FF2B5EF4-FFF2-40B4-BE49-F238E27FC236}">
                  <a16:creationId xmlns:a16="http://schemas.microsoft.com/office/drawing/2014/main" id="{45BDB2C7-EC5D-36F9-8442-E4F3446D2274}"/>
                </a:ext>
              </a:extLst>
            </p:cNvPr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54">
              <a:extLst>
                <a:ext uri="{FF2B5EF4-FFF2-40B4-BE49-F238E27FC236}">
                  <a16:creationId xmlns:a16="http://schemas.microsoft.com/office/drawing/2014/main" id="{0DA821E3-B0E6-B110-78FB-063A0984268A}"/>
                </a:ext>
              </a:extLst>
            </p:cNvPr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55">
              <a:extLst>
                <a:ext uri="{FF2B5EF4-FFF2-40B4-BE49-F238E27FC236}">
                  <a16:creationId xmlns:a16="http://schemas.microsoft.com/office/drawing/2014/main" id="{813882E2-452D-EB3A-0BA8-707FB7671B6D}"/>
                </a:ext>
              </a:extLst>
            </p:cNvPr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129" name="tx56">
              <a:extLst>
                <a:ext uri="{FF2B5EF4-FFF2-40B4-BE49-F238E27FC236}">
                  <a16:creationId xmlns:a16="http://schemas.microsoft.com/office/drawing/2014/main" id="{848AF073-CE73-F93B-63E7-44103D147870}"/>
                </a:ext>
              </a:extLst>
            </p:cNvPr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130" name="pl57">
              <a:extLst>
                <a:ext uri="{FF2B5EF4-FFF2-40B4-BE49-F238E27FC236}">
                  <a16:creationId xmlns:a16="http://schemas.microsoft.com/office/drawing/2014/main" id="{A29CB90A-5A56-6FD0-6889-451528069949}"/>
                </a:ext>
              </a:extLst>
            </p:cNvPr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58">
              <a:extLst>
                <a:ext uri="{FF2B5EF4-FFF2-40B4-BE49-F238E27FC236}">
                  <a16:creationId xmlns:a16="http://schemas.microsoft.com/office/drawing/2014/main" id="{E5071824-6CB9-77FF-3419-1B81F6AB5F4A}"/>
                </a:ext>
              </a:extLst>
            </p:cNvPr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59">
              <a:extLst>
                <a:ext uri="{FF2B5EF4-FFF2-40B4-BE49-F238E27FC236}">
                  <a16:creationId xmlns:a16="http://schemas.microsoft.com/office/drawing/2014/main" id="{554D4C98-5AFF-231D-BFD6-9DDEF7B58C09}"/>
                </a:ext>
              </a:extLst>
            </p:cNvPr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tx60">
              <a:extLst>
                <a:ext uri="{FF2B5EF4-FFF2-40B4-BE49-F238E27FC236}">
                  <a16:creationId xmlns:a16="http://schemas.microsoft.com/office/drawing/2014/main" id="{A1E4D812-3F7E-444C-8910-9FA2C2EC8CA2}"/>
                </a:ext>
              </a:extLst>
            </p:cNvPr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134" name="tx61">
              <a:extLst>
                <a:ext uri="{FF2B5EF4-FFF2-40B4-BE49-F238E27FC236}">
                  <a16:creationId xmlns:a16="http://schemas.microsoft.com/office/drawing/2014/main" id="{2EF36345-68F6-3524-0296-E7887A4A6802}"/>
                </a:ext>
              </a:extLst>
            </p:cNvPr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135" name="pl62">
              <a:extLst>
                <a:ext uri="{FF2B5EF4-FFF2-40B4-BE49-F238E27FC236}">
                  <a16:creationId xmlns:a16="http://schemas.microsoft.com/office/drawing/2014/main" id="{EAC02E45-8139-7E28-9577-EE7F072CD58F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63">
              <a:extLst>
                <a:ext uri="{FF2B5EF4-FFF2-40B4-BE49-F238E27FC236}">
                  <a16:creationId xmlns:a16="http://schemas.microsoft.com/office/drawing/2014/main" id="{CA210BE9-0987-CED4-56D8-5FA38DB2FEDA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37" name="tx64">
              <a:extLst>
                <a:ext uri="{FF2B5EF4-FFF2-40B4-BE49-F238E27FC236}">
                  <a16:creationId xmlns:a16="http://schemas.microsoft.com/office/drawing/2014/main" id="{162F5F6A-0A28-3E03-A8B5-181804B39504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38" name="tx65">
              <a:extLst>
                <a:ext uri="{FF2B5EF4-FFF2-40B4-BE49-F238E27FC236}">
                  <a16:creationId xmlns:a16="http://schemas.microsoft.com/office/drawing/2014/main" id="{9E4FE25D-2640-7582-D621-3F9F09714EB6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9" name="tx66">
              <a:extLst>
                <a:ext uri="{FF2B5EF4-FFF2-40B4-BE49-F238E27FC236}">
                  <a16:creationId xmlns:a16="http://schemas.microsoft.com/office/drawing/2014/main" id="{31C3340A-C40A-995E-14E1-177CF5D7B91B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40" name="tx67">
              <a:extLst>
                <a:ext uri="{FF2B5EF4-FFF2-40B4-BE49-F238E27FC236}">
                  <a16:creationId xmlns:a16="http://schemas.microsoft.com/office/drawing/2014/main" id="{150524D2-E41A-E373-8A67-C4509C4B4362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41" name="pl68">
              <a:extLst>
                <a:ext uri="{FF2B5EF4-FFF2-40B4-BE49-F238E27FC236}">
                  <a16:creationId xmlns:a16="http://schemas.microsoft.com/office/drawing/2014/main" id="{E95EADE6-A0DF-D5B3-C62C-8D238E841200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69">
              <a:extLst>
                <a:ext uri="{FF2B5EF4-FFF2-40B4-BE49-F238E27FC236}">
                  <a16:creationId xmlns:a16="http://schemas.microsoft.com/office/drawing/2014/main" id="{C2DA0CAA-0DF4-8C69-257D-E12C0D2CFBA6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70">
              <a:extLst>
                <a:ext uri="{FF2B5EF4-FFF2-40B4-BE49-F238E27FC236}">
                  <a16:creationId xmlns:a16="http://schemas.microsoft.com/office/drawing/2014/main" id="{4B66FDAC-E0B9-6416-3AB5-341E03A8F753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71">
              <a:extLst>
                <a:ext uri="{FF2B5EF4-FFF2-40B4-BE49-F238E27FC236}">
                  <a16:creationId xmlns:a16="http://schemas.microsoft.com/office/drawing/2014/main" id="{C4E97E63-6185-EC40-8409-E4B9523BCD67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72">
              <a:extLst>
                <a:ext uri="{FF2B5EF4-FFF2-40B4-BE49-F238E27FC236}">
                  <a16:creationId xmlns:a16="http://schemas.microsoft.com/office/drawing/2014/main" id="{7185B871-1D69-4735-3E3C-FFD248B77BD0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73">
              <a:extLst>
                <a:ext uri="{FF2B5EF4-FFF2-40B4-BE49-F238E27FC236}">
                  <a16:creationId xmlns:a16="http://schemas.microsoft.com/office/drawing/2014/main" id="{9CAA2959-BB46-4ECF-1CD8-C2567B933C97}"/>
                </a:ext>
              </a:extLst>
            </p:cNvPr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147" name="tx74">
              <a:extLst>
                <a:ext uri="{FF2B5EF4-FFF2-40B4-BE49-F238E27FC236}">
                  <a16:creationId xmlns:a16="http://schemas.microsoft.com/office/drawing/2014/main" id="{FDE2BACE-2B9A-9094-9386-224A7271EF48}"/>
                </a:ext>
              </a:extLst>
            </p:cNvPr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97AE95-7D2D-0F52-4FDB-BEF67AB5A741}"/>
              </a:ext>
            </a:extLst>
          </p:cNvPr>
          <p:cNvGrpSpPr/>
          <p:nvPr/>
        </p:nvGrpSpPr>
        <p:grpSpPr>
          <a:xfrm>
            <a:off x="5831448" y="0"/>
            <a:ext cx="2879725" cy="5400675"/>
            <a:chOff x="0" y="0"/>
            <a:chExt cx="2879725" cy="5400675"/>
          </a:xfrm>
        </p:grpSpPr>
        <p:sp>
          <p:nvSpPr>
            <p:cNvPr id="149" name="rc3">
              <a:extLst>
                <a:ext uri="{FF2B5EF4-FFF2-40B4-BE49-F238E27FC236}">
                  <a16:creationId xmlns:a16="http://schemas.microsoft.com/office/drawing/2014/main" id="{7E28CE1F-332B-80E2-BEE5-9A8E46F9060B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4">
              <a:extLst>
                <a:ext uri="{FF2B5EF4-FFF2-40B4-BE49-F238E27FC236}">
                  <a16:creationId xmlns:a16="http://schemas.microsoft.com/office/drawing/2014/main" id="{BFD29D81-E328-F04D-9EE7-8C2AF88ED879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2EB7EAD7-65E9-A287-6164-B31F9821376E}"/>
                </a:ext>
              </a:extLst>
            </p:cNvPr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420212FA-3F29-DBC3-6829-EC0C6897648F}"/>
                </a:ext>
              </a:extLst>
            </p:cNvPr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D7318F5E-7206-A2B8-CB35-6714AC329A2B}"/>
                </a:ext>
              </a:extLst>
            </p:cNvPr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5D4F0441-A3B1-518F-4975-85BC88F6A9EF}"/>
                </a:ext>
              </a:extLst>
            </p:cNvPr>
            <p:cNvSpPr/>
            <p:nvPr/>
          </p:nvSpPr>
          <p:spPr>
            <a:xfrm>
              <a:off x="726332" y="678488"/>
              <a:ext cx="164964" cy="358703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179548D0-2481-6FF2-8D7F-1849577E5795}"/>
                </a:ext>
              </a:extLst>
            </p:cNvPr>
            <p:cNvSpPr/>
            <p:nvPr/>
          </p:nvSpPr>
          <p:spPr>
            <a:xfrm>
              <a:off x="726332" y="4265522"/>
              <a:ext cx="164964" cy="5124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3D368F63-2AF7-3B1F-0C5F-90B4D467556A}"/>
                </a:ext>
              </a:extLst>
            </p:cNvPr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77067153-6C25-A01E-210C-E0259AC96A28}"/>
                </a:ext>
              </a:extLst>
            </p:cNvPr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EA907A7B-583E-3CC7-B345-26679FD146E9}"/>
                </a:ext>
              </a:extLst>
            </p:cNvPr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64FE0324-76E2-0DFE-2EBB-1DF2655AAC15}"/>
                </a:ext>
              </a:extLst>
            </p:cNvPr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4">
              <a:extLst>
                <a:ext uri="{FF2B5EF4-FFF2-40B4-BE49-F238E27FC236}">
                  <a16:creationId xmlns:a16="http://schemas.microsoft.com/office/drawing/2014/main" id="{FAFCFF11-ADB7-202F-BDA2-48F21B211C17}"/>
                </a:ext>
              </a:extLst>
            </p:cNvPr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5">
              <a:extLst>
                <a:ext uri="{FF2B5EF4-FFF2-40B4-BE49-F238E27FC236}">
                  <a16:creationId xmlns:a16="http://schemas.microsoft.com/office/drawing/2014/main" id="{8641762C-0BAA-E6FA-B1B8-F09D92C431CC}"/>
                </a:ext>
              </a:extLst>
            </p:cNvPr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">
              <a:extLst>
                <a:ext uri="{FF2B5EF4-FFF2-40B4-BE49-F238E27FC236}">
                  <a16:creationId xmlns:a16="http://schemas.microsoft.com/office/drawing/2014/main" id="{DD387CEB-7846-1B2A-DDA8-C786AEEA5063}"/>
                </a:ext>
              </a:extLst>
            </p:cNvPr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7">
              <a:extLst>
                <a:ext uri="{FF2B5EF4-FFF2-40B4-BE49-F238E27FC236}">
                  <a16:creationId xmlns:a16="http://schemas.microsoft.com/office/drawing/2014/main" id="{258BC613-D490-CC0F-B308-85BB37120FCC}"/>
                </a:ext>
              </a:extLst>
            </p:cNvPr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8">
              <a:extLst>
                <a:ext uri="{FF2B5EF4-FFF2-40B4-BE49-F238E27FC236}">
                  <a16:creationId xmlns:a16="http://schemas.microsoft.com/office/drawing/2014/main" id="{236EE0C8-765A-940A-950D-7DC0DFB48447}"/>
                </a:ext>
              </a:extLst>
            </p:cNvPr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9">
              <a:extLst>
                <a:ext uri="{FF2B5EF4-FFF2-40B4-BE49-F238E27FC236}">
                  <a16:creationId xmlns:a16="http://schemas.microsoft.com/office/drawing/2014/main" id="{73096FF5-0269-EC23-F772-FBBC4A0105FD}"/>
                </a:ext>
              </a:extLst>
            </p:cNvPr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20">
              <a:extLst>
                <a:ext uri="{FF2B5EF4-FFF2-40B4-BE49-F238E27FC236}">
                  <a16:creationId xmlns:a16="http://schemas.microsoft.com/office/drawing/2014/main" id="{700337C8-B854-CFAB-2262-DC7A52FA014A}"/>
                </a:ext>
              </a:extLst>
            </p:cNvPr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21">
              <a:extLst>
                <a:ext uri="{FF2B5EF4-FFF2-40B4-BE49-F238E27FC236}">
                  <a16:creationId xmlns:a16="http://schemas.microsoft.com/office/drawing/2014/main" id="{E660E096-A45E-6C10-CAE2-12F30A0C37FD}"/>
                </a:ext>
              </a:extLst>
            </p:cNvPr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22">
              <a:extLst>
                <a:ext uri="{FF2B5EF4-FFF2-40B4-BE49-F238E27FC236}">
                  <a16:creationId xmlns:a16="http://schemas.microsoft.com/office/drawing/2014/main" id="{F98D8512-0BCF-97FD-568D-539FC4BD03BB}"/>
                </a:ext>
              </a:extLst>
            </p:cNvPr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23">
              <a:extLst>
                <a:ext uri="{FF2B5EF4-FFF2-40B4-BE49-F238E27FC236}">
                  <a16:creationId xmlns:a16="http://schemas.microsoft.com/office/drawing/2014/main" id="{ACD9063A-7EB5-B305-9E7E-22B477CEC788}"/>
                </a:ext>
              </a:extLst>
            </p:cNvPr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DDBF7E1E-74C6-C8A6-6109-1A0377254CD7}"/>
                </a:ext>
              </a:extLst>
            </p:cNvPr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A8AB6FEC-F8C1-A8C1-EFEA-79F6B657B6C3}"/>
                </a:ext>
              </a:extLst>
            </p:cNvPr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88F2FDFE-06FF-7D32-823F-373859673F3E}"/>
                </a:ext>
              </a:extLst>
            </p:cNvPr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tx27">
              <a:extLst>
                <a:ext uri="{FF2B5EF4-FFF2-40B4-BE49-F238E27FC236}">
                  <a16:creationId xmlns:a16="http://schemas.microsoft.com/office/drawing/2014/main" id="{1929441C-376E-1C32-3E86-B5103792CA33}"/>
                </a:ext>
              </a:extLst>
            </p:cNvPr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E4D598D1-39C8-CDE3-B784-B2B9ADD5E06B}"/>
                </a:ext>
              </a:extLst>
            </p:cNvPr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29">
              <a:extLst>
                <a:ext uri="{FF2B5EF4-FFF2-40B4-BE49-F238E27FC236}">
                  <a16:creationId xmlns:a16="http://schemas.microsoft.com/office/drawing/2014/main" id="{FA33CA39-78E3-5EE6-D230-C7536867CEA6}"/>
                </a:ext>
              </a:extLst>
            </p:cNvPr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4DBE2D4D-59F3-9208-B06C-987D2E57D03A}"/>
                </a:ext>
              </a:extLst>
            </p:cNvPr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tx31">
              <a:extLst>
                <a:ext uri="{FF2B5EF4-FFF2-40B4-BE49-F238E27FC236}">
                  <a16:creationId xmlns:a16="http://schemas.microsoft.com/office/drawing/2014/main" id="{9AC76CF3-922E-64D3-D6A8-C335A50220BB}"/>
                </a:ext>
              </a:extLst>
            </p:cNvPr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1F581CB7-BCC9-1E31-FF96-BC95E0F7E05F}"/>
                </a:ext>
              </a:extLst>
            </p:cNvPr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tx33">
              <a:extLst>
                <a:ext uri="{FF2B5EF4-FFF2-40B4-BE49-F238E27FC236}">
                  <a16:creationId xmlns:a16="http://schemas.microsoft.com/office/drawing/2014/main" id="{D60B3484-7620-10D2-3A8C-45F8C8034A62}"/>
                </a:ext>
              </a:extLst>
            </p:cNvPr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80" name="rc34">
              <a:extLst>
                <a:ext uri="{FF2B5EF4-FFF2-40B4-BE49-F238E27FC236}">
                  <a16:creationId xmlns:a16="http://schemas.microsoft.com/office/drawing/2014/main" id="{C87BA03E-6049-99ED-CC1B-64F98CE1B1B3}"/>
                </a:ext>
              </a:extLst>
            </p:cNvPr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82CEC86A-7718-8E30-D57A-2FFAE5F42528}"/>
                </a:ext>
              </a:extLst>
            </p:cNvPr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82" name="pl36">
              <a:extLst>
                <a:ext uri="{FF2B5EF4-FFF2-40B4-BE49-F238E27FC236}">
                  <a16:creationId xmlns:a16="http://schemas.microsoft.com/office/drawing/2014/main" id="{43FCF0E5-C87C-4A40-A038-CE21168FB505}"/>
                </a:ext>
              </a:extLst>
            </p:cNvPr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37">
              <a:extLst>
                <a:ext uri="{FF2B5EF4-FFF2-40B4-BE49-F238E27FC236}">
                  <a16:creationId xmlns:a16="http://schemas.microsoft.com/office/drawing/2014/main" id="{A59089B0-BAFB-8C7F-1171-CC990BFABF13}"/>
                </a:ext>
              </a:extLst>
            </p:cNvPr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38">
              <a:extLst>
                <a:ext uri="{FF2B5EF4-FFF2-40B4-BE49-F238E27FC236}">
                  <a16:creationId xmlns:a16="http://schemas.microsoft.com/office/drawing/2014/main" id="{A348907E-1A16-6DE5-D48C-6BD5C77B5823}"/>
                </a:ext>
              </a:extLst>
            </p:cNvPr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E4D5492C-AE01-ABA1-B425-2B60C2D42150}"/>
                </a:ext>
              </a:extLst>
            </p:cNvPr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DCDE5C09-4A08-EDF1-AE44-930768A243EC}"/>
                </a:ext>
              </a:extLst>
            </p:cNvPr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(24)</a:t>
              </a:r>
            </a:p>
          </p:txBody>
        </p:sp>
        <p:sp>
          <p:nvSpPr>
            <p:cNvPr id="187" name="pl41">
              <a:extLst>
                <a:ext uri="{FF2B5EF4-FFF2-40B4-BE49-F238E27FC236}">
                  <a16:creationId xmlns:a16="http://schemas.microsoft.com/office/drawing/2014/main" id="{F927EBA1-5642-DDA9-43E2-8E9873520CDC}"/>
                </a:ext>
              </a:extLst>
            </p:cNvPr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42">
              <a:extLst>
                <a:ext uri="{FF2B5EF4-FFF2-40B4-BE49-F238E27FC236}">
                  <a16:creationId xmlns:a16="http://schemas.microsoft.com/office/drawing/2014/main" id="{694FB0DA-3396-62D6-2250-BE5310C70204}"/>
                </a:ext>
              </a:extLst>
            </p:cNvPr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43">
              <a:extLst>
                <a:ext uri="{FF2B5EF4-FFF2-40B4-BE49-F238E27FC236}">
                  <a16:creationId xmlns:a16="http://schemas.microsoft.com/office/drawing/2014/main" id="{0755FAC7-EB0A-120E-BAA3-C3FDE4C2F7A4}"/>
                </a:ext>
              </a:extLst>
            </p:cNvPr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tx44">
              <a:extLst>
                <a:ext uri="{FF2B5EF4-FFF2-40B4-BE49-F238E27FC236}">
                  <a16:creationId xmlns:a16="http://schemas.microsoft.com/office/drawing/2014/main" id="{821F5E3E-6865-77F7-F1A5-8D1F56D5CD13}"/>
                </a:ext>
              </a:extLst>
            </p:cNvPr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91" name="tx45">
              <a:extLst>
                <a:ext uri="{FF2B5EF4-FFF2-40B4-BE49-F238E27FC236}">
                  <a16:creationId xmlns:a16="http://schemas.microsoft.com/office/drawing/2014/main" id="{9612034E-0146-ECAE-1B4D-77B31A7E2943}"/>
                </a:ext>
              </a:extLst>
            </p:cNvPr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92" name="pl46">
              <a:extLst>
                <a:ext uri="{FF2B5EF4-FFF2-40B4-BE49-F238E27FC236}">
                  <a16:creationId xmlns:a16="http://schemas.microsoft.com/office/drawing/2014/main" id="{EC6CA7A7-3243-516B-EB06-4E8FC8E4DCC1}"/>
                </a:ext>
              </a:extLst>
            </p:cNvPr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47">
              <a:extLst>
                <a:ext uri="{FF2B5EF4-FFF2-40B4-BE49-F238E27FC236}">
                  <a16:creationId xmlns:a16="http://schemas.microsoft.com/office/drawing/2014/main" id="{2587D4C2-C146-1325-3FD7-C8C35FDC9A4C}"/>
                </a:ext>
              </a:extLst>
            </p:cNvPr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48">
              <a:extLst>
                <a:ext uri="{FF2B5EF4-FFF2-40B4-BE49-F238E27FC236}">
                  <a16:creationId xmlns:a16="http://schemas.microsoft.com/office/drawing/2014/main" id="{577CAA90-0210-61EE-E8A4-57DCCE2FAC3F}"/>
                </a:ext>
              </a:extLst>
            </p:cNvPr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tx49">
              <a:extLst>
                <a:ext uri="{FF2B5EF4-FFF2-40B4-BE49-F238E27FC236}">
                  <a16:creationId xmlns:a16="http://schemas.microsoft.com/office/drawing/2014/main" id="{3E78CD5C-734E-08FE-9492-08EE0C17BB96}"/>
                </a:ext>
              </a:extLst>
            </p:cNvPr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196" name="tx50">
              <a:extLst>
                <a:ext uri="{FF2B5EF4-FFF2-40B4-BE49-F238E27FC236}">
                  <a16:creationId xmlns:a16="http://schemas.microsoft.com/office/drawing/2014/main" id="{B742564E-8A3A-6A14-A574-F1CF09345107}"/>
                </a:ext>
              </a:extLst>
            </p:cNvPr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97" name="pl51">
              <a:extLst>
                <a:ext uri="{FF2B5EF4-FFF2-40B4-BE49-F238E27FC236}">
                  <a16:creationId xmlns:a16="http://schemas.microsoft.com/office/drawing/2014/main" id="{08202279-5BEA-6F88-BD94-9A7D7976B918}"/>
                </a:ext>
              </a:extLst>
            </p:cNvPr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52">
              <a:extLst>
                <a:ext uri="{FF2B5EF4-FFF2-40B4-BE49-F238E27FC236}">
                  <a16:creationId xmlns:a16="http://schemas.microsoft.com/office/drawing/2014/main" id="{9D784EC0-F132-271F-5E58-DCEF73111840}"/>
                </a:ext>
              </a:extLst>
            </p:cNvPr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53">
              <a:extLst>
                <a:ext uri="{FF2B5EF4-FFF2-40B4-BE49-F238E27FC236}">
                  <a16:creationId xmlns:a16="http://schemas.microsoft.com/office/drawing/2014/main" id="{E2C5FD7F-B360-49C8-8394-88EFA28DC3EB}"/>
                </a:ext>
              </a:extLst>
            </p:cNvPr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54">
              <a:extLst>
                <a:ext uri="{FF2B5EF4-FFF2-40B4-BE49-F238E27FC236}">
                  <a16:creationId xmlns:a16="http://schemas.microsoft.com/office/drawing/2014/main" id="{D4BA1DC4-F490-B24D-C0AB-540CCA9F802E}"/>
                </a:ext>
              </a:extLst>
            </p:cNvPr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201" name="tx55">
              <a:extLst>
                <a:ext uri="{FF2B5EF4-FFF2-40B4-BE49-F238E27FC236}">
                  <a16:creationId xmlns:a16="http://schemas.microsoft.com/office/drawing/2014/main" id="{15FE8782-F22C-FB4B-BA84-2E5EEDB39C55}"/>
                </a:ext>
              </a:extLst>
            </p:cNvPr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202" name="pl56">
              <a:extLst>
                <a:ext uri="{FF2B5EF4-FFF2-40B4-BE49-F238E27FC236}">
                  <a16:creationId xmlns:a16="http://schemas.microsoft.com/office/drawing/2014/main" id="{14FBE03C-6454-05D0-EADC-B65BC7C654BE}"/>
                </a:ext>
              </a:extLst>
            </p:cNvPr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57">
              <a:extLst>
                <a:ext uri="{FF2B5EF4-FFF2-40B4-BE49-F238E27FC236}">
                  <a16:creationId xmlns:a16="http://schemas.microsoft.com/office/drawing/2014/main" id="{2EDC1AF8-643B-3827-B950-E73FA7E40C93}"/>
                </a:ext>
              </a:extLst>
            </p:cNvPr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58">
              <a:extLst>
                <a:ext uri="{FF2B5EF4-FFF2-40B4-BE49-F238E27FC236}">
                  <a16:creationId xmlns:a16="http://schemas.microsoft.com/office/drawing/2014/main" id="{9277BAD4-DBBF-AD44-48AD-C3838370053D}"/>
                </a:ext>
              </a:extLst>
            </p:cNvPr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tx59">
              <a:extLst>
                <a:ext uri="{FF2B5EF4-FFF2-40B4-BE49-F238E27FC236}">
                  <a16:creationId xmlns:a16="http://schemas.microsoft.com/office/drawing/2014/main" id="{EB9D65C9-43E3-A66B-CF4D-52CCC10BA1EB}"/>
                </a:ext>
              </a:extLst>
            </p:cNvPr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206" name="tx60">
              <a:extLst>
                <a:ext uri="{FF2B5EF4-FFF2-40B4-BE49-F238E27FC236}">
                  <a16:creationId xmlns:a16="http://schemas.microsoft.com/office/drawing/2014/main" id="{3099A1B2-E6E0-1A31-7351-53816E711552}"/>
                </a:ext>
              </a:extLst>
            </p:cNvPr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207" name="pl61">
              <a:extLst>
                <a:ext uri="{FF2B5EF4-FFF2-40B4-BE49-F238E27FC236}">
                  <a16:creationId xmlns:a16="http://schemas.microsoft.com/office/drawing/2014/main" id="{9E986892-6621-1843-42CC-5DDA32438D50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tx62">
              <a:extLst>
                <a:ext uri="{FF2B5EF4-FFF2-40B4-BE49-F238E27FC236}">
                  <a16:creationId xmlns:a16="http://schemas.microsoft.com/office/drawing/2014/main" id="{6088BBAE-A446-33BA-9181-D60F6101D1DF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09" name="tx63">
              <a:extLst>
                <a:ext uri="{FF2B5EF4-FFF2-40B4-BE49-F238E27FC236}">
                  <a16:creationId xmlns:a16="http://schemas.microsoft.com/office/drawing/2014/main" id="{554F753C-AF8C-5AE9-9CFC-F4F6B075FD5A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10" name="tx64">
              <a:extLst>
                <a:ext uri="{FF2B5EF4-FFF2-40B4-BE49-F238E27FC236}">
                  <a16:creationId xmlns:a16="http://schemas.microsoft.com/office/drawing/2014/main" id="{179AA2E7-B668-EB06-3F5C-6D857DB12C3F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11" name="tx65">
              <a:extLst>
                <a:ext uri="{FF2B5EF4-FFF2-40B4-BE49-F238E27FC236}">
                  <a16:creationId xmlns:a16="http://schemas.microsoft.com/office/drawing/2014/main" id="{153630C7-ABBF-E848-E71E-7F40E2FDF002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12" name="tx66">
              <a:extLst>
                <a:ext uri="{FF2B5EF4-FFF2-40B4-BE49-F238E27FC236}">
                  <a16:creationId xmlns:a16="http://schemas.microsoft.com/office/drawing/2014/main" id="{45A7C850-88A6-3C48-1847-1FA324DDAC4F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13" name="pl67">
              <a:extLst>
                <a:ext uri="{FF2B5EF4-FFF2-40B4-BE49-F238E27FC236}">
                  <a16:creationId xmlns:a16="http://schemas.microsoft.com/office/drawing/2014/main" id="{B7D54757-99C3-1190-0A8B-78BF7920BF4F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68">
              <a:extLst>
                <a:ext uri="{FF2B5EF4-FFF2-40B4-BE49-F238E27FC236}">
                  <a16:creationId xmlns:a16="http://schemas.microsoft.com/office/drawing/2014/main" id="{EE0FC792-AFD6-1F89-2AA9-9AF827586220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69">
              <a:extLst>
                <a:ext uri="{FF2B5EF4-FFF2-40B4-BE49-F238E27FC236}">
                  <a16:creationId xmlns:a16="http://schemas.microsoft.com/office/drawing/2014/main" id="{31159BE3-F610-F54D-68C7-9A8F472E019D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70">
              <a:extLst>
                <a:ext uri="{FF2B5EF4-FFF2-40B4-BE49-F238E27FC236}">
                  <a16:creationId xmlns:a16="http://schemas.microsoft.com/office/drawing/2014/main" id="{C8F055BF-B13F-B9AB-7E3C-E7615C6B4923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71">
              <a:extLst>
                <a:ext uri="{FF2B5EF4-FFF2-40B4-BE49-F238E27FC236}">
                  <a16:creationId xmlns:a16="http://schemas.microsoft.com/office/drawing/2014/main" id="{742CD24D-C1C9-6DEA-E56D-2100B983DAEE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tx72">
              <a:extLst>
                <a:ext uri="{FF2B5EF4-FFF2-40B4-BE49-F238E27FC236}">
                  <a16:creationId xmlns:a16="http://schemas.microsoft.com/office/drawing/2014/main" id="{3CB1863C-E319-266E-C9D2-D29FFFB9CCF6}"/>
                </a:ext>
              </a:extLst>
            </p:cNvPr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219" name="tx73">
              <a:extLst>
                <a:ext uri="{FF2B5EF4-FFF2-40B4-BE49-F238E27FC236}">
                  <a16:creationId xmlns:a16="http://schemas.microsoft.com/office/drawing/2014/main" id="{3F1485BF-45D0-4336-DAFE-EB3C22B99711}"/>
                </a:ext>
              </a:extLst>
            </p:cNvPr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26501CB6-86B1-4E4C-3B47-F90564A0C63C}"/>
              </a:ext>
            </a:extLst>
          </p:cNvPr>
          <p:cNvGrpSpPr/>
          <p:nvPr/>
        </p:nvGrpSpPr>
        <p:grpSpPr>
          <a:xfrm>
            <a:off x="8647581" y="0"/>
            <a:ext cx="2879725" cy="5400675"/>
            <a:chOff x="0" y="0"/>
            <a:chExt cx="2879725" cy="5400675"/>
          </a:xfrm>
        </p:grpSpPr>
        <p:sp>
          <p:nvSpPr>
            <p:cNvPr id="221" name="rc3">
              <a:extLst>
                <a:ext uri="{FF2B5EF4-FFF2-40B4-BE49-F238E27FC236}">
                  <a16:creationId xmlns:a16="http://schemas.microsoft.com/office/drawing/2014/main" id="{FE17D19E-19EE-07F1-85F1-69B6F219668C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rc4">
              <a:extLst>
                <a:ext uri="{FF2B5EF4-FFF2-40B4-BE49-F238E27FC236}">
                  <a16:creationId xmlns:a16="http://schemas.microsoft.com/office/drawing/2014/main" id="{56C6CF3A-0CD4-DBF0-4174-EC45A8E2AD92}"/>
                </a:ext>
              </a:extLst>
            </p:cNvPr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5">
              <a:extLst>
                <a:ext uri="{FF2B5EF4-FFF2-40B4-BE49-F238E27FC236}">
                  <a16:creationId xmlns:a16="http://schemas.microsoft.com/office/drawing/2014/main" id="{EECEFFB9-F7F5-DB51-D563-E6FA4594CEB0}"/>
                </a:ext>
              </a:extLst>
            </p:cNvPr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g6">
              <a:extLst>
                <a:ext uri="{FF2B5EF4-FFF2-40B4-BE49-F238E27FC236}">
                  <a16:creationId xmlns:a16="http://schemas.microsoft.com/office/drawing/2014/main" id="{8763282C-5C89-B3F6-2B58-791695816D1D}"/>
                </a:ext>
              </a:extLst>
            </p:cNvPr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gdLst/>
              <a:ahLst/>
              <a:cxnLst/>
              <a:rect l="0" t="0" r="0" b="0"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7">
              <a:extLst>
                <a:ext uri="{FF2B5EF4-FFF2-40B4-BE49-F238E27FC236}">
                  <a16:creationId xmlns:a16="http://schemas.microsoft.com/office/drawing/2014/main" id="{266AE522-9701-1F43-F07F-E59CDD468F53}"/>
                </a:ext>
              </a:extLst>
            </p:cNvPr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gdLst/>
              <a:ahLst/>
              <a:cxnLst/>
              <a:rect l="0" t="0" r="0" b="0"/>
              <a:pathLst>
                <a:path w="158354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g8">
              <a:extLst>
                <a:ext uri="{FF2B5EF4-FFF2-40B4-BE49-F238E27FC236}">
                  <a16:creationId xmlns:a16="http://schemas.microsoft.com/office/drawing/2014/main" id="{ADF8002B-3791-228F-5191-AA388858C2D7}"/>
                </a:ext>
              </a:extLst>
            </p:cNvPr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gdLst/>
              <a:ahLst/>
              <a:cxnLst/>
              <a:rect l="0" t="0" r="0" b="0"/>
              <a:pathLst>
                <a:path w="171889" h="4099467">
                  <a:moveTo>
                    <a:pt x="14516" y="4099467"/>
                  </a:moveTo>
                  <a:lnTo>
                    <a:pt x="14258" y="4091445"/>
                  </a:lnTo>
                  <a:lnTo>
                    <a:pt x="14004" y="4083422"/>
                  </a:lnTo>
                  <a:lnTo>
                    <a:pt x="13764" y="4075400"/>
                  </a:lnTo>
                  <a:lnTo>
                    <a:pt x="13533" y="4067377"/>
                  </a:lnTo>
                  <a:lnTo>
                    <a:pt x="13313" y="4059355"/>
                  </a:lnTo>
                  <a:lnTo>
                    <a:pt x="13103" y="4051332"/>
                  </a:lnTo>
                  <a:lnTo>
                    <a:pt x="12903" y="4043310"/>
                  </a:lnTo>
                  <a:lnTo>
                    <a:pt x="12716" y="4035287"/>
                  </a:lnTo>
                  <a:lnTo>
                    <a:pt x="12535" y="4027265"/>
                  </a:lnTo>
                  <a:lnTo>
                    <a:pt x="12371" y="4019243"/>
                  </a:lnTo>
                  <a:lnTo>
                    <a:pt x="12210" y="4011220"/>
                  </a:lnTo>
                  <a:lnTo>
                    <a:pt x="12069" y="4003198"/>
                  </a:lnTo>
                  <a:lnTo>
                    <a:pt x="11928" y="3995175"/>
                  </a:lnTo>
                  <a:lnTo>
                    <a:pt x="11809" y="3987153"/>
                  </a:lnTo>
                  <a:lnTo>
                    <a:pt x="11691" y="3979130"/>
                  </a:lnTo>
                  <a:lnTo>
                    <a:pt x="11592" y="3971108"/>
                  </a:lnTo>
                  <a:lnTo>
                    <a:pt x="11497" y="3963085"/>
                  </a:lnTo>
                  <a:lnTo>
                    <a:pt x="11418" y="3955063"/>
                  </a:lnTo>
                  <a:lnTo>
                    <a:pt x="11346" y="3947041"/>
                  </a:lnTo>
                  <a:lnTo>
                    <a:pt x="11287" y="3939018"/>
                  </a:lnTo>
                  <a:lnTo>
                    <a:pt x="11237" y="3930996"/>
                  </a:lnTo>
                  <a:lnTo>
                    <a:pt x="11197" y="3922973"/>
                  </a:lnTo>
                  <a:lnTo>
                    <a:pt x="11170" y="3914951"/>
                  </a:lnTo>
                  <a:lnTo>
                    <a:pt x="11150" y="3906928"/>
                  </a:lnTo>
                  <a:lnTo>
                    <a:pt x="11145" y="3898906"/>
                  </a:lnTo>
                  <a:lnTo>
                    <a:pt x="11143" y="3890884"/>
                  </a:lnTo>
                  <a:lnTo>
                    <a:pt x="11160" y="3882861"/>
                  </a:lnTo>
                  <a:lnTo>
                    <a:pt x="11178" y="3874839"/>
                  </a:lnTo>
                  <a:lnTo>
                    <a:pt x="11216" y="3866816"/>
                  </a:lnTo>
                  <a:lnTo>
                    <a:pt x="11255" y="3858794"/>
                  </a:lnTo>
                  <a:lnTo>
                    <a:pt x="11312" y="3850771"/>
                  </a:lnTo>
                  <a:lnTo>
                    <a:pt x="11371" y="3842749"/>
                  </a:lnTo>
                  <a:lnTo>
                    <a:pt x="11446" y="3834726"/>
                  </a:lnTo>
                  <a:lnTo>
                    <a:pt x="11526" y="3826704"/>
                  </a:lnTo>
                  <a:lnTo>
                    <a:pt x="11618" y="3818682"/>
                  </a:lnTo>
                  <a:lnTo>
                    <a:pt x="11718" y="3810659"/>
                  </a:lnTo>
                  <a:lnTo>
                    <a:pt x="11827" y="3802637"/>
                  </a:lnTo>
                  <a:lnTo>
                    <a:pt x="11946" y="3794614"/>
                  </a:lnTo>
                  <a:lnTo>
                    <a:pt x="12072" y="3786592"/>
                  </a:lnTo>
                  <a:lnTo>
                    <a:pt x="12210" y="3778569"/>
                  </a:lnTo>
                  <a:lnTo>
                    <a:pt x="12351" y="3770547"/>
                  </a:lnTo>
                  <a:lnTo>
                    <a:pt x="12507" y="3762524"/>
                  </a:lnTo>
                  <a:lnTo>
                    <a:pt x="12664" y="3754502"/>
                  </a:lnTo>
                  <a:lnTo>
                    <a:pt x="12837" y="3746480"/>
                  </a:lnTo>
                  <a:lnTo>
                    <a:pt x="13010" y="3738457"/>
                  </a:lnTo>
                  <a:lnTo>
                    <a:pt x="13198" y="3730435"/>
                  </a:lnTo>
                  <a:lnTo>
                    <a:pt x="13387" y="3722412"/>
                  </a:lnTo>
                  <a:lnTo>
                    <a:pt x="13589" y="3714390"/>
                  </a:lnTo>
                  <a:lnTo>
                    <a:pt x="13794" y="3706367"/>
                  </a:lnTo>
                  <a:lnTo>
                    <a:pt x="14008" y="3698345"/>
                  </a:lnTo>
                  <a:lnTo>
                    <a:pt x="14228" y="3690322"/>
                  </a:lnTo>
                  <a:lnTo>
                    <a:pt x="14454" y="3682300"/>
                  </a:lnTo>
                  <a:lnTo>
                    <a:pt x="14687" y="3674278"/>
                  </a:lnTo>
                  <a:lnTo>
                    <a:pt x="14925" y="3666255"/>
                  </a:lnTo>
                  <a:lnTo>
                    <a:pt x="15171" y="3658233"/>
                  </a:lnTo>
                  <a:lnTo>
                    <a:pt x="15420" y="3650210"/>
                  </a:lnTo>
                  <a:lnTo>
                    <a:pt x="15678" y="3642188"/>
                  </a:lnTo>
                  <a:lnTo>
                    <a:pt x="15937" y="3634165"/>
                  </a:lnTo>
                  <a:lnTo>
                    <a:pt x="16205" y="3626143"/>
                  </a:lnTo>
                  <a:lnTo>
                    <a:pt x="16474" y="3618121"/>
                  </a:lnTo>
                  <a:lnTo>
                    <a:pt x="16752" y="3610098"/>
                  </a:lnTo>
                  <a:lnTo>
                    <a:pt x="17030" y="3602076"/>
                  </a:lnTo>
                  <a:lnTo>
                    <a:pt x="17315" y="3594053"/>
                  </a:lnTo>
                  <a:lnTo>
                    <a:pt x="17602" y="3586031"/>
                  </a:lnTo>
                  <a:lnTo>
                    <a:pt x="17895" y="3578008"/>
                  </a:lnTo>
                  <a:lnTo>
                    <a:pt x="18189" y="3569986"/>
                  </a:lnTo>
                  <a:lnTo>
                    <a:pt x="18487" y="3561963"/>
                  </a:lnTo>
                  <a:lnTo>
                    <a:pt x="18789" y="3553941"/>
                  </a:lnTo>
                  <a:lnTo>
                    <a:pt x="19092" y="3545919"/>
                  </a:lnTo>
                  <a:lnTo>
                    <a:pt x="19399" y="3537896"/>
                  </a:lnTo>
                  <a:lnTo>
                    <a:pt x="19707" y="3529874"/>
                  </a:lnTo>
                  <a:lnTo>
                    <a:pt x="20018" y="3521851"/>
                  </a:lnTo>
                  <a:lnTo>
                    <a:pt x="20329" y="3513829"/>
                  </a:lnTo>
                  <a:lnTo>
                    <a:pt x="20644" y="3505806"/>
                  </a:lnTo>
                  <a:lnTo>
                    <a:pt x="20958" y="3497784"/>
                  </a:lnTo>
                  <a:lnTo>
                    <a:pt x="21275" y="3489761"/>
                  </a:lnTo>
                  <a:lnTo>
                    <a:pt x="21592" y="3481739"/>
                  </a:lnTo>
                  <a:lnTo>
                    <a:pt x="21909" y="3473717"/>
                  </a:lnTo>
                  <a:lnTo>
                    <a:pt x="22227" y="3465694"/>
                  </a:lnTo>
                  <a:lnTo>
                    <a:pt x="22545" y="3457672"/>
                  </a:lnTo>
                  <a:lnTo>
                    <a:pt x="22863" y="3449649"/>
                  </a:lnTo>
                  <a:lnTo>
                    <a:pt x="23181" y="3441627"/>
                  </a:lnTo>
                  <a:lnTo>
                    <a:pt x="23498" y="3433604"/>
                  </a:lnTo>
                  <a:lnTo>
                    <a:pt x="23814" y="3425582"/>
                  </a:lnTo>
                  <a:lnTo>
                    <a:pt x="24129" y="3417559"/>
                  </a:lnTo>
                  <a:lnTo>
                    <a:pt x="24443" y="3409537"/>
                  </a:lnTo>
                  <a:lnTo>
                    <a:pt x="24755" y="3401515"/>
                  </a:lnTo>
                  <a:lnTo>
                    <a:pt x="25066" y="3393492"/>
                  </a:lnTo>
                  <a:lnTo>
                    <a:pt x="25375" y="3385470"/>
                  </a:lnTo>
                  <a:lnTo>
                    <a:pt x="25682" y="3377447"/>
                  </a:lnTo>
                  <a:lnTo>
                    <a:pt x="25985" y="3369425"/>
                  </a:lnTo>
                  <a:lnTo>
                    <a:pt x="26289" y="3361402"/>
                  </a:lnTo>
                  <a:lnTo>
                    <a:pt x="26586" y="3353380"/>
                  </a:lnTo>
                  <a:lnTo>
                    <a:pt x="26883" y="3345358"/>
                  </a:lnTo>
                  <a:lnTo>
                    <a:pt x="27175" y="3337335"/>
                  </a:lnTo>
                  <a:lnTo>
                    <a:pt x="27465" y="3329313"/>
                  </a:lnTo>
                  <a:lnTo>
                    <a:pt x="27750" y="3321290"/>
                  </a:lnTo>
                  <a:lnTo>
                    <a:pt x="28033" y="3313268"/>
                  </a:lnTo>
                  <a:lnTo>
                    <a:pt x="28311" y="3305245"/>
                  </a:lnTo>
                  <a:lnTo>
                    <a:pt x="28585" y="3297223"/>
                  </a:lnTo>
                  <a:lnTo>
                    <a:pt x="28855" y="3289200"/>
                  </a:lnTo>
                  <a:lnTo>
                    <a:pt x="29119" y="3281178"/>
                  </a:lnTo>
                  <a:lnTo>
                    <a:pt x="29381" y="3273156"/>
                  </a:lnTo>
                  <a:lnTo>
                    <a:pt x="29635" y="3265133"/>
                  </a:lnTo>
                  <a:lnTo>
                    <a:pt x="29888" y="3257111"/>
                  </a:lnTo>
                  <a:lnTo>
                    <a:pt x="30131" y="3249088"/>
                  </a:lnTo>
                  <a:lnTo>
                    <a:pt x="30374" y="3241066"/>
                  </a:lnTo>
                  <a:lnTo>
                    <a:pt x="30606" y="3233043"/>
                  </a:lnTo>
                  <a:lnTo>
                    <a:pt x="30837" y="3225021"/>
                  </a:lnTo>
                  <a:lnTo>
                    <a:pt x="31058" y="3216998"/>
                  </a:lnTo>
                  <a:lnTo>
                    <a:pt x="31277" y="3208976"/>
                  </a:lnTo>
                  <a:lnTo>
                    <a:pt x="31486" y="3200954"/>
                  </a:lnTo>
                  <a:lnTo>
                    <a:pt x="31692" y="3192931"/>
                  </a:lnTo>
                  <a:lnTo>
                    <a:pt x="31890" y="3184909"/>
                  </a:lnTo>
                  <a:lnTo>
                    <a:pt x="32082" y="3176886"/>
                  </a:lnTo>
                  <a:lnTo>
                    <a:pt x="32267" y="3168864"/>
                  </a:lnTo>
                  <a:lnTo>
                    <a:pt x="32445" y="3160841"/>
                  </a:lnTo>
                  <a:lnTo>
                    <a:pt x="32618" y="3152819"/>
                  </a:lnTo>
                  <a:lnTo>
                    <a:pt x="32781" y="3144796"/>
                  </a:lnTo>
                  <a:lnTo>
                    <a:pt x="32942" y="3136774"/>
                  </a:lnTo>
                  <a:lnTo>
                    <a:pt x="33089" y="3128752"/>
                  </a:lnTo>
                  <a:lnTo>
                    <a:pt x="33236" y="3120729"/>
                  </a:lnTo>
                  <a:lnTo>
                    <a:pt x="33368" y="3112707"/>
                  </a:lnTo>
                  <a:lnTo>
                    <a:pt x="33500" y="3104684"/>
                  </a:lnTo>
                  <a:lnTo>
                    <a:pt x="33617" y="3096662"/>
                  </a:lnTo>
                  <a:lnTo>
                    <a:pt x="33733" y="3088639"/>
                  </a:lnTo>
                  <a:lnTo>
                    <a:pt x="33836" y="3080617"/>
                  </a:lnTo>
                  <a:lnTo>
                    <a:pt x="33935" y="3072595"/>
                  </a:lnTo>
                  <a:lnTo>
                    <a:pt x="34024" y="3064572"/>
                  </a:lnTo>
                  <a:lnTo>
                    <a:pt x="34107" y="3056550"/>
                  </a:lnTo>
                  <a:lnTo>
                    <a:pt x="34181" y="3048527"/>
                  </a:lnTo>
                  <a:lnTo>
                    <a:pt x="34246" y="3040505"/>
                  </a:lnTo>
                  <a:lnTo>
                    <a:pt x="34305" y="3032482"/>
                  </a:lnTo>
                  <a:lnTo>
                    <a:pt x="34354" y="3024460"/>
                  </a:lnTo>
                  <a:lnTo>
                    <a:pt x="34398" y="3016437"/>
                  </a:lnTo>
                  <a:lnTo>
                    <a:pt x="34429" y="3008415"/>
                  </a:lnTo>
                  <a:lnTo>
                    <a:pt x="34458" y="3000393"/>
                  </a:lnTo>
                  <a:lnTo>
                    <a:pt x="34471" y="2992370"/>
                  </a:lnTo>
                  <a:lnTo>
                    <a:pt x="34484" y="2984348"/>
                  </a:lnTo>
                  <a:lnTo>
                    <a:pt x="34481" y="2976325"/>
                  </a:lnTo>
                  <a:lnTo>
                    <a:pt x="34476" y="2968303"/>
                  </a:lnTo>
                  <a:lnTo>
                    <a:pt x="34458" y="2960280"/>
                  </a:lnTo>
                  <a:lnTo>
                    <a:pt x="34435" y="2952258"/>
                  </a:lnTo>
                  <a:lnTo>
                    <a:pt x="34401" y="2944235"/>
                  </a:lnTo>
                  <a:lnTo>
                    <a:pt x="34362" y="2936213"/>
                  </a:lnTo>
                  <a:lnTo>
                    <a:pt x="34312" y="2928191"/>
                  </a:lnTo>
                  <a:lnTo>
                    <a:pt x="34255" y="2920168"/>
                  </a:lnTo>
                  <a:lnTo>
                    <a:pt x="34191" y="2912146"/>
                  </a:lnTo>
                  <a:lnTo>
                    <a:pt x="34116" y="2904123"/>
                  </a:lnTo>
                  <a:lnTo>
                    <a:pt x="34036" y="2896101"/>
                  </a:lnTo>
                  <a:lnTo>
                    <a:pt x="33944" y="2888078"/>
                  </a:lnTo>
                  <a:lnTo>
                    <a:pt x="33849" y="2880056"/>
                  </a:lnTo>
                  <a:lnTo>
                    <a:pt x="33739" y="2872033"/>
                  </a:lnTo>
                  <a:lnTo>
                    <a:pt x="33630" y="2864011"/>
                  </a:lnTo>
                  <a:lnTo>
                    <a:pt x="33503" y="2855989"/>
                  </a:lnTo>
                  <a:lnTo>
                    <a:pt x="33377" y="2847966"/>
                  </a:lnTo>
                  <a:lnTo>
                    <a:pt x="33236" y="2839944"/>
                  </a:lnTo>
                  <a:lnTo>
                    <a:pt x="33092" y="2831921"/>
                  </a:lnTo>
                  <a:lnTo>
                    <a:pt x="32937" y="2823899"/>
                  </a:lnTo>
                  <a:lnTo>
                    <a:pt x="32777" y="2815876"/>
                  </a:lnTo>
                  <a:lnTo>
                    <a:pt x="32608" y="2807854"/>
                  </a:lnTo>
                  <a:lnTo>
                    <a:pt x="32432" y="2799832"/>
                  </a:lnTo>
                  <a:lnTo>
                    <a:pt x="32249" y="2791809"/>
                  </a:lnTo>
                  <a:lnTo>
                    <a:pt x="32057" y="2783787"/>
                  </a:lnTo>
                  <a:lnTo>
                    <a:pt x="31860" y="2775764"/>
                  </a:lnTo>
                  <a:lnTo>
                    <a:pt x="31653" y="2767742"/>
                  </a:lnTo>
                  <a:lnTo>
                    <a:pt x="31443" y="2759719"/>
                  </a:lnTo>
                  <a:lnTo>
                    <a:pt x="31221" y="2751697"/>
                  </a:lnTo>
                  <a:lnTo>
                    <a:pt x="30998" y="2743674"/>
                  </a:lnTo>
                  <a:lnTo>
                    <a:pt x="30762" y="2735652"/>
                  </a:lnTo>
                  <a:lnTo>
                    <a:pt x="30525" y="2727630"/>
                  </a:lnTo>
                  <a:lnTo>
                    <a:pt x="30276" y="2719607"/>
                  </a:lnTo>
                  <a:lnTo>
                    <a:pt x="30025" y="2711585"/>
                  </a:lnTo>
                  <a:lnTo>
                    <a:pt x="29764" y="2703562"/>
                  </a:lnTo>
                  <a:lnTo>
                    <a:pt x="29500" y="2695540"/>
                  </a:lnTo>
                  <a:lnTo>
                    <a:pt x="29228" y="2687517"/>
                  </a:lnTo>
                  <a:lnTo>
                    <a:pt x="28951" y="2679495"/>
                  </a:lnTo>
                  <a:lnTo>
                    <a:pt x="28667" y="2671472"/>
                  </a:lnTo>
                  <a:lnTo>
                    <a:pt x="28378" y="2663450"/>
                  </a:lnTo>
                  <a:lnTo>
                    <a:pt x="28085" y="2655428"/>
                  </a:lnTo>
                  <a:lnTo>
                    <a:pt x="27783" y="2647405"/>
                  </a:lnTo>
                  <a:lnTo>
                    <a:pt x="27480" y="2639383"/>
                  </a:lnTo>
                  <a:lnTo>
                    <a:pt x="27168" y="2631360"/>
                  </a:lnTo>
                  <a:lnTo>
                    <a:pt x="26855" y="2623338"/>
                  </a:lnTo>
                  <a:lnTo>
                    <a:pt x="26532" y="2615315"/>
                  </a:lnTo>
                  <a:lnTo>
                    <a:pt x="26210" y="2607293"/>
                  </a:lnTo>
                  <a:lnTo>
                    <a:pt x="25878" y="2599270"/>
                  </a:lnTo>
                  <a:lnTo>
                    <a:pt x="25546" y="2591248"/>
                  </a:lnTo>
                  <a:lnTo>
                    <a:pt x="25207" y="2583226"/>
                  </a:lnTo>
                  <a:lnTo>
                    <a:pt x="24865" y="2575203"/>
                  </a:lnTo>
                  <a:lnTo>
                    <a:pt x="24519" y="2567181"/>
                  </a:lnTo>
                  <a:lnTo>
                    <a:pt x="24169" y="2559158"/>
                  </a:lnTo>
                  <a:lnTo>
                    <a:pt x="23816" y="2551136"/>
                  </a:lnTo>
                  <a:lnTo>
                    <a:pt x="23459" y="2543113"/>
                  </a:lnTo>
                  <a:lnTo>
                    <a:pt x="23100" y="2535091"/>
                  </a:lnTo>
                  <a:lnTo>
                    <a:pt x="22736" y="2527068"/>
                  </a:lnTo>
                  <a:lnTo>
                    <a:pt x="22371" y="2519046"/>
                  </a:lnTo>
                  <a:lnTo>
                    <a:pt x="22002" y="2511024"/>
                  </a:lnTo>
                  <a:lnTo>
                    <a:pt x="21632" y="2503001"/>
                  </a:lnTo>
                  <a:lnTo>
                    <a:pt x="21257" y="2494979"/>
                  </a:lnTo>
                  <a:lnTo>
                    <a:pt x="20883" y="2486956"/>
                  </a:lnTo>
                  <a:lnTo>
                    <a:pt x="20504" y="2478934"/>
                  </a:lnTo>
                  <a:lnTo>
                    <a:pt x="20126" y="2470911"/>
                  </a:lnTo>
                  <a:lnTo>
                    <a:pt x="19744" y="2462889"/>
                  </a:lnTo>
                  <a:lnTo>
                    <a:pt x="19362" y="2454867"/>
                  </a:lnTo>
                  <a:lnTo>
                    <a:pt x="18978" y="2446844"/>
                  </a:lnTo>
                  <a:lnTo>
                    <a:pt x="18594" y="2438822"/>
                  </a:lnTo>
                  <a:lnTo>
                    <a:pt x="18208" y="2430799"/>
                  </a:lnTo>
                  <a:lnTo>
                    <a:pt x="17822" y="2422777"/>
                  </a:lnTo>
                  <a:lnTo>
                    <a:pt x="17436" y="2414754"/>
                  </a:lnTo>
                  <a:lnTo>
                    <a:pt x="17049" y="2406732"/>
                  </a:lnTo>
                  <a:lnTo>
                    <a:pt x="16662" y="2398709"/>
                  </a:lnTo>
                  <a:lnTo>
                    <a:pt x="16275" y="2390687"/>
                  </a:lnTo>
                  <a:lnTo>
                    <a:pt x="15888" y="2382665"/>
                  </a:lnTo>
                  <a:lnTo>
                    <a:pt x="15502" y="2374642"/>
                  </a:lnTo>
                  <a:lnTo>
                    <a:pt x="15116" y="2366620"/>
                  </a:lnTo>
                  <a:lnTo>
                    <a:pt x="14732" y="2358597"/>
                  </a:lnTo>
                  <a:lnTo>
                    <a:pt x="14348" y="2350575"/>
                  </a:lnTo>
                  <a:lnTo>
                    <a:pt x="13966" y="2342552"/>
                  </a:lnTo>
                  <a:lnTo>
                    <a:pt x="13585" y="2334530"/>
                  </a:lnTo>
                  <a:lnTo>
                    <a:pt x="13206" y="2326507"/>
                  </a:lnTo>
                  <a:lnTo>
                    <a:pt x="12829" y="2318485"/>
                  </a:lnTo>
                  <a:lnTo>
                    <a:pt x="12454" y="2310463"/>
                  </a:lnTo>
                  <a:lnTo>
                    <a:pt x="12080" y="2302440"/>
                  </a:lnTo>
                  <a:lnTo>
                    <a:pt x="11710" y="2294418"/>
                  </a:lnTo>
                  <a:lnTo>
                    <a:pt x="11342" y="2286395"/>
                  </a:lnTo>
                  <a:lnTo>
                    <a:pt x="10976" y="2278373"/>
                  </a:lnTo>
                  <a:lnTo>
                    <a:pt x="10615" y="2270350"/>
                  </a:lnTo>
                  <a:lnTo>
                    <a:pt x="10255" y="2262328"/>
                  </a:lnTo>
                  <a:lnTo>
                    <a:pt x="9900" y="2254305"/>
                  </a:lnTo>
                  <a:lnTo>
                    <a:pt x="9547" y="2246283"/>
                  </a:lnTo>
                  <a:lnTo>
                    <a:pt x="9200" y="2238261"/>
                  </a:lnTo>
                  <a:lnTo>
                    <a:pt x="8854" y="2230238"/>
                  </a:lnTo>
                  <a:lnTo>
                    <a:pt x="8515" y="2222216"/>
                  </a:lnTo>
                  <a:lnTo>
                    <a:pt x="8178" y="2214193"/>
                  </a:lnTo>
                  <a:lnTo>
                    <a:pt x="7848" y="2206171"/>
                  </a:lnTo>
                  <a:lnTo>
                    <a:pt x="7520" y="2198148"/>
                  </a:lnTo>
                  <a:lnTo>
                    <a:pt x="7199" y="2190126"/>
                  </a:lnTo>
                  <a:lnTo>
                    <a:pt x="6882" y="2182104"/>
                  </a:lnTo>
                  <a:lnTo>
                    <a:pt x="6570" y="2174081"/>
                  </a:lnTo>
                  <a:lnTo>
                    <a:pt x="6264" y="2166059"/>
                  </a:lnTo>
                  <a:lnTo>
                    <a:pt x="5962" y="2158036"/>
                  </a:lnTo>
                  <a:lnTo>
                    <a:pt x="5668" y="2150014"/>
                  </a:lnTo>
                  <a:lnTo>
                    <a:pt x="5377" y="2141991"/>
                  </a:lnTo>
                  <a:lnTo>
                    <a:pt x="5095" y="2133969"/>
                  </a:lnTo>
                  <a:lnTo>
                    <a:pt x="4815" y="2125946"/>
                  </a:lnTo>
                  <a:lnTo>
                    <a:pt x="4547" y="2117924"/>
                  </a:lnTo>
                  <a:lnTo>
                    <a:pt x="4280" y="2109902"/>
                  </a:lnTo>
                  <a:lnTo>
                    <a:pt x="4025" y="2101879"/>
                  </a:lnTo>
                  <a:lnTo>
                    <a:pt x="3772" y="2093857"/>
                  </a:lnTo>
                  <a:lnTo>
                    <a:pt x="3530" y="2085834"/>
                  </a:lnTo>
                  <a:lnTo>
                    <a:pt x="3291" y="2077812"/>
                  </a:lnTo>
                  <a:lnTo>
                    <a:pt x="3063" y="2069789"/>
                  </a:lnTo>
                  <a:lnTo>
                    <a:pt x="2840" y="2061767"/>
                  </a:lnTo>
                  <a:lnTo>
                    <a:pt x="2626" y="2053744"/>
                  </a:lnTo>
                  <a:lnTo>
                    <a:pt x="2418" y="2045722"/>
                  </a:lnTo>
                  <a:lnTo>
                    <a:pt x="2218" y="2037700"/>
                  </a:lnTo>
                  <a:lnTo>
                    <a:pt x="2028" y="2029677"/>
                  </a:lnTo>
                  <a:lnTo>
                    <a:pt x="1842" y="2021655"/>
                  </a:lnTo>
                  <a:lnTo>
                    <a:pt x="1669" y="2013632"/>
                  </a:lnTo>
                  <a:lnTo>
                    <a:pt x="1498" y="2005610"/>
                  </a:lnTo>
                  <a:lnTo>
                    <a:pt x="1343" y="1997587"/>
                  </a:lnTo>
                  <a:lnTo>
                    <a:pt x="1187" y="1989565"/>
                  </a:lnTo>
                  <a:lnTo>
                    <a:pt x="1050" y="1981542"/>
                  </a:lnTo>
                  <a:lnTo>
                    <a:pt x="913" y="1973520"/>
                  </a:lnTo>
                  <a:lnTo>
                    <a:pt x="792" y="1965498"/>
                  </a:lnTo>
                  <a:lnTo>
                    <a:pt x="673" y="1957475"/>
                  </a:lnTo>
                  <a:lnTo>
                    <a:pt x="569" y="1949453"/>
                  </a:lnTo>
                  <a:lnTo>
                    <a:pt x="469" y="1941430"/>
                  </a:lnTo>
                  <a:lnTo>
                    <a:pt x="381" y="1933408"/>
                  </a:lnTo>
                  <a:lnTo>
                    <a:pt x="301" y="1925385"/>
                  </a:lnTo>
                  <a:lnTo>
                    <a:pt x="230" y="1917363"/>
                  </a:lnTo>
                  <a:lnTo>
                    <a:pt x="169" y="1909341"/>
                  </a:lnTo>
                  <a:lnTo>
                    <a:pt x="116" y="1901318"/>
                  </a:lnTo>
                  <a:lnTo>
                    <a:pt x="75" y="1893296"/>
                  </a:lnTo>
                  <a:lnTo>
                    <a:pt x="39" y="1885273"/>
                  </a:lnTo>
                  <a:lnTo>
                    <a:pt x="18" y="1877251"/>
                  </a:lnTo>
                  <a:lnTo>
                    <a:pt x="0" y="1869228"/>
                  </a:lnTo>
                  <a:lnTo>
                    <a:pt x="0" y="1861206"/>
                  </a:lnTo>
                  <a:lnTo>
                    <a:pt x="0" y="1853183"/>
                  </a:lnTo>
                  <a:lnTo>
                    <a:pt x="19" y="1845161"/>
                  </a:lnTo>
                  <a:lnTo>
                    <a:pt x="40" y="1837139"/>
                  </a:lnTo>
                  <a:lnTo>
                    <a:pt x="77" y="1829116"/>
                  </a:lnTo>
                  <a:lnTo>
                    <a:pt x="118" y="1821094"/>
                  </a:lnTo>
                  <a:lnTo>
                    <a:pt x="173" y="1813071"/>
                  </a:lnTo>
                  <a:lnTo>
                    <a:pt x="236" y="1805049"/>
                  </a:lnTo>
                  <a:lnTo>
                    <a:pt x="309" y="1797026"/>
                  </a:lnTo>
                  <a:lnTo>
                    <a:pt x="391" y="1789004"/>
                  </a:lnTo>
                  <a:lnTo>
                    <a:pt x="482" y="1780981"/>
                  </a:lnTo>
                  <a:lnTo>
                    <a:pt x="586" y="1772959"/>
                  </a:lnTo>
                  <a:lnTo>
                    <a:pt x="695" y="1764937"/>
                  </a:lnTo>
                  <a:lnTo>
                    <a:pt x="819" y="1756914"/>
                  </a:lnTo>
                  <a:lnTo>
                    <a:pt x="946" y="1748892"/>
                  </a:lnTo>
                  <a:lnTo>
                    <a:pt x="1091" y="1740869"/>
                  </a:lnTo>
                  <a:lnTo>
                    <a:pt x="1236" y="1732847"/>
                  </a:lnTo>
                  <a:lnTo>
                    <a:pt x="1401" y="1724824"/>
                  </a:lnTo>
                  <a:lnTo>
                    <a:pt x="1566" y="1716802"/>
                  </a:lnTo>
                  <a:lnTo>
                    <a:pt x="1748" y="1708779"/>
                  </a:lnTo>
                  <a:lnTo>
                    <a:pt x="1934" y="1700757"/>
                  </a:lnTo>
                  <a:lnTo>
                    <a:pt x="2134" y="1692735"/>
                  </a:lnTo>
                  <a:lnTo>
                    <a:pt x="2339" y="1684712"/>
                  </a:lnTo>
                  <a:lnTo>
                    <a:pt x="2556" y="1676690"/>
                  </a:lnTo>
                  <a:lnTo>
                    <a:pt x="2781" y="1668667"/>
                  </a:lnTo>
                  <a:lnTo>
                    <a:pt x="3015" y="1660645"/>
                  </a:lnTo>
                  <a:lnTo>
                    <a:pt x="3260" y="1652622"/>
                  </a:lnTo>
                  <a:lnTo>
                    <a:pt x="3510" y="1644600"/>
                  </a:lnTo>
                  <a:lnTo>
                    <a:pt x="3774" y="1636578"/>
                  </a:lnTo>
                  <a:lnTo>
                    <a:pt x="4040" y="1628555"/>
                  </a:lnTo>
                  <a:lnTo>
                    <a:pt x="4323" y="1620533"/>
                  </a:lnTo>
                  <a:lnTo>
                    <a:pt x="4606" y="1612510"/>
                  </a:lnTo>
                  <a:lnTo>
                    <a:pt x="4906" y="1604488"/>
                  </a:lnTo>
                  <a:lnTo>
                    <a:pt x="5207" y="1596465"/>
                  </a:lnTo>
                  <a:lnTo>
                    <a:pt x="5523" y="1588443"/>
                  </a:lnTo>
                  <a:lnTo>
                    <a:pt x="5842" y="1580420"/>
                  </a:lnTo>
                  <a:lnTo>
                    <a:pt x="6173" y="1572398"/>
                  </a:lnTo>
                  <a:lnTo>
                    <a:pt x="6509" y="1564376"/>
                  </a:lnTo>
                  <a:lnTo>
                    <a:pt x="6855" y="1556353"/>
                  </a:lnTo>
                  <a:lnTo>
                    <a:pt x="7208" y="1548331"/>
                  </a:lnTo>
                  <a:lnTo>
                    <a:pt x="7568" y="1540308"/>
                  </a:lnTo>
                  <a:lnTo>
                    <a:pt x="7937" y="1532286"/>
                  </a:lnTo>
                  <a:lnTo>
                    <a:pt x="8311" y="1524263"/>
                  </a:lnTo>
                  <a:lnTo>
                    <a:pt x="8696" y="1516241"/>
                  </a:lnTo>
                  <a:lnTo>
                    <a:pt x="9083" y="1508218"/>
                  </a:lnTo>
                  <a:lnTo>
                    <a:pt x="9483" y="1500196"/>
                  </a:lnTo>
                  <a:lnTo>
                    <a:pt x="9883" y="1492174"/>
                  </a:lnTo>
                  <a:lnTo>
                    <a:pt x="10297" y="1484151"/>
                  </a:lnTo>
                  <a:lnTo>
                    <a:pt x="10711" y="1476129"/>
                  </a:lnTo>
                  <a:lnTo>
                    <a:pt x="11138" y="1468106"/>
                  </a:lnTo>
                  <a:lnTo>
                    <a:pt x="11566" y="1460084"/>
                  </a:lnTo>
                  <a:lnTo>
                    <a:pt x="12004" y="1452061"/>
                  </a:lnTo>
                  <a:lnTo>
                    <a:pt x="12445" y="1444039"/>
                  </a:lnTo>
                  <a:lnTo>
                    <a:pt x="12894" y="1436016"/>
                  </a:lnTo>
                  <a:lnTo>
                    <a:pt x="13347" y="1427994"/>
                  </a:lnTo>
                  <a:lnTo>
                    <a:pt x="13807" y="1419972"/>
                  </a:lnTo>
                  <a:lnTo>
                    <a:pt x="14272" y="1411949"/>
                  </a:lnTo>
                  <a:lnTo>
                    <a:pt x="14741" y="1403927"/>
                  </a:lnTo>
                  <a:lnTo>
                    <a:pt x="15217" y="1395904"/>
                  </a:lnTo>
                  <a:lnTo>
                    <a:pt x="15696" y="1387882"/>
                  </a:lnTo>
                  <a:lnTo>
                    <a:pt x="16182" y="1379859"/>
                  </a:lnTo>
                  <a:lnTo>
                    <a:pt x="16669" y="1371837"/>
                  </a:lnTo>
                  <a:lnTo>
                    <a:pt x="17165" y="1363815"/>
                  </a:lnTo>
                  <a:lnTo>
                    <a:pt x="17661" y="1355792"/>
                  </a:lnTo>
                  <a:lnTo>
                    <a:pt x="18165" y="1347770"/>
                  </a:lnTo>
                  <a:lnTo>
                    <a:pt x="18670" y="1339747"/>
                  </a:lnTo>
                  <a:lnTo>
                    <a:pt x="19181" y="1331725"/>
                  </a:lnTo>
                  <a:lnTo>
                    <a:pt x="19694" y="1323702"/>
                  </a:lnTo>
                  <a:lnTo>
                    <a:pt x="20211" y="1315680"/>
                  </a:lnTo>
                  <a:lnTo>
                    <a:pt x="20731" y="1307657"/>
                  </a:lnTo>
                  <a:lnTo>
                    <a:pt x="21255" y="1299635"/>
                  </a:lnTo>
                  <a:lnTo>
                    <a:pt x="21781" y="1291613"/>
                  </a:lnTo>
                  <a:lnTo>
                    <a:pt x="22310" y="1283590"/>
                  </a:lnTo>
                  <a:lnTo>
                    <a:pt x="22842" y="1275568"/>
                  </a:lnTo>
                  <a:lnTo>
                    <a:pt x="23375" y="1267545"/>
                  </a:lnTo>
                  <a:lnTo>
                    <a:pt x="23912" y="1259523"/>
                  </a:lnTo>
                  <a:lnTo>
                    <a:pt x="24450" y="1251500"/>
                  </a:lnTo>
                  <a:lnTo>
                    <a:pt x="24991" y="1243478"/>
                  </a:lnTo>
                  <a:lnTo>
                    <a:pt x="25532" y="1235455"/>
                  </a:lnTo>
                  <a:lnTo>
                    <a:pt x="26076" y="1227433"/>
                  </a:lnTo>
                  <a:lnTo>
                    <a:pt x="26621" y="1219411"/>
                  </a:lnTo>
                  <a:lnTo>
                    <a:pt x="27168" y="1211388"/>
                  </a:lnTo>
                  <a:lnTo>
                    <a:pt x="27715" y="1203366"/>
                  </a:lnTo>
                  <a:lnTo>
                    <a:pt x="28263" y="1195343"/>
                  </a:lnTo>
                  <a:lnTo>
                    <a:pt x="28812" y="1187321"/>
                  </a:lnTo>
                  <a:lnTo>
                    <a:pt x="29362" y="1179298"/>
                  </a:lnTo>
                  <a:lnTo>
                    <a:pt x="29912" y="1171276"/>
                  </a:lnTo>
                  <a:lnTo>
                    <a:pt x="30463" y="1163253"/>
                  </a:lnTo>
                  <a:lnTo>
                    <a:pt x="31013" y="1155231"/>
                  </a:lnTo>
                  <a:lnTo>
                    <a:pt x="31564" y="1147209"/>
                  </a:lnTo>
                  <a:lnTo>
                    <a:pt x="32114" y="1139186"/>
                  </a:lnTo>
                  <a:lnTo>
                    <a:pt x="32664" y="1131164"/>
                  </a:lnTo>
                  <a:lnTo>
                    <a:pt x="33214" y="1123141"/>
                  </a:lnTo>
                  <a:lnTo>
                    <a:pt x="33763" y="1115119"/>
                  </a:lnTo>
                  <a:lnTo>
                    <a:pt x="34311" y="1107096"/>
                  </a:lnTo>
                  <a:lnTo>
                    <a:pt x="34858" y="1099074"/>
                  </a:lnTo>
                  <a:lnTo>
                    <a:pt x="35404" y="1091052"/>
                  </a:lnTo>
                  <a:lnTo>
                    <a:pt x="35949" y="1083029"/>
                  </a:lnTo>
                  <a:lnTo>
                    <a:pt x="36492" y="1075007"/>
                  </a:lnTo>
                  <a:lnTo>
                    <a:pt x="37035" y="1066984"/>
                  </a:lnTo>
                  <a:lnTo>
                    <a:pt x="37575" y="1058962"/>
                  </a:lnTo>
                  <a:lnTo>
                    <a:pt x="38114" y="1050939"/>
                  </a:lnTo>
                  <a:lnTo>
                    <a:pt x="38650" y="1042917"/>
                  </a:lnTo>
                  <a:lnTo>
                    <a:pt x="39185" y="1034894"/>
                  </a:lnTo>
                  <a:lnTo>
                    <a:pt x="39718" y="1026872"/>
                  </a:lnTo>
                  <a:lnTo>
                    <a:pt x="40247" y="1018850"/>
                  </a:lnTo>
                  <a:lnTo>
                    <a:pt x="40776" y="1010827"/>
                  </a:lnTo>
                  <a:lnTo>
                    <a:pt x="41300" y="1002805"/>
                  </a:lnTo>
                  <a:lnTo>
                    <a:pt x="41824" y="994782"/>
                  </a:lnTo>
                  <a:lnTo>
                    <a:pt x="42343" y="986760"/>
                  </a:lnTo>
                  <a:lnTo>
                    <a:pt x="42861" y="978737"/>
                  </a:lnTo>
                  <a:lnTo>
                    <a:pt x="43374" y="970715"/>
                  </a:lnTo>
                  <a:lnTo>
                    <a:pt x="43886" y="962692"/>
                  </a:lnTo>
                  <a:lnTo>
                    <a:pt x="44392" y="954670"/>
                  </a:lnTo>
                  <a:lnTo>
                    <a:pt x="44898" y="946648"/>
                  </a:lnTo>
                  <a:lnTo>
                    <a:pt x="45398" y="938625"/>
                  </a:lnTo>
                  <a:lnTo>
                    <a:pt x="45896" y="930603"/>
                  </a:lnTo>
                  <a:lnTo>
                    <a:pt x="46389" y="922580"/>
                  </a:lnTo>
                  <a:lnTo>
                    <a:pt x="46880" y="914558"/>
                  </a:lnTo>
                  <a:lnTo>
                    <a:pt x="47366" y="906535"/>
                  </a:lnTo>
                  <a:lnTo>
                    <a:pt x="47848" y="898513"/>
                  </a:lnTo>
                  <a:lnTo>
                    <a:pt x="48328" y="890490"/>
                  </a:lnTo>
                  <a:lnTo>
                    <a:pt x="48801" y="882468"/>
                  </a:lnTo>
                  <a:lnTo>
                    <a:pt x="49273" y="874446"/>
                  </a:lnTo>
                  <a:lnTo>
                    <a:pt x="49738" y="866423"/>
                  </a:lnTo>
                  <a:lnTo>
                    <a:pt x="50202" y="858401"/>
                  </a:lnTo>
                  <a:lnTo>
                    <a:pt x="50658" y="850378"/>
                  </a:lnTo>
                  <a:lnTo>
                    <a:pt x="51113" y="842356"/>
                  </a:lnTo>
                  <a:lnTo>
                    <a:pt x="51560" y="834333"/>
                  </a:lnTo>
                  <a:lnTo>
                    <a:pt x="52006" y="826311"/>
                  </a:lnTo>
                  <a:lnTo>
                    <a:pt x="52444" y="818289"/>
                  </a:lnTo>
                  <a:lnTo>
                    <a:pt x="52880" y="810266"/>
                  </a:lnTo>
                  <a:lnTo>
                    <a:pt x="53310" y="802244"/>
                  </a:lnTo>
                  <a:lnTo>
                    <a:pt x="53736" y="794221"/>
                  </a:lnTo>
                  <a:lnTo>
                    <a:pt x="54158" y="786199"/>
                  </a:lnTo>
                  <a:lnTo>
                    <a:pt x="54574" y="778176"/>
                  </a:lnTo>
                  <a:lnTo>
                    <a:pt x="54986" y="770154"/>
                  </a:lnTo>
                  <a:lnTo>
                    <a:pt x="55391" y="762131"/>
                  </a:lnTo>
                  <a:lnTo>
                    <a:pt x="55795" y="754109"/>
                  </a:lnTo>
                  <a:lnTo>
                    <a:pt x="56190" y="746087"/>
                  </a:lnTo>
                  <a:lnTo>
                    <a:pt x="56584" y="738064"/>
                  </a:lnTo>
                  <a:lnTo>
                    <a:pt x="56968" y="730042"/>
                  </a:lnTo>
                  <a:lnTo>
                    <a:pt x="57353" y="722019"/>
                  </a:lnTo>
                  <a:lnTo>
                    <a:pt x="57727" y="713997"/>
                  </a:lnTo>
                  <a:lnTo>
                    <a:pt x="58101" y="705974"/>
                  </a:lnTo>
                  <a:lnTo>
                    <a:pt x="58466" y="697952"/>
                  </a:lnTo>
                  <a:lnTo>
                    <a:pt x="58829" y="689929"/>
                  </a:lnTo>
                  <a:lnTo>
                    <a:pt x="59184" y="681907"/>
                  </a:lnTo>
                  <a:lnTo>
                    <a:pt x="59536" y="673885"/>
                  </a:lnTo>
                  <a:lnTo>
                    <a:pt x="59883" y="665862"/>
                  </a:lnTo>
                  <a:lnTo>
                    <a:pt x="60224" y="657840"/>
                  </a:lnTo>
                  <a:lnTo>
                    <a:pt x="60561" y="649817"/>
                  </a:lnTo>
                  <a:lnTo>
                    <a:pt x="60891" y="641795"/>
                  </a:lnTo>
                  <a:lnTo>
                    <a:pt x="61219" y="633772"/>
                  </a:lnTo>
                  <a:lnTo>
                    <a:pt x="61539" y="625750"/>
                  </a:lnTo>
                  <a:lnTo>
                    <a:pt x="61857" y="617727"/>
                  </a:lnTo>
                  <a:lnTo>
                    <a:pt x="62166" y="609705"/>
                  </a:lnTo>
                  <a:lnTo>
                    <a:pt x="62475" y="601683"/>
                  </a:lnTo>
                  <a:lnTo>
                    <a:pt x="62773" y="593660"/>
                  </a:lnTo>
                  <a:lnTo>
                    <a:pt x="63072" y="585638"/>
                  </a:lnTo>
                  <a:lnTo>
                    <a:pt x="63361" y="577615"/>
                  </a:lnTo>
                  <a:lnTo>
                    <a:pt x="63649" y="569593"/>
                  </a:lnTo>
                  <a:lnTo>
                    <a:pt x="63930" y="561570"/>
                  </a:lnTo>
                  <a:lnTo>
                    <a:pt x="64207" y="553548"/>
                  </a:lnTo>
                  <a:lnTo>
                    <a:pt x="64479" y="545526"/>
                  </a:lnTo>
                  <a:lnTo>
                    <a:pt x="64746" y="537503"/>
                  </a:lnTo>
                  <a:lnTo>
                    <a:pt x="65009" y="529481"/>
                  </a:lnTo>
                  <a:lnTo>
                    <a:pt x="65266" y="521458"/>
                  </a:lnTo>
                  <a:lnTo>
                    <a:pt x="65521" y="513436"/>
                  </a:lnTo>
                  <a:lnTo>
                    <a:pt x="65768" y="505413"/>
                  </a:lnTo>
                  <a:lnTo>
                    <a:pt x="66014" y="497391"/>
                  </a:lnTo>
                  <a:lnTo>
                    <a:pt x="66252" y="489368"/>
                  </a:lnTo>
                  <a:lnTo>
                    <a:pt x="66489" y="481346"/>
                  </a:lnTo>
                  <a:lnTo>
                    <a:pt x="66717" y="473324"/>
                  </a:lnTo>
                  <a:lnTo>
                    <a:pt x="66946" y="465301"/>
                  </a:lnTo>
                  <a:lnTo>
                    <a:pt x="67166" y="457279"/>
                  </a:lnTo>
                  <a:lnTo>
                    <a:pt x="67385" y="449256"/>
                  </a:lnTo>
                  <a:lnTo>
                    <a:pt x="67598" y="441234"/>
                  </a:lnTo>
                  <a:lnTo>
                    <a:pt x="67808" y="433211"/>
                  </a:lnTo>
                  <a:lnTo>
                    <a:pt x="68013" y="425189"/>
                  </a:lnTo>
                  <a:lnTo>
                    <a:pt x="68215" y="417166"/>
                  </a:lnTo>
                  <a:lnTo>
                    <a:pt x="68413" y="409144"/>
                  </a:lnTo>
                  <a:lnTo>
                    <a:pt x="68606" y="401122"/>
                  </a:lnTo>
                  <a:lnTo>
                    <a:pt x="68797" y="393099"/>
                  </a:lnTo>
                  <a:lnTo>
                    <a:pt x="68982" y="385077"/>
                  </a:lnTo>
                  <a:lnTo>
                    <a:pt x="69165" y="377054"/>
                  </a:lnTo>
                  <a:lnTo>
                    <a:pt x="69343" y="369032"/>
                  </a:lnTo>
                  <a:lnTo>
                    <a:pt x="69520" y="361009"/>
                  </a:lnTo>
                  <a:lnTo>
                    <a:pt x="69690" y="352987"/>
                  </a:lnTo>
                  <a:lnTo>
                    <a:pt x="69860" y="344964"/>
                  </a:lnTo>
                  <a:lnTo>
                    <a:pt x="70023" y="336942"/>
                  </a:lnTo>
                  <a:lnTo>
                    <a:pt x="70186" y="328920"/>
                  </a:lnTo>
                  <a:lnTo>
                    <a:pt x="70344" y="320897"/>
                  </a:lnTo>
                  <a:lnTo>
                    <a:pt x="70500" y="312875"/>
                  </a:lnTo>
                  <a:lnTo>
                    <a:pt x="70651" y="304852"/>
                  </a:lnTo>
                  <a:lnTo>
                    <a:pt x="70801" y="296830"/>
                  </a:lnTo>
                  <a:lnTo>
                    <a:pt x="70947" y="288807"/>
                  </a:lnTo>
                  <a:lnTo>
                    <a:pt x="71090" y="280785"/>
                  </a:lnTo>
                  <a:lnTo>
                    <a:pt x="71231" y="272763"/>
                  </a:lnTo>
                  <a:lnTo>
                    <a:pt x="71369" y="264740"/>
                  </a:lnTo>
                  <a:lnTo>
                    <a:pt x="71505" y="256718"/>
                  </a:lnTo>
                  <a:lnTo>
                    <a:pt x="71637" y="248695"/>
                  </a:lnTo>
                  <a:lnTo>
                    <a:pt x="71768" y="240673"/>
                  </a:lnTo>
                  <a:lnTo>
                    <a:pt x="71895" y="232650"/>
                  </a:lnTo>
                  <a:lnTo>
                    <a:pt x="72021" y="224628"/>
                  </a:lnTo>
                  <a:lnTo>
                    <a:pt x="72143" y="216605"/>
                  </a:lnTo>
                  <a:lnTo>
                    <a:pt x="72265" y="208583"/>
                  </a:lnTo>
                  <a:lnTo>
                    <a:pt x="72383" y="200561"/>
                  </a:lnTo>
                  <a:lnTo>
                    <a:pt x="72500" y="192538"/>
                  </a:lnTo>
                  <a:lnTo>
                    <a:pt x="72614" y="184516"/>
                  </a:lnTo>
                  <a:lnTo>
                    <a:pt x="72727" y="176493"/>
                  </a:lnTo>
                  <a:lnTo>
                    <a:pt x="72837" y="168471"/>
                  </a:lnTo>
                  <a:lnTo>
                    <a:pt x="72946" y="160448"/>
                  </a:lnTo>
                  <a:lnTo>
                    <a:pt x="73053" y="152426"/>
                  </a:lnTo>
                  <a:lnTo>
                    <a:pt x="73159" y="144403"/>
                  </a:lnTo>
                  <a:lnTo>
                    <a:pt x="73263" y="136381"/>
                  </a:lnTo>
                  <a:lnTo>
                    <a:pt x="73364" y="128359"/>
                  </a:lnTo>
                  <a:lnTo>
                    <a:pt x="73466" y="120336"/>
                  </a:lnTo>
                  <a:lnTo>
                    <a:pt x="73564" y="112314"/>
                  </a:lnTo>
                  <a:lnTo>
                    <a:pt x="73663" y="104291"/>
                  </a:lnTo>
                  <a:lnTo>
                    <a:pt x="73759" y="96269"/>
                  </a:lnTo>
                  <a:lnTo>
                    <a:pt x="73855" y="88246"/>
                  </a:lnTo>
                  <a:lnTo>
                    <a:pt x="73948" y="80224"/>
                  </a:lnTo>
                  <a:lnTo>
                    <a:pt x="74041" y="72201"/>
                  </a:lnTo>
                  <a:lnTo>
                    <a:pt x="74133" y="64179"/>
                  </a:lnTo>
                  <a:lnTo>
                    <a:pt x="74224" y="56157"/>
                  </a:lnTo>
                  <a:lnTo>
                    <a:pt x="74314" y="48134"/>
                  </a:lnTo>
                  <a:lnTo>
                    <a:pt x="74402" y="40112"/>
                  </a:lnTo>
                  <a:lnTo>
                    <a:pt x="74490" y="32089"/>
                  </a:lnTo>
                  <a:lnTo>
                    <a:pt x="74577" y="24067"/>
                  </a:lnTo>
                  <a:lnTo>
                    <a:pt x="74664" y="16044"/>
                  </a:lnTo>
                  <a:lnTo>
                    <a:pt x="74749" y="8022"/>
                  </a:lnTo>
                  <a:lnTo>
                    <a:pt x="74835" y="0"/>
                  </a:lnTo>
                  <a:lnTo>
                    <a:pt x="97054" y="0"/>
                  </a:lnTo>
                  <a:lnTo>
                    <a:pt x="97139" y="8022"/>
                  </a:lnTo>
                  <a:lnTo>
                    <a:pt x="97224" y="16044"/>
                  </a:lnTo>
                  <a:lnTo>
                    <a:pt x="97311" y="24067"/>
                  </a:lnTo>
                  <a:lnTo>
                    <a:pt x="97398" y="32089"/>
                  </a:lnTo>
                  <a:lnTo>
                    <a:pt x="97486" y="40112"/>
                  </a:lnTo>
                  <a:lnTo>
                    <a:pt x="97575" y="48134"/>
                  </a:lnTo>
                  <a:lnTo>
                    <a:pt x="97664" y="56157"/>
                  </a:lnTo>
                  <a:lnTo>
                    <a:pt x="97755" y="64179"/>
                  </a:lnTo>
                  <a:lnTo>
                    <a:pt x="97847" y="72201"/>
                  </a:lnTo>
                  <a:lnTo>
                    <a:pt x="97940" y="80224"/>
                  </a:lnTo>
                  <a:lnTo>
                    <a:pt x="98034" y="88246"/>
                  </a:lnTo>
                  <a:lnTo>
                    <a:pt x="98129" y="96269"/>
                  </a:lnTo>
                  <a:lnTo>
                    <a:pt x="98225" y="104291"/>
                  </a:lnTo>
                  <a:lnTo>
                    <a:pt x="98324" y="112314"/>
                  </a:lnTo>
                  <a:lnTo>
                    <a:pt x="98423" y="120336"/>
                  </a:lnTo>
                  <a:lnTo>
                    <a:pt x="98524" y="128359"/>
                  </a:lnTo>
                  <a:lnTo>
                    <a:pt x="98626" y="136381"/>
                  </a:lnTo>
                  <a:lnTo>
                    <a:pt x="98730" y="144403"/>
                  </a:lnTo>
                  <a:lnTo>
                    <a:pt x="98835" y="152426"/>
                  </a:lnTo>
                  <a:lnTo>
                    <a:pt x="98942" y="160448"/>
                  </a:lnTo>
                  <a:lnTo>
                    <a:pt x="99051" y="168471"/>
                  </a:lnTo>
                  <a:lnTo>
                    <a:pt x="99162" y="176493"/>
                  </a:lnTo>
                  <a:lnTo>
                    <a:pt x="99274" y="184516"/>
                  </a:lnTo>
                  <a:lnTo>
                    <a:pt x="99388" y="192538"/>
                  </a:lnTo>
                  <a:lnTo>
                    <a:pt x="99506" y="200561"/>
                  </a:lnTo>
                  <a:lnTo>
                    <a:pt x="99623" y="208583"/>
                  </a:lnTo>
                  <a:lnTo>
                    <a:pt x="99745" y="216605"/>
                  </a:lnTo>
                  <a:lnTo>
                    <a:pt x="99867" y="224628"/>
                  </a:lnTo>
                  <a:lnTo>
                    <a:pt x="99994" y="232650"/>
                  </a:lnTo>
                  <a:lnTo>
                    <a:pt x="100120" y="240673"/>
                  </a:lnTo>
                  <a:lnTo>
                    <a:pt x="100252" y="248695"/>
                  </a:lnTo>
                  <a:lnTo>
                    <a:pt x="100383" y="256718"/>
                  </a:lnTo>
                  <a:lnTo>
                    <a:pt x="100519" y="264740"/>
                  </a:lnTo>
                  <a:lnTo>
                    <a:pt x="100657" y="272763"/>
                  </a:lnTo>
                  <a:lnTo>
                    <a:pt x="100798" y="280785"/>
                  </a:lnTo>
                  <a:lnTo>
                    <a:pt x="100941" y="288807"/>
                  </a:lnTo>
                  <a:lnTo>
                    <a:pt x="101087" y="296830"/>
                  </a:lnTo>
                  <a:lnTo>
                    <a:pt x="101237" y="304852"/>
                  </a:lnTo>
                  <a:lnTo>
                    <a:pt x="101389" y="312875"/>
                  </a:lnTo>
                  <a:lnTo>
                    <a:pt x="101545" y="320897"/>
                  </a:lnTo>
                  <a:lnTo>
                    <a:pt x="101702" y="328920"/>
                  </a:lnTo>
                  <a:lnTo>
                    <a:pt x="101865" y="336942"/>
                  </a:lnTo>
                  <a:lnTo>
                    <a:pt x="102028" y="344964"/>
                  </a:lnTo>
                  <a:lnTo>
                    <a:pt x="102198" y="352987"/>
                  </a:lnTo>
                  <a:lnTo>
                    <a:pt x="102368" y="361009"/>
                  </a:lnTo>
                  <a:lnTo>
                    <a:pt x="102545" y="369032"/>
                  </a:lnTo>
                  <a:lnTo>
                    <a:pt x="102723" y="377054"/>
                  </a:lnTo>
                  <a:lnTo>
                    <a:pt x="102907" y="385077"/>
                  </a:lnTo>
                  <a:lnTo>
                    <a:pt x="103092" y="393099"/>
                  </a:lnTo>
                  <a:lnTo>
                    <a:pt x="103282" y="401122"/>
                  </a:lnTo>
                  <a:lnTo>
                    <a:pt x="103476" y="409144"/>
                  </a:lnTo>
                  <a:lnTo>
                    <a:pt x="103673" y="417166"/>
                  </a:lnTo>
                  <a:lnTo>
                    <a:pt x="103875" y="425189"/>
                  </a:lnTo>
                  <a:lnTo>
                    <a:pt x="104080" y="433211"/>
                  </a:lnTo>
                  <a:lnTo>
                    <a:pt x="104290" y="441234"/>
                  </a:lnTo>
                  <a:lnTo>
                    <a:pt x="104503" y="449256"/>
                  </a:lnTo>
                  <a:lnTo>
                    <a:pt x="104722" y="457279"/>
                  </a:lnTo>
                  <a:lnTo>
                    <a:pt x="104942" y="465301"/>
                  </a:lnTo>
                  <a:lnTo>
                    <a:pt x="105171" y="473324"/>
                  </a:lnTo>
                  <a:lnTo>
                    <a:pt x="105399" y="481346"/>
                  </a:lnTo>
                  <a:lnTo>
                    <a:pt x="105637" y="489368"/>
                  </a:lnTo>
                  <a:lnTo>
                    <a:pt x="105874" y="497391"/>
                  </a:lnTo>
                  <a:lnTo>
                    <a:pt x="106120" y="505413"/>
                  </a:lnTo>
                  <a:lnTo>
                    <a:pt x="106368" y="513436"/>
                  </a:lnTo>
                  <a:lnTo>
                    <a:pt x="106622" y="521458"/>
                  </a:lnTo>
                  <a:lnTo>
                    <a:pt x="106879" y="529481"/>
                  </a:lnTo>
                  <a:lnTo>
                    <a:pt x="107142" y="537503"/>
                  </a:lnTo>
                  <a:lnTo>
                    <a:pt x="107410" y="545526"/>
                  </a:lnTo>
                  <a:lnTo>
                    <a:pt x="107681" y="553548"/>
                  </a:lnTo>
                  <a:lnTo>
                    <a:pt x="107959" y="561570"/>
                  </a:lnTo>
                  <a:lnTo>
                    <a:pt x="108239" y="569593"/>
                  </a:lnTo>
                  <a:lnTo>
                    <a:pt x="108527" y="577615"/>
                  </a:lnTo>
                  <a:lnTo>
                    <a:pt x="108817" y="585638"/>
                  </a:lnTo>
                  <a:lnTo>
                    <a:pt x="109115" y="593660"/>
                  </a:lnTo>
                  <a:lnTo>
                    <a:pt x="109413" y="601683"/>
                  </a:lnTo>
                  <a:lnTo>
                    <a:pt x="109722" y="609705"/>
                  </a:lnTo>
                  <a:lnTo>
                    <a:pt x="110031" y="617727"/>
                  </a:lnTo>
                  <a:lnTo>
                    <a:pt x="110350" y="625750"/>
                  </a:lnTo>
                  <a:lnTo>
                    <a:pt x="110669" y="633772"/>
                  </a:lnTo>
                  <a:lnTo>
                    <a:pt x="110997" y="641795"/>
                  </a:lnTo>
                  <a:lnTo>
                    <a:pt x="111327" y="649817"/>
                  </a:lnTo>
                  <a:lnTo>
                    <a:pt x="111664" y="657840"/>
                  </a:lnTo>
                  <a:lnTo>
                    <a:pt x="112006" y="665862"/>
                  </a:lnTo>
                  <a:lnTo>
                    <a:pt x="112352" y="673885"/>
                  </a:lnTo>
                  <a:lnTo>
                    <a:pt x="112704" y="681907"/>
                  </a:lnTo>
                  <a:lnTo>
                    <a:pt x="113060" y="689929"/>
                  </a:lnTo>
                  <a:lnTo>
                    <a:pt x="113423" y="697952"/>
                  </a:lnTo>
                  <a:lnTo>
                    <a:pt x="113788" y="705974"/>
                  </a:lnTo>
                  <a:lnTo>
                    <a:pt x="114161" y="713997"/>
                  </a:lnTo>
                  <a:lnTo>
                    <a:pt x="114536" y="722019"/>
                  </a:lnTo>
                  <a:lnTo>
                    <a:pt x="114920" y="730042"/>
                  </a:lnTo>
                  <a:lnTo>
                    <a:pt x="115304" y="738064"/>
                  </a:lnTo>
                  <a:lnTo>
                    <a:pt x="115699" y="746087"/>
                  </a:lnTo>
                  <a:lnTo>
                    <a:pt x="116094" y="754109"/>
                  </a:lnTo>
                  <a:lnTo>
                    <a:pt x="116497" y="762131"/>
                  </a:lnTo>
                  <a:lnTo>
                    <a:pt x="116902" y="770154"/>
                  </a:lnTo>
                  <a:lnTo>
                    <a:pt x="117315" y="778176"/>
                  </a:lnTo>
                  <a:lnTo>
                    <a:pt x="117731" y="786199"/>
                  </a:lnTo>
                  <a:lnTo>
                    <a:pt x="118152" y="794221"/>
                  </a:lnTo>
                  <a:lnTo>
                    <a:pt x="118578" y="802244"/>
                  </a:lnTo>
                  <a:lnTo>
                    <a:pt x="119008" y="810266"/>
                  </a:lnTo>
                  <a:lnTo>
                    <a:pt x="119444" y="818289"/>
                  </a:lnTo>
                  <a:lnTo>
                    <a:pt x="119883" y="826311"/>
                  </a:lnTo>
                  <a:lnTo>
                    <a:pt x="120328" y="834333"/>
                  </a:lnTo>
                  <a:lnTo>
                    <a:pt x="120775" y="842356"/>
                  </a:lnTo>
                  <a:lnTo>
                    <a:pt x="121231" y="850378"/>
                  </a:lnTo>
                  <a:lnTo>
                    <a:pt x="121686" y="858401"/>
                  </a:lnTo>
                  <a:lnTo>
                    <a:pt x="122150" y="866423"/>
                  </a:lnTo>
                  <a:lnTo>
                    <a:pt x="122615" y="874446"/>
                  </a:lnTo>
                  <a:lnTo>
                    <a:pt x="123087" y="882468"/>
                  </a:lnTo>
                  <a:lnTo>
                    <a:pt x="123561" y="890490"/>
                  </a:lnTo>
                  <a:lnTo>
                    <a:pt x="124040" y="898513"/>
                  </a:lnTo>
                  <a:lnTo>
                    <a:pt x="124522" y="906535"/>
                  </a:lnTo>
                  <a:lnTo>
                    <a:pt x="125009" y="914558"/>
                  </a:lnTo>
                  <a:lnTo>
                    <a:pt x="125499" y="922580"/>
                  </a:lnTo>
                  <a:lnTo>
                    <a:pt x="125992" y="930603"/>
                  </a:lnTo>
                  <a:lnTo>
                    <a:pt x="126490" y="938625"/>
                  </a:lnTo>
                  <a:lnTo>
                    <a:pt x="126991" y="946648"/>
                  </a:lnTo>
                  <a:lnTo>
                    <a:pt x="127496" y="954670"/>
                  </a:lnTo>
                  <a:lnTo>
                    <a:pt x="128002" y="962692"/>
                  </a:lnTo>
                  <a:lnTo>
                    <a:pt x="128515" y="970715"/>
                  </a:lnTo>
                  <a:lnTo>
                    <a:pt x="129027" y="978737"/>
                  </a:lnTo>
                  <a:lnTo>
                    <a:pt x="129545" y="986760"/>
                  </a:lnTo>
                  <a:lnTo>
                    <a:pt x="130064" y="994782"/>
                  </a:lnTo>
                  <a:lnTo>
                    <a:pt x="130588" y="1002805"/>
                  </a:lnTo>
                  <a:lnTo>
                    <a:pt x="131112" y="1010827"/>
                  </a:lnTo>
                  <a:lnTo>
                    <a:pt x="131641" y="1018850"/>
                  </a:lnTo>
                  <a:lnTo>
                    <a:pt x="132171" y="1026872"/>
                  </a:lnTo>
                  <a:lnTo>
                    <a:pt x="132703" y="1034894"/>
                  </a:lnTo>
                  <a:lnTo>
                    <a:pt x="133238" y="1042917"/>
                  </a:lnTo>
                  <a:lnTo>
                    <a:pt x="133775" y="1050939"/>
                  </a:lnTo>
                  <a:lnTo>
                    <a:pt x="134313" y="1058962"/>
                  </a:lnTo>
                  <a:lnTo>
                    <a:pt x="134853" y="1066984"/>
                  </a:lnTo>
                  <a:lnTo>
                    <a:pt x="135396" y="1075007"/>
                  </a:lnTo>
                  <a:lnTo>
                    <a:pt x="135939" y="1083029"/>
                  </a:lnTo>
                  <a:lnTo>
                    <a:pt x="136484" y="1091052"/>
                  </a:lnTo>
                  <a:lnTo>
                    <a:pt x="137030" y="1099074"/>
                  </a:lnTo>
                  <a:lnTo>
                    <a:pt x="137578" y="1107096"/>
                  </a:lnTo>
                  <a:lnTo>
                    <a:pt x="138125" y="1115119"/>
                  </a:lnTo>
                  <a:lnTo>
                    <a:pt x="138675" y="1123141"/>
                  </a:lnTo>
                  <a:lnTo>
                    <a:pt x="139224" y="1131164"/>
                  </a:lnTo>
                  <a:lnTo>
                    <a:pt x="139774" y="1139186"/>
                  </a:lnTo>
                  <a:lnTo>
                    <a:pt x="140324" y="1147209"/>
                  </a:lnTo>
                  <a:lnTo>
                    <a:pt x="140875" y="1155231"/>
                  </a:lnTo>
                  <a:lnTo>
                    <a:pt x="141426" y="1163253"/>
                  </a:lnTo>
                  <a:lnTo>
                    <a:pt x="141976" y="1171276"/>
                  </a:lnTo>
                  <a:lnTo>
                    <a:pt x="142526" y="1179298"/>
                  </a:lnTo>
                  <a:lnTo>
                    <a:pt x="143076" y="1187321"/>
                  </a:lnTo>
                  <a:lnTo>
                    <a:pt x="143625" y="1195343"/>
                  </a:lnTo>
                  <a:lnTo>
                    <a:pt x="144173" y="1203366"/>
                  </a:lnTo>
                  <a:lnTo>
                    <a:pt x="144721" y="1211388"/>
                  </a:lnTo>
                  <a:lnTo>
                    <a:pt x="145267" y="1219411"/>
                  </a:lnTo>
                  <a:lnTo>
                    <a:pt x="145812" y="1227433"/>
                  </a:lnTo>
                  <a:lnTo>
                    <a:pt x="146356" y="1235455"/>
                  </a:lnTo>
                  <a:lnTo>
                    <a:pt x="146897" y="1243478"/>
                  </a:lnTo>
                  <a:lnTo>
                    <a:pt x="147439" y="1251500"/>
                  </a:lnTo>
                  <a:lnTo>
                    <a:pt x="147976" y="1259523"/>
                  </a:lnTo>
                  <a:lnTo>
                    <a:pt x="148513" y="1267545"/>
                  </a:lnTo>
                  <a:lnTo>
                    <a:pt x="149046" y="1275568"/>
                  </a:lnTo>
                  <a:lnTo>
                    <a:pt x="149578" y="1283590"/>
                  </a:lnTo>
                  <a:lnTo>
                    <a:pt x="150107" y="1291613"/>
                  </a:lnTo>
                  <a:lnTo>
                    <a:pt x="150633" y="1299635"/>
                  </a:lnTo>
                  <a:lnTo>
                    <a:pt x="151157" y="1307657"/>
                  </a:lnTo>
                  <a:lnTo>
                    <a:pt x="151677" y="1315680"/>
                  </a:lnTo>
                  <a:lnTo>
                    <a:pt x="152194" y="1323702"/>
                  </a:lnTo>
                  <a:lnTo>
                    <a:pt x="152707" y="1331725"/>
                  </a:lnTo>
                  <a:lnTo>
                    <a:pt x="153218" y="1339747"/>
                  </a:lnTo>
                  <a:lnTo>
                    <a:pt x="153723" y="1347770"/>
                  </a:lnTo>
                  <a:lnTo>
                    <a:pt x="154227" y="1355792"/>
                  </a:lnTo>
                  <a:lnTo>
                    <a:pt x="154723" y="1363815"/>
                  </a:lnTo>
                  <a:lnTo>
                    <a:pt x="155219" y="1371837"/>
                  </a:lnTo>
                  <a:lnTo>
                    <a:pt x="155706" y="1379859"/>
                  </a:lnTo>
                  <a:lnTo>
                    <a:pt x="156193" y="1387882"/>
                  </a:lnTo>
                  <a:lnTo>
                    <a:pt x="156671" y="1395904"/>
                  </a:lnTo>
                  <a:lnTo>
                    <a:pt x="157147" y="1403927"/>
                  </a:lnTo>
                  <a:lnTo>
                    <a:pt x="157616" y="1411949"/>
                  </a:lnTo>
                  <a:lnTo>
                    <a:pt x="158081" y="1419972"/>
                  </a:lnTo>
                  <a:lnTo>
                    <a:pt x="158541" y="1427994"/>
                  </a:lnTo>
                  <a:lnTo>
                    <a:pt x="158994" y="1436016"/>
                  </a:lnTo>
                  <a:lnTo>
                    <a:pt x="159443" y="1444039"/>
                  </a:lnTo>
                  <a:lnTo>
                    <a:pt x="159884" y="1452061"/>
                  </a:lnTo>
                  <a:lnTo>
                    <a:pt x="160322" y="1460084"/>
                  </a:lnTo>
                  <a:lnTo>
                    <a:pt x="160750" y="1468106"/>
                  </a:lnTo>
                  <a:lnTo>
                    <a:pt x="161177" y="1476129"/>
                  </a:lnTo>
                  <a:lnTo>
                    <a:pt x="161591" y="1484151"/>
                  </a:lnTo>
                  <a:lnTo>
                    <a:pt x="162005" y="1492174"/>
                  </a:lnTo>
                  <a:lnTo>
                    <a:pt x="162405" y="1500196"/>
                  </a:lnTo>
                  <a:lnTo>
                    <a:pt x="162805" y="1508218"/>
                  </a:lnTo>
                  <a:lnTo>
                    <a:pt x="163193" y="1516241"/>
                  </a:lnTo>
                  <a:lnTo>
                    <a:pt x="163577" y="1524263"/>
                  </a:lnTo>
                  <a:lnTo>
                    <a:pt x="163951" y="1532286"/>
                  </a:lnTo>
                  <a:lnTo>
                    <a:pt x="164320" y="1540308"/>
                  </a:lnTo>
                  <a:lnTo>
                    <a:pt x="164680" y="1548331"/>
                  </a:lnTo>
                  <a:lnTo>
                    <a:pt x="165033" y="1556353"/>
                  </a:lnTo>
                  <a:lnTo>
                    <a:pt x="165379" y="1564376"/>
                  </a:lnTo>
                  <a:lnTo>
                    <a:pt x="165715" y="1572398"/>
                  </a:lnTo>
                  <a:lnTo>
                    <a:pt x="166046" y="1580420"/>
                  </a:lnTo>
                  <a:lnTo>
                    <a:pt x="166365" y="1588443"/>
                  </a:lnTo>
                  <a:lnTo>
                    <a:pt x="166681" y="1596465"/>
                  </a:lnTo>
                  <a:lnTo>
                    <a:pt x="166982" y="1604488"/>
                  </a:lnTo>
                  <a:lnTo>
                    <a:pt x="167283" y="1612510"/>
                  </a:lnTo>
                  <a:lnTo>
                    <a:pt x="167566" y="1620533"/>
                  </a:lnTo>
                  <a:lnTo>
                    <a:pt x="167848" y="1628555"/>
                  </a:lnTo>
                  <a:lnTo>
                    <a:pt x="168115" y="1636578"/>
                  </a:lnTo>
                  <a:lnTo>
                    <a:pt x="168378" y="1644600"/>
                  </a:lnTo>
                  <a:lnTo>
                    <a:pt x="168629" y="1652622"/>
                  </a:lnTo>
                  <a:lnTo>
                    <a:pt x="168873" y="1660645"/>
                  </a:lnTo>
                  <a:lnTo>
                    <a:pt x="169107" y="1668667"/>
                  </a:lnTo>
                  <a:lnTo>
                    <a:pt x="169332" y="1676690"/>
                  </a:lnTo>
                  <a:lnTo>
                    <a:pt x="169549" y="1684712"/>
                  </a:lnTo>
                  <a:lnTo>
                    <a:pt x="169755" y="1692735"/>
                  </a:lnTo>
                  <a:lnTo>
                    <a:pt x="169954" y="1700757"/>
                  </a:lnTo>
                  <a:lnTo>
                    <a:pt x="170140" y="1708779"/>
                  </a:lnTo>
                  <a:lnTo>
                    <a:pt x="170322" y="1716802"/>
                  </a:lnTo>
                  <a:lnTo>
                    <a:pt x="170488" y="1724824"/>
                  </a:lnTo>
                  <a:lnTo>
                    <a:pt x="170652" y="1732847"/>
                  </a:lnTo>
                  <a:lnTo>
                    <a:pt x="170797" y="1740869"/>
                  </a:lnTo>
                  <a:lnTo>
                    <a:pt x="170942" y="1748892"/>
                  </a:lnTo>
                  <a:lnTo>
                    <a:pt x="171069" y="1756914"/>
                  </a:lnTo>
                  <a:lnTo>
                    <a:pt x="171193" y="1764937"/>
                  </a:lnTo>
                  <a:lnTo>
                    <a:pt x="171302" y="1772959"/>
                  </a:lnTo>
                  <a:lnTo>
                    <a:pt x="171406" y="1780981"/>
                  </a:lnTo>
                  <a:lnTo>
                    <a:pt x="171497" y="1789004"/>
                  </a:lnTo>
                  <a:lnTo>
                    <a:pt x="171580" y="1797026"/>
                  </a:lnTo>
                  <a:lnTo>
                    <a:pt x="171653" y="1805049"/>
                  </a:lnTo>
                  <a:lnTo>
                    <a:pt x="171715" y="1813071"/>
                  </a:lnTo>
                  <a:lnTo>
                    <a:pt x="171770" y="1821094"/>
                  </a:lnTo>
                  <a:lnTo>
                    <a:pt x="171811" y="1829116"/>
                  </a:lnTo>
                  <a:lnTo>
                    <a:pt x="171849" y="1837139"/>
                  </a:lnTo>
                  <a:lnTo>
                    <a:pt x="171869" y="1845161"/>
                  </a:lnTo>
                  <a:lnTo>
                    <a:pt x="171889" y="1853183"/>
                  </a:lnTo>
                  <a:lnTo>
                    <a:pt x="171889" y="1861206"/>
                  </a:lnTo>
                  <a:lnTo>
                    <a:pt x="171889" y="1869228"/>
                  </a:lnTo>
                  <a:lnTo>
                    <a:pt x="171870" y="1877251"/>
                  </a:lnTo>
                  <a:lnTo>
                    <a:pt x="171850" y="1885273"/>
                  </a:lnTo>
                  <a:lnTo>
                    <a:pt x="171813" y="1893296"/>
                  </a:lnTo>
                  <a:lnTo>
                    <a:pt x="171773" y="1901318"/>
                  </a:lnTo>
                  <a:lnTo>
                    <a:pt x="171719" y="1909341"/>
                  </a:lnTo>
                  <a:lnTo>
                    <a:pt x="171658" y="1917363"/>
                  </a:lnTo>
                  <a:lnTo>
                    <a:pt x="171587" y="1925385"/>
                  </a:lnTo>
                  <a:lnTo>
                    <a:pt x="171507" y="1933408"/>
                  </a:lnTo>
                  <a:lnTo>
                    <a:pt x="171419" y="1941430"/>
                  </a:lnTo>
                  <a:lnTo>
                    <a:pt x="171320" y="1949453"/>
                  </a:lnTo>
                  <a:lnTo>
                    <a:pt x="171215" y="1957475"/>
                  </a:lnTo>
                  <a:lnTo>
                    <a:pt x="171096" y="1965498"/>
                  </a:lnTo>
                  <a:lnTo>
                    <a:pt x="170976" y="1973520"/>
                  </a:lnTo>
                  <a:lnTo>
                    <a:pt x="170838" y="1981542"/>
                  </a:lnTo>
                  <a:lnTo>
                    <a:pt x="170701" y="1989565"/>
                  </a:lnTo>
                  <a:lnTo>
                    <a:pt x="170546" y="1997587"/>
                  </a:lnTo>
                  <a:lnTo>
                    <a:pt x="170390" y="2005610"/>
                  </a:lnTo>
                  <a:lnTo>
                    <a:pt x="170219" y="2013632"/>
                  </a:lnTo>
                  <a:lnTo>
                    <a:pt x="170046" y="2021655"/>
                  </a:lnTo>
                  <a:lnTo>
                    <a:pt x="169861" y="2029677"/>
                  </a:lnTo>
                  <a:lnTo>
                    <a:pt x="169670" y="2037700"/>
                  </a:lnTo>
                  <a:lnTo>
                    <a:pt x="169470" y="2045722"/>
                  </a:lnTo>
                  <a:lnTo>
                    <a:pt x="169263" y="2053744"/>
                  </a:lnTo>
                  <a:lnTo>
                    <a:pt x="169048" y="2061767"/>
                  </a:lnTo>
                  <a:lnTo>
                    <a:pt x="168825" y="2069789"/>
                  </a:lnTo>
                  <a:lnTo>
                    <a:pt x="168597" y="2077812"/>
                  </a:lnTo>
                  <a:lnTo>
                    <a:pt x="168358" y="2085834"/>
                  </a:lnTo>
                  <a:lnTo>
                    <a:pt x="168117" y="2093857"/>
                  </a:lnTo>
                  <a:lnTo>
                    <a:pt x="167863" y="2101879"/>
                  </a:lnTo>
                  <a:lnTo>
                    <a:pt x="167609" y="2109902"/>
                  </a:lnTo>
                  <a:lnTo>
                    <a:pt x="167341" y="2117924"/>
                  </a:lnTo>
                  <a:lnTo>
                    <a:pt x="167073" y="2125946"/>
                  </a:lnTo>
                  <a:lnTo>
                    <a:pt x="166793" y="2133969"/>
                  </a:lnTo>
                  <a:lnTo>
                    <a:pt x="166511" y="2141991"/>
                  </a:lnTo>
                  <a:lnTo>
                    <a:pt x="166220" y="2150014"/>
                  </a:lnTo>
                  <a:lnTo>
                    <a:pt x="165926" y="2158036"/>
                  </a:lnTo>
                  <a:lnTo>
                    <a:pt x="165625" y="2166059"/>
                  </a:lnTo>
                  <a:lnTo>
                    <a:pt x="165318" y="2174081"/>
                  </a:lnTo>
                  <a:lnTo>
                    <a:pt x="165007" y="2182104"/>
                  </a:lnTo>
                  <a:lnTo>
                    <a:pt x="164689" y="2190126"/>
                  </a:lnTo>
                  <a:lnTo>
                    <a:pt x="164368" y="2198148"/>
                  </a:lnTo>
                  <a:lnTo>
                    <a:pt x="164040" y="2206171"/>
                  </a:lnTo>
                  <a:lnTo>
                    <a:pt x="163710" y="2214193"/>
                  </a:lnTo>
                  <a:lnTo>
                    <a:pt x="163373" y="2222216"/>
                  </a:lnTo>
                  <a:lnTo>
                    <a:pt x="163035" y="2230238"/>
                  </a:lnTo>
                  <a:lnTo>
                    <a:pt x="162688" y="2238261"/>
                  </a:lnTo>
                  <a:lnTo>
                    <a:pt x="162342" y="2246283"/>
                  </a:lnTo>
                  <a:lnTo>
                    <a:pt x="161988" y="2254305"/>
                  </a:lnTo>
                  <a:lnTo>
                    <a:pt x="161634" y="2262328"/>
                  </a:lnTo>
                  <a:lnTo>
                    <a:pt x="161273" y="2270350"/>
                  </a:lnTo>
                  <a:lnTo>
                    <a:pt x="160912" y="2278373"/>
                  </a:lnTo>
                  <a:lnTo>
                    <a:pt x="160546" y="2286395"/>
                  </a:lnTo>
                  <a:lnTo>
                    <a:pt x="160179" y="2294418"/>
                  </a:lnTo>
                  <a:lnTo>
                    <a:pt x="159808" y="2302440"/>
                  </a:lnTo>
                  <a:lnTo>
                    <a:pt x="159435" y="2310463"/>
                  </a:lnTo>
                  <a:lnTo>
                    <a:pt x="159060" y="2318485"/>
                  </a:lnTo>
                  <a:lnTo>
                    <a:pt x="158682" y="2326507"/>
                  </a:lnTo>
                  <a:lnTo>
                    <a:pt x="158303" y="2334530"/>
                  </a:lnTo>
                  <a:lnTo>
                    <a:pt x="157922" y="2342552"/>
                  </a:lnTo>
                  <a:lnTo>
                    <a:pt x="157540" y="2350575"/>
                  </a:lnTo>
                  <a:lnTo>
                    <a:pt x="157156" y="2358597"/>
                  </a:lnTo>
                  <a:lnTo>
                    <a:pt x="156772" y="2366620"/>
                  </a:lnTo>
                  <a:lnTo>
                    <a:pt x="156386" y="2374642"/>
                  </a:lnTo>
                  <a:lnTo>
                    <a:pt x="156000" y="2382665"/>
                  </a:lnTo>
                  <a:lnTo>
                    <a:pt x="155614" y="2390687"/>
                  </a:lnTo>
                  <a:lnTo>
                    <a:pt x="155227" y="2398709"/>
                  </a:lnTo>
                  <a:lnTo>
                    <a:pt x="154840" y="2406732"/>
                  </a:lnTo>
                  <a:lnTo>
                    <a:pt x="154453" y="2414754"/>
                  </a:lnTo>
                  <a:lnTo>
                    <a:pt x="154066" y="2422777"/>
                  </a:lnTo>
                  <a:lnTo>
                    <a:pt x="153680" y="2430799"/>
                  </a:lnTo>
                  <a:lnTo>
                    <a:pt x="153294" y="2438822"/>
                  </a:lnTo>
                  <a:lnTo>
                    <a:pt x="152910" y="2446844"/>
                  </a:lnTo>
                  <a:lnTo>
                    <a:pt x="152526" y="2454867"/>
                  </a:lnTo>
                  <a:lnTo>
                    <a:pt x="152144" y="2462889"/>
                  </a:lnTo>
                  <a:lnTo>
                    <a:pt x="151762" y="2470911"/>
                  </a:lnTo>
                  <a:lnTo>
                    <a:pt x="151384" y="2478934"/>
                  </a:lnTo>
                  <a:lnTo>
                    <a:pt x="151005" y="2486956"/>
                  </a:lnTo>
                  <a:lnTo>
                    <a:pt x="150631" y="2494979"/>
                  </a:lnTo>
                  <a:lnTo>
                    <a:pt x="150256" y="2503001"/>
                  </a:lnTo>
                  <a:lnTo>
                    <a:pt x="149886" y="2511024"/>
                  </a:lnTo>
                  <a:lnTo>
                    <a:pt x="149517" y="2519046"/>
                  </a:lnTo>
                  <a:lnTo>
                    <a:pt x="149152" y="2527068"/>
                  </a:lnTo>
                  <a:lnTo>
                    <a:pt x="148788" y="2535091"/>
                  </a:lnTo>
                  <a:lnTo>
                    <a:pt x="148429" y="2543113"/>
                  </a:lnTo>
                  <a:lnTo>
                    <a:pt x="148072" y="2551136"/>
                  </a:lnTo>
                  <a:lnTo>
                    <a:pt x="147719" y="2559158"/>
                  </a:lnTo>
                  <a:lnTo>
                    <a:pt x="147369" y="2567181"/>
                  </a:lnTo>
                  <a:lnTo>
                    <a:pt x="147023" y="2575203"/>
                  </a:lnTo>
                  <a:lnTo>
                    <a:pt x="146682" y="2583226"/>
                  </a:lnTo>
                  <a:lnTo>
                    <a:pt x="146342" y="2591248"/>
                  </a:lnTo>
                  <a:lnTo>
                    <a:pt x="146010" y="2599270"/>
                  </a:lnTo>
                  <a:lnTo>
                    <a:pt x="145678" y="2607293"/>
                  </a:lnTo>
                  <a:lnTo>
                    <a:pt x="145356" y="2615315"/>
                  </a:lnTo>
                  <a:lnTo>
                    <a:pt x="145033" y="2623338"/>
                  </a:lnTo>
                  <a:lnTo>
                    <a:pt x="144720" y="2631360"/>
                  </a:lnTo>
                  <a:lnTo>
                    <a:pt x="144408" y="2639383"/>
                  </a:lnTo>
                  <a:lnTo>
                    <a:pt x="144105" y="2647405"/>
                  </a:lnTo>
                  <a:lnTo>
                    <a:pt x="143804" y="2655428"/>
                  </a:lnTo>
                  <a:lnTo>
                    <a:pt x="143510" y="2663450"/>
                  </a:lnTo>
                  <a:lnTo>
                    <a:pt x="143221" y="2671472"/>
                  </a:lnTo>
                  <a:lnTo>
                    <a:pt x="142938" y="2679495"/>
                  </a:lnTo>
                  <a:lnTo>
                    <a:pt x="142661" y="2687517"/>
                  </a:lnTo>
                  <a:lnTo>
                    <a:pt x="142388" y="2695540"/>
                  </a:lnTo>
                  <a:lnTo>
                    <a:pt x="142124" y="2703562"/>
                  </a:lnTo>
                  <a:lnTo>
                    <a:pt x="141863" y="2711585"/>
                  </a:lnTo>
                  <a:lnTo>
                    <a:pt x="141613" y="2719607"/>
                  </a:lnTo>
                  <a:lnTo>
                    <a:pt x="141363" y="2727630"/>
                  </a:lnTo>
                  <a:lnTo>
                    <a:pt x="141127" y="2735652"/>
                  </a:lnTo>
                  <a:lnTo>
                    <a:pt x="140890" y="2743674"/>
                  </a:lnTo>
                  <a:lnTo>
                    <a:pt x="140667" y="2751697"/>
                  </a:lnTo>
                  <a:lnTo>
                    <a:pt x="140445" y="2759719"/>
                  </a:lnTo>
                  <a:lnTo>
                    <a:pt x="140235" y="2767742"/>
                  </a:lnTo>
                  <a:lnTo>
                    <a:pt x="140028" y="2775764"/>
                  </a:lnTo>
                  <a:lnTo>
                    <a:pt x="139831" y="2783787"/>
                  </a:lnTo>
                  <a:lnTo>
                    <a:pt x="139639" y="2791809"/>
                  </a:lnTo>
                  <a:lnTo>
                    <a:pt x="139456" y="2799832"/>
                  </a:lnTo>
                  <a:lnTo>
                    <a:pt x="139280" y="2807854"/>
                  </a:lnTo>
                  <a:lnTo>
                    <a:pt x="139111" y="2815876"/>
                  </a:lnTo>
                  <a:lnTo>
                    <a:pt x="138951" y="2823899"/>
                  </a:lnTo>
                  <a:lnTo>
                    <a:pt x="138796" y="2831921"/>
                  </a:lnTo>
                  <a:lnTo>
                    <a:pt x="138652" y="2839944"/>
                  </a:lnTo>
                  <a:lnTo>
                    <a:pt x="138512" y="2847966"/>
                  </a:lnTo>
                  <a:lnTo>
                    <a:pt x="138385" y="2855989"/>
                  </a:lnTo>
                  <a:lnTo>
                    <a:pt x="138259" y="2864011"/>
                  </a:lnTo>
                  <a:lnTo>
                    <a:pt x="138149" y="2872033"/>
                  </a:lnTo>
                  <a:lnTo>
                    <a:pt x="138039" y="2880056"/>
                  </a:lnTo>
                  <a:lnTo>
                    <a:pt x="137945" y="2888078"/>
                  </a:lnTo>
                  <a:lnTo>
                    <a:pt x="137852" y="2896101"/>
                  </a:lnTo>
                  <a:lnTo>
                    <a:pt x="137773" y="2904123"/>
                  </a:lnTo>
                  <a:lnTo>
                    <a:pt x="137698" y="2912146"/>
                  </a:lnTo>
                  <a:lnTo>
                    <a:pt x="137633" y="2920168"/>
                  </a:lnTo>
                  <a:lnTo>
                    <a:pt x="137576" y="2928191"/>
                  </a:lnTo>
                  <a:lnTo>
                    <a:pt x="137527" y="2936213"/>
                  </a:lnTo>
                  <a:lnTo>
                    <a:pt x="137487" y="2944235"/>
                  </a:lnTo>
                  <a:lnTo>
                    <a:pt x="137453" y="2952258"/>
                  </a:lnTo>
                  <a:lnTo>
                    <a:pt x="137431" y="2960280"/>
                  </a:lnTo>
                  <a:lnTo>
                    <a:pt x="137412" y="2968303"/>
                  </a:lnTo>
                  <a:lnTo>
                    <a:pt x="137407" y="2976325"/>
                  </a:lnTo>
                  <a:lnTo>
                    <a:pt x="137404" y="2984348"/>
                  </a:lnTo>
                  <a:lnTo>
                    <a:pt x="137417" y="2992370"/>
                  </a:lnTo>
                  <a:lnTo>
                    <a:pt x="137430" y="3000393"/>
                  </a:lnTo>
                  <a:lnTo>
                    <a:pt x="137460" y="3008415"/>
                  </a:lnTo>
                  <a:lnTo>
                    <a:pt x="137490" y="3016437"/>
                  </a:lnTo>
                  <a:lnTo>
                    <a:pt x="137535" y="3024460"/>
                  </a:lnTo>
                  <a:lnTo>
                    <a:pt x="137583" y="3032482"/>
                  </a:lnTo>
                  <a:lnTo>
                    <a:pt x="137642" y="3040505"/>
                  </a:lnTo>
                  <a:lnTo>
                    <a:pt x="137708" y="3048527"/>
                  </a:lnTo>
                  <a:lnTo>
                    <a:pt x="137782" y="3056550"/>
                  </a:lnTo>
                  <a:lnTo>
                    <a:pt x="137864" y="3064572"/>
                  </a:lnTo>
                  <a:lnTo>
                    <a:pt x="137953" y="3072595"/>
                  </a:lnTo>
                  <a:lnTo>
                    <a:pt x="138052" y="3080617"/>
                  </a:lnTo>
                  <a:lnTo>
                    <a:pt x="138155" y="3088639"/>
                  </a:lnTo>
                  <a:lnTo>
                    <a:pt x="138271" y="3096662"/>
                  </a:lnTo>
                  <a:lnTo>
                    <a:pt x="138388" y="3104684"/>
                  </a:lnTo>
                  <a:lnTo>
                    <a:pt x="138520" y="3112707"/>
                  </a:lnTo>
                  <a:lnTo>
                    <a:pt x="138652" y="3120729"/>
                  </a:lnTo>
                  <a:lnTo>
                    <a:pt x="138799" y="3128752"/>
                  </a:lnTo>
                  <a:lnTo>
                    <a:pt x="138947" y="3136774"/>
                  </a:lnTo>
                  <a:lnTo>
                    <a:pt x="139107" y="3144796"/>
                  </a:lnTo>
                  <a:lnTo>
                    <a:pt x="139270" y="3152819"/>
                  </a:lnTo>
                  <a:lnTo>
                    <a:pt x="139443" y="3160841"/>
                  </a:lnTo>
                  <a:lnTo>
                    <a:pt x="139621" y="3168864"/>
                  </a:lnTo>
                  <a:lnTo>
                    <a:pt x="139807" y="3176886"/>
                  </a:lnTo>
                  <a:lnTo>
                    <a:pt x="139999" y="3184909"/>
                  </a:lnTo>
                  <a:lnTo>
                    <a:pt x="140196" y="3192931"/>
                  </a:lnTo>
                  <a:lnTo>
                    <a:pt x="140402" y="3200954"/>
                  </a:lnTo>
                  <a:lnTo>
                    <a:pt x="140612" y="3208976"/>
                  </a:lnTo>
                  <a:lnTo>
                    <a:pt x="140830" y="3216998"/>
                  </a:lnTo>
                  <a:lnTo>
                    <a:pt x="141051" y="3225021"/>
                  </a:lnTo>
                  <a:lnTo>
                    <a:pt x="141282" y="3233043"/>
                  </a:lnTo>
                  <a:lnTo>
                    <a:pt x="141514" y="3241066"/>
                  </a:lnTo>
                  <a:lnTo>
                    <a:pt x="141757" y="3249088"/>
                  </a:lnTo>
                  <a:lnTo>
                    <a:pt x="142000" y="3257111"/>
                  </a:lnTo>
                  <a:lnTo>
                    <a:pt x="142253" y="3265133"/>
                  </a:lnTo>
                  <a:lnTo>
                    <a:pt x="142507" y="3273156"/>
                  </a:lnTo>
                  <a:lnTo>
                    <a:pt x="142769" y="3281178"/>
                  </a:lnTo>
                  <a:lnTo>
                    <a:pt x="143033" y="3289200"/>
                  </a:lnTo>
                  <a:lnTo>
                    <a:pt x="143303" y="3297223"/>
                  </a:lnTo>
                  <a:lnTo>
                    <a:pt x="143577" y="3305245"/>
                  </a:lnTo>
                  <a:lnTo>
                    <a:pt x="143855" y="3313268"/>
                  </a:lnTo>
                  <a:lnTo>
                    <a:pt x="144138" y="3321290"/>
                  </a:lnTo>
                  <a:lnTo>
                    <a:pt x="144423" y="3329313"/>
                  </a:lnTo>
                  <a:lnTo>
                    <a:pt x="144713" y="3337335"/>
                  </a:lnTo>
                  <a:lnTo>
                    <a:pt x="145005" y="3345358"/>
                  </a:lnTo>
                  <a:lnTo>
                    <a:pt x="145302" y="3353380"/>
                  </a:lnTo>
                  <a:lnTo>
                    <a:pt x="145600" y="3361402"/>
                  </a:lnTo>
                  <a:lnTo>
                    <a:pt x="145903" y="3369425"/>
                  </a:lnTo>
                  <a:lnTo>
                    <a:pt x="146206" y="3377447"/>
                  </a:lnTo>
                  <a:lnTo>
                    <a:pt x="146514" y="3385470"/>
                  </a:lnTo>
                  <a:lnTo>
                    <a:pt x="146822" y="3393492"/>
                  </a:lnTo>
                  <a:lnTo>
                    <a:pt x="147133" y="3401515"/>
                  </a:lnTo>
                  <a:lnTo>
                    <a:pt x="147445" y="3409537"/>
                  </a:lnTo>
                  <a:lnTo>
                    <a:pt x="147759" y="3417559"/>
                  </a:lnTo>
                  <a:lnTo>
                    <a:pt x="148074" y="3425582"/>
                  </a:lnTo>
                  <a:lnTo>
                    <a:pt x="148391" y="3433604"/>
                  </a:lnTo>
                  <a:lnTo>
                    <a:pt x="148708" y="3441627"/>
                  </a:lnTo>
                  <a:lnTo>
                    <a:pt x="149025" y="3449649"/>
                  </a:lnTo>
                  <a:lnTo>
                    <a:pt x="149343" y="3457672"/>
                  </a:lnTo>
                  <a:lnTo>
                    <a:pt x="149661" y="3465694"/>
                  </a:lnTo>
                  <a:lnTo>
                    <a:pt x="149979" y="3473717"/>
                  </a:lnTo>
                  <a:lnTo>
                    <a:pt x="150297" y="3481739"/>
                  </a:lnTo>
                  <a:lnTo>
                    <a:pt x="150613" y="3489761"/>
                  </a:lnTo>
                  <a:lnTo>
                    <a:pt x="150930" y="3497784"/>
                  </a:lnTo>
                  <a:lnTo>
                    <a:pt x="151244" y="3505806"/>
                  </a:lnTo>
                  <a:lnTo>
                    <a:pt x="151559" y="3513829"/>
                  </a:lnTo>
                  <a:lnTo>
                    <a:pt x="151871" y="3521851"/>
                  </a:lnTo>
                  <a:lnTo>
                    <a:pt x="152182" y="3529874"/>
                  </a:lnTo>
                  <a:lnTo>
                    <a:pt x="152490" y="3537896"/>
                  </a:lnTo>
                  <a:lnTo>
                    <a:pt x="152796" y="3545919"/>
                  </a:lnTo>
                  <a:lnTo>
                    <a:pt x="153100" y="3553941"/>
                  </a:lnTo>
                  <a:lnTo>
                    <a:pt x="153401" y="3561963"/>
                  </a:lnTo>
                  <a:lnTo>
                    <a:pt x="153699" y="3569986"/>
                  </a:lnTo>
                  <a:lnTo>
                    <a:pt x="153994" y="3578008"/>
                  </a:lnTo>
                  <a:lnTo>
                    <a:pt x="154286" y="3586031"/>
                  </a:lnTo>
                  <a:lnTo>
                    <a:pt x="154573" y="3594053"/>
                  </a:lnTo>
                  <a:lnTo>
                    <a:pt x="154858" y="3602076"/>
                  </a:lnTo>
                  <a:lnTo>
                    <a:pt x="155137" y="3610098"/>
                  </a:lnTo>
                  <a:lnTo>
                    <a:pt x="155415" y="3618121"/>
                  </a:lnTo>
                  <a:lnTo>
                    <a:pt x="155683" y="3626143"/>
                  </a:lnTo>
                  <a:lnTo>
                    <a:pt x="155952" y="3634165"/>
                  </a:lnTo>
                  <a:lnTo>
                    <a:pt x="156210" y="3642188"/>
                  </a:lnTo>
                  <a:lnTo>
                    <a:pt x="156468" y="3650210"/>
                  </a:lnTo>
                  <a:lnTo>
                    <a:pt x="156717" y="3658233"/>
                  </a:lnTo>
                  <a:lnTo>
                    <a:pt x="156963" y="3666255"/>
                  </a:lnTo>
                  <a:lnTo>
                    <a:pt x="157201" y="3674278"/>
                  </a:lnTo>
                  <a:lnTo>
                    <a:pt x="157434" y="3682300"/>
                  </a:lnTo>
                  <a:lnTo>
                    <a:pt x="157661" y="3690322"/>
                  </a:lnTo>
                  <a:lnTo>
                    <a:pt x="157880" y="3698345"/>
                  </a:lnTo>
                  <a:lnTo>
                    <a:pt x="158095" y="3706367"/>
                  </a:lnTo>
                  <a:lnTo>
                    <a:pt x="158299" y="3714390"/>
                  </a:lnTo>
                  <a:lnTo>
                    <a:pt x="158501" y="3722412"/>
                  </a:lnTo>
                  <a:lnTo>
                    <a:pt x="158690" y="3730435"/>
                  </a:lnTo>
                  <a:lnTo>
                    <a:pt x="158879" y="3738457"/>
                  </a:lnTo>
                  <a:lnTo>
                    <a:pt x="159051" y="3746480"/>
                  </a:lnTo>
                  <a:lnTo>
                    <a:pt x="159224" y="3754502"/>
                  </a:lnTo>
                  <a:lnTo>
                    <a:pt x="159381" y="3762524"/>
                  </a:lnTo>
                  <a:lnTo>
                    <a:pt x="159537" y="3770547"/>
                  </a:lnTo>
                  <a:lnTo>
                    <a:pt x="159679" y="3778569"/>
                  </a:lnTo>
                  <a:lnTo>
                    <a:pt x="159816" y="3786592"/>
                  </a:lnTo>
                  <a:lnTo>
                    <a:pt x="159942" y="3794614"/>
                  </a:lnTo>
                  <a:lnTo>
                    <a:pt x="160061" y="3802637"/>
                  </a:lnTo>
                  <a:lnTo>
                    <a:pt x="160170" y="3810659"/>
                  </a:lnTo>
                  <a:lnTo>
                    <a:pt x="160270" y="3818682"/>
                  </a:lnTo>
                  <a:lnTo>
                    <a:pt x="160362" y="3826704"/>
                  </a:lnTo>
                  <a:lnTo>
                    <a:pt x="160442" y="3834726"/>
                  </a:lnTo>
                  <a:lnTo>
                    <a:pt x="160517" y="3842749"/>
                  </a:lnTo>
                  <a:lnTo>
                    <a:pt x="160577" y="3850771"/>
                  </a:lnTo>
                  <a:lnTo>
                    <a:pt x="160634" y="3858794"/>
                  </a:lnTo>
                  <a:lnTo>
                    <a:pt x="160672" y="3866816"/>
                  </a:lnTo>
                  <a:lnTo>
                    <a:pt x="160710" y="3874839"/>
                  </a:lnTo>
                  <a:lnTo>
                    <a:pt x="160728" y="3882861"/>
                  </a:lnTo>
                  <a:lnTo>
                    <a:pt x="160745" y="3890884"/>
                  </a:lnTo>
                  <a:lnTo>
                    <a:pt x="160744" y="3898906"/>
                  </a:lnTo>
                  <a:lnTo>
                    <a:pt x="160739" y="3906928"/>
                  </a:lnTo>
                  <a:lnTo>
                    <a:pt x="160718" y="3914951"/>
                  </a:lnTo>
                  <a:lnTo>
                    <a:pt x="160691" y="3922973"/>
                  </a:lnTo>
                  <a:lnTo>
                    <a:pt x="160651" y="3930996"/>
                  </a:lnTo>
                  <a:lnTo>
                    <a:pt x="160602" y="3939018"/>
                  </a:lnTo>
                  <a:lnTo>
                    <a:pt x="160542" y="3947041"/>
                  </a:lnTo>
                  <a:lnTo>
                    <a:pt x="160470" y="3955063"/>
                  </a:lnTo>
                  <a:lnTo>
                    <a:pt x="160391" y="3963085"/>
                  </a:lnTo>
                  <a:lnTo>
                    <a:pt x="160296" y="3971108"/>
                  </a:lnTo>
                  <a:lnTo>
                    <a:pt x="160197" y="3979130"/>
                  </a:lnTo>
                  <a:lnTo>
                    <a:pt x="160079" y="3987153"/>
                  </a:lnTo>
                  <a:lnTo>
                    <a:pt x="159961" y="3995175"/>
                  </a:lnTo>
                  <a:lnTo>
                    <a:pt x="159820" y="4003198"/>
                  </a:lnTo>
                  <a:lnTo>
                    <a:pt x="159679" y="4011220"/>
                  </a:lnTo>
                  <a:lnTo>
                    <a:pt x="159517" y="4019243"/>
                  </a:lnTo>
                  <a:lnTo>
                    <a:pt x="159353" y="4027265"/>
                  </a:lnTo>
                  <a:lnTo>
                    <a:pt x="159172" y="4035287"/>
                  </a:lnTo>
                  <a:lnTo>
                    <a:pt x="158986" y="4043310"/>
                  </a:lnTo>
                  <a:lnTo>
                    <a:pt x="158785" y="4051332"/>
                  </a:lnTo>
                  <a:lnTo>
                    <a:pt x="158576" y="4059355"/>
                  </a:lnTo>
                  <a:lnTo>
                    <a:pt x="158356" y="4067377"/>
                  </a:lnTo>
                  <a:lnTo>
                    <a:pt x="158124" y="4075400"/>
                  </a:lnTo>
                  <a:lnTo>
                    <a:pt x="157885" y="4083422"/>
                  </a:lnTo>
                  <a:lnTo>
                    <a:pt x="157631" y="4091445"/>
                  </a:lnTo>
                  <a:lnTo>
                    <a:pt x="157372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9">
              <a:extLst>
                <a:ext uri="{FF2B5EF4-FFF2-40B4-BE49-F238E27FC236}">
                  <a16:creationId xmlns:a16="http://schemas.microsoft.com/office/drawing/2014/main" id="{10655DF0-5DD8-9DFB-46C5-E5835AA5953C}"/>
                </a:ext>
              </a:extLst>
            </p:cNvPr>
            <p:cNvSpPr/>
            <p:nvPr/>
          </p:nvSpPr>
          <p:spPr>
            <a:xfrm>
              <a:off x="661041" y="2946141"/>
              <a:ext cx="150900" cy="0"/>
            </a:xfrm>
            <a:custGeom>
              <a:avLst/>
              <a:gdLst/>
              <a:ahLst/>
              <a:cxnLst/>
              <a:rect l="0" t="0" r="0" b="0"/>
              <a:pathLst>
                <a:path w="150900">
                  <a:moveTo>
                    <a:pt x="0" y="0"/>
                  </a:moveTo>
                  <a:lnTo>
                    <a:pt x="1509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10">
              <a:extLst>
                <a:ext uri="{FF2B5EF4-FFF2-40B4-BE49-F238E27FC236}">
                  <a16:creationId xmlns:a16="http://schemas.microsoft.com/office/drawing/2014/main" id="{D34CEF6E-6690-9181-238E-FD16ED823AE8}"/>
                </a:ext>
              </a:extLst>
            </p:cNvPr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11">
              <a:extLst>
                <a:ext uri="{FF2B5EF4-FFF2-40B4-BE49-F238E27FC236}">
                  <a16:creationId xmlns:a16="http://schemas.microsoft.com/office/drawing/2014/main" id="{32B7DCE9-6F7E-BFB4-90E2-E203E0AD9AE0}"/>
                </a:ext>
              </a:extLst>
            </p:cNvPr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12">
              <a:extLst>
                <a:ext uri="{FF2B5EF4-FFF2-40B4-BE49-F238E27FC236}">
                  <a16:creationId xmlns:a16="http://schemas.microsoft.com/office/drawing/2014/main" id="{983CB1C2-91F9-25A7-DDB0-039038C6D0CB}"/>
                </a:ext>
              </a:extLst>
            </p:cNvPr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13">
              <a:extLst>
                <a:ext uri="{FF2B5EF4-FFF2-40B4-BE49-F238E27FC236}">
                  <a16:creationId xmlns:a16="http://schemas.microsoft.com/office/drawing/2014/main" id="{881531FB-C620-AFE6-78D2-9FF157C05AF5}"/>
                </a:ext>
              </a:extLst>
            </p:cNvPr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14">
              <a:extLst>
                <a:ext uri="{FF2B5EF4-FFF2-40B4-BE49-F238E27FC236}">
                  <a16:creationId xmlns:a16="http://schemas.microsoft.com/office/drawing/2014/main" id="{90EED516-E764-CEEA-2F11-D6A49D901535}"/>
                </a:ext>
              </a:extLst>
            </p:cNvPr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15">
              <a:extLst>
                <a:ext uri="{FF2B5EF4-FFF2-40B4-BE49-F238E27FC236}">
                  <a16:creationId xmlns:a16="http://schemas.microsoft.com/office/drawing/2014/main" id="{D8FCD417-79F5-3800-A400-A20BED8F216F}"/>
                </a:ext>
              </a:extLst>
            </p:cNvPr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16">
              <a:extLst>
                <a:ext uri="{FF2B5EF4-FFF2-40B4-BE49-F238E27FC236}">
                  <a16:creationId xmlns:a16="http://schemas.microsoft.com/office/drawing/2014/main" id="{683D6CA6-9605-F299-6464-8B3D94BEAE4B}"/>
                </a:ext>
              </a:extLst>
            </p:cNvPr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17">
              <a:extLst>
                <a:ext uri="{FF2B5EF4-FFF2-40B4-BE49-F238E27FC236}">
                  <a16:creationId xmlns:a16="http://schemas.microsoft.com/office/drawing/2014/main" id="{F5ED716E-CB76-97BF-B9EF-F5F603B2B9F3}"/>
                </a:ext>
              </a:extLst>
            </p:cNvPr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18">
              <a:extLst>
                <a:ext uri="{FF2B5EF4-FFF2-40B4-BE49-F238E27FC236}">
                  <a16:creationId xmlns:a16="http://schemas.microsoft.com/office/drawing/2014/main" id="{85685E3B-26EA-F7C1-956A-E1EEFCC99978}"/>
                </a:ext>
              </a:extLst>
            </p:cNvPr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19">
              <a:extLst>
                <a:ext uri="{FF2B5EF4-FFF2-40B4-BE49-F238E27FC236}">
                  <a16:creationId xmlns:a16="http://schemas.microsoft.com/office/drawing/2014/main" id="{34BADA44-16AB-15DA-9BCD-A95BE3C612DB}"/>
                </a:ext>
              </a:extLst>
            </p:cNvPr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0">
              <a:extLst>
                <a:ext uri="{FF2B5EF4-FFF2-40B4-BE49-F238E27FC236}">
                  <a16:creationId xmlns:a16="http://schemas.microsoft.com/office/drawing/2014/main" id="{F7774ABA-AFD7-AB6D-42C4-3E5E3390CD23}"/>
                </a:ext>
              </a:extLst>
            </p:cNvPr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g21">
              <a:extLst>
                <a:ext uri="{FF2B5EF4-FFF2-40B4-BE49-F238E27FC236}">
                  <a16:creationId xmlns:a16="http://schemas.microsoft.com/office/drawing/2014/main" id="{90476967-6490-D25C-8882-603B07AB77D4}"/>
                </a:ext>
              </a:extLst>
            </p:cNvPr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g22">
              <a:extLst>
                <a:ext uri="{FF2B5EF4-FFF2-40B4-BE49-F238E27FC236}">
                  <a16:creationId xmlns:a16="http://schemas.microsoft.com/office/drawing/2014/main" id="{049128C2-E94F-359A-C37A-BAC1B563AA6E}"/>
                </a:ext>
              </a:extLst>
            </p:cNvPr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g23">
              <a:extLst>
                <a:ext uri="{FF2B5EF4-FFF2-40B4-BE49-F238E27FC236}">
                  <a16:creationId xmlns:a16="http://schemas.microsoft.com/office/drawing/2014/main" id="{BA1BD298-DFA7-D928-D1F2-CFCBC0E7E4F0}"/>
                </a:ext>
              </a:extLst>
            </p:cNvPr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g24">
              <a:extLst>
                <a:ext uri="{FF2B5EF4-FFF2-40B4-BE49-F238E27FC236}">
                  <a16:creationId xmlns:a16="http://schemas.microsoft.com/office/drawing/2014/main" id="{AA38E08C-9D54-19CA-C1CA-AFDAB3B4668F}"/>
                </a:ext>
              </a:extLst>
            </p:cNvPr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g25">
              <a:extLst>
                <a:ext uri="{FF2B5EF4-FFF2-40B4-BE49-F238E27FC236}">
                  <a16:creationId xmlns:a16="http://schemas.microsoft.com/office/drawing/2014/main" id="{638C94FC-A447-B792-6F90-9B2F7DC2FA2F}"/>
                </a:ext>
              </a:extLst>
            </p:cNvPr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g26">
              <a:extLst>
                <a:ext uri="{FF2B5EF4-FFF2-40B4-BE49-F238E27FC236}">
                  <a16:creationId xmlns:a16="http://schemas.microsoft.com/office/drawing/2014/main" id="{8C254B5C-98AD-B058-170A-CAB8DBF55D25}"/>
                </a:ext>
              </a:extLst>
            </p:cNvPr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g27">
              <a:extLst>
                <a:ext uri="{FF2B5EF4-FFF2-40B4-BE49-F238E27FC236}">
                  <a16:creationId xmlns:a16="http://schemas.microsoft.com/office/drawing/2014/main" id="{9EECF001-A759-C855-7E9E-8821E2E464FE}"/>
                </a:ext>
              </a:extLst>
            </p:cNvPr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g28">
              <a:extLst>
                <a:ext uri="{FF2B5EF4-FFF2-40B4-BE49-F238E27FC236}">
                  <a16:creationId xmlns:a16="http://schemas.microsoft.com/office/drawing/2014/main" id="{B6FF29D6-2522-D1DD-DE6B-1B999D644697}"/>
                </a:ext>
              </a:extLst>
            </p:cNvPr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g29">
              <a:extLst>
                <a:ext uri="{FF2B5EF4-FFF2-40B4-BE49-F238E27FC236}">
                  <a16:creationId xmlns:a16="http://schemas.microsoft.com/office/drawing/2014/main" id="{487CC9DB-A258-6E4A-A61D-0E7FF4ACA8E4}"/>
                </a:ext>
              </a:extLst>
            </p:cNvPr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g30">
              <a:extLst>
                <a:ext uri="{FF2B5EF4-FFF2-40B4-BE49-F238E27FC236}">
                  <a16:creationId xmlns:a16="http://schemas.microsoft.com/office/drawing/2014/main" id="{170E07BF-6946-9E5C-3CA0-0D7DD75990B1}"/>
                </a:ext>
              </a:extLst>
            </p:cNvPr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31">
              <a:extLst>
                <a:ext uri="{FF2B5EF4-FFF2-40B4-BE49-F238E27FC236}">
                  <a16:creationId xmlns:a16="http://schemas.microsoft.com/office/drawing/2014/main" id="{268C9F1B-F61F-F484-F2AF-7CC756AE9E52}"/>
                </a:ext>
              </a:extLst>
            </p:cNvPr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32">
              <a:extLst>
                <a:ext uri="{FF2B5EF4-FFF2-40B4-BE49-F238E27FC236}">
                  <a16:creationId xmlns:a16="http://schemas.microsoft.com/office/drawing/2014/main" id="{089CB880-69B3-B178-7204-49DE354960A2}"/>
                </a:ext>
              </a:extLst>
            </p:cNvPr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33">
              <a:extLst>
                <a:ext uri="{FF2B5EF4-FFF2-40B4-BE49-F238E27FC236}">
                  <a16:creationId xmlns:a16="http://schemas.microsoft.com/office/drawing/2014/main" id="{809BDCFB-113B-E375-A24F-FF6AB5DC3C21}"/>
                </a:ext>
              </a:extLst>
            </p:cNvPr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34">
              <a:extLst>
                <a:ext uri="{FF2B5EF4-FFF2-40B4-BE49-F238E27FC236}">
                  <a16:creationId xmlns:a16="http://schemas.microsoft.com/office/drawing/2014/main" id="{73AA8F6E-E175-8F21-3C14-5707FB3E3B4D}"/>
                </a:ext>
              </a:extLst>
            </p:cNvPr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35">
              <a:extLst>
                <a:ext uri="{FF2B5EF4-FFF2-40B4-BE49-F238E27FC236}">
                  <a16:creationId xmlns:a16="http://schemas.microsoft.com/office/drawing/2014/main" id="{1377F75C-0351-9B93-1869-DE0C6A12E545}"/>
                </a:ext>
              </a:extLst>
            </p:cNvPr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36">
              <a:extLst>
                <a:ext uri="{FF2B5EF4-FFF2-40B4-BE49-F238E27FC236}">
                  <a16:creationId xmlns:a16="http://schemas.microsoft.com/office/drawing/2014/main" id="{3FBA005F-4001-89CE-AEB9-0D34CBCCA73A}"/>
                </a:ext>
              </a:extLst>
            </p:cNvPr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37">
              <a:extLst>
                <a:ext uri="{FF2B5EF4-FFF2-40B4-BE49-F238E27FC236}">
                  <a16:creationId xmlns:a16="http://schemas.microsoft.com/office/drawing/2014/main" id="{CD0596EE-FD1B-FD84-E8A4-1CA11C3E0A77}"/>
                </a:ext>
              </a:extLst>
            </p:cNvPr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38">
              <a:extLst>
                <a:ext uri="{FF2B5EF4-FFF2-40B4-BE49-F238E27FC236}">
                  <a16:creationId xmlns:a16="http://schemas.microsoft.com/office/drawing/2014/main" id="{D652E068-0668-6DF0-47A2-4FBD38C4E8C0}"/>
                </a:ext>
              </a:extLst>
            </p:cNvPr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39">
              <a:extLst>
                <a:ext uri="{FF2B5EF4-FFF2-40B4-BE49-F238E27FC236}">
                  <a16:creationId xmlns:a16="http://schemas.microsoft.com/office/drawing/2014/main" id="{F1F82B2D-6233-8938-2028-5ED97443E732}"/>
                </a:ext>
              </a:extLst>
            </p:cNvPr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40">
              <a:extLst>
                <a:ext uri="{FF2B5EF4-FFF2-40B4-BE49-F238E27FC236}">
                  <a16:creationId xmlns:a16="http://schemas.microsoft.com/office/drawing/2014/main" id="{2BCA6D5C-A012-2CB9-F493-C302480BFF87}"/>
                </a:ext>
              </a:extLst>
            </p:cNvPr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41">
              <a:extLst>
                <a:ext uri="{FF2B5EF4-FFF2-40B4-BE49-F238E27FC236}">
                  <a16:creationId xmlns:a16="http://schemas.microsoft.com/office/drawing/2014/main" id="{E3F86D0D-F377-EE96-32E2-88DE7A36E66E}"/>
                </a:ext>
              </a:extLst>
            </p:cNvPr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42">
              <a:extLst>
                <a:ext uri="{FF2B5EF4-FFF2-40B4-BE49-F238E27FC236}">
                  <a16:creationId xmlns:a16="http://schemas.microsoft.com/office/drawing/2014/main" id="{6F38263F-BF24-43EA-DE96-AC7CB596F3A5}"/>
                </a:ext>
              </a:extLst>
            </p:cNvPr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rc43">
              <a:extLst>
                <a:ext uri="{FF2B5EF4-FFF2-40B4-BE49-F238E27FC236}">
                  <a16:creationId xmlns:a16="http://schemas.microsoft.com/office/drawing/2014/main" id="{63EEBD22-6B31-7EA2-26FD-CA0710854BBB}"/>
                </a:ext>
              </a:extLst>
            </p:cNvPr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44">
              <a:extLst>
                <a:ext uri="{FF2B5EF4-FFF2-40B4-BE49-F238E27FC236}">
                  <a16:creationId xmlns:a16="http://schemas.microsoft.com/office/drawing/2014/main" id="{471C72C7-4913-66C1-71E4-C0BAF6488FBD}"/>
                </a:ext>
              </a:extLst>
            </p:cNvPr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g45">
              <a:extLst>
                <a:ext uri="{FF2B5EF4-FFF2-40B4-BE49-F238E27FC236}">
                  <a16:creationId xmlns:a16="http://schemas.microsoft.com/office/drawing/2014/main" id="{CD0A70BD-39EB-59B8-05BB-2298EEE84180}"/>
                </a:ext>
              </a:extLst>
            </p:cNvPr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46">
              <a:extLst>
                <a:ext uri="{FF2B5EF4-FFF2-40B4-BE49-F238E27FC236}">
                  <a16:creationId xmlns:a16="http://schemas.microsoft.com/office/drawing/2014/main" id="{C9E56D19-AFEE-8146-FFA4-D551E2F19804}"/>
                </a:ext>
              </a:extLst>
            </p:cNvPr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g47">
              <a:extLst>
                <a:ext uri="{FF2B5EF4-FFF2-40B4-BE49-F238E27FC236}">
                  <a16:creationId xmlns:a16="http://schemas.microsoft.com/office/drawing/2014/main" id="{A6D0B7AD-5376-5337-A23F-6E58EF224E88}"/>
                </a:ext>
              </a:extLst>
            </p:cNvPr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gdLst/>
              <a:ahLst/>
              <a:cxnLst/>
              <a:rect l="0" t="0" r="0" b="0"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48">
              <a:extLst>
                <a:ext uri="{FF2B5EF4-FFF2-40B4-BE49-F238E27FC236}">
                  <a16:creationId xmlns:a16="http://schemas.microsoft.com/office/drawing/2014/main" id="{B940D7EE-1136-5ECB-85BB-680E95A18BC0}"/>
                </a:ext>
              </a:extLst>
            </p:cNvPr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gdLst/>
              <a:ahLst/>
              <a:cxnLst/>
              <a:rect l="0" t="0" r="0" b="0"/>
              <a:pathLst>
                <a:path w="140477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g49">
              <a:extLst>
                <a:ext uri="{FF2B5EF4-FFF2-40B4-BE49-F238E27FC236}">
                  <a16:creationId xmlns:a16="http://schemas.microsoft.com/office/drawing/2014/main" id="{9E62175E-3273-CB9F-2A22-902C131C3E8D}"/>
                </a:ext>
              </a:extLst>
            </p:cNvPr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gdLst/>
              <a:ahLst/>
              <a:cxnLst/>
              <a:rect l="0" t="0" r="0" b="0"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50">
              <a:extLst>
                <a:ext uri="{FF2B5EF4-FFF2-40B4-BE49-F238E27FC236}">
                  <a16:creationId xmlns:a16="http://schemas.microsoft.com/office/drawing/2014/main" id="{88DECB2F-A5AC-5E68-B44A-450F51185C62}"/>
                </a:ext>
              </a:extLst>
            </p:cNvPr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gdLst/>
              <a:ahLst/>
              <a:cxnLst/>
              <a:rect l="0" t="0" r="0" b="0"/>
              <a:pathLst>
                <a:path w="130838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51">
              <a:extLst>
                <a:ext uri="{FF2B5EF4-FFF2-40B4-BE49-F238E27FC236}">
                  <a16:creationId xmlns:a16="http://schemas.microsoft.com/office/drawing/2014/main" id="{AE23F979-49E1-5568-E03E-1E4F8ED0773B}"/>
                </a:ext>
              </a:extLst>
            </p:cNvPr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52">
              <a:extLst>
                <a:ext uri="{FF2B5EF4-FFF2-40B4-BE49-F238E27FC236}">
                  <a16:creationId xmlns:a16="http://schemas.microsoft.com/office/drawing/2014/main" id="{F6B66781-E455-1640-C77F-AC3A3BD3BC23}"/>
                </a:ext>
              </a:extLst>
            </p:cNvPr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53">
              <a:extLst>
                <a:ext uri="{FF2B5EF4-FFF2-40B4-BE49-F238E27FC236}">
                  <a16:creationId xmlns:a16="http://schemas.microsoft.com/office/drawing/2014/main" id="{3983B104-2641-E101-CE4D-DE6E3E5C3726}"/>
                </a:ext>
              </a:extLst>
            </p:cNvPr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54">
              <a:extLst>
                <a:ext uri="{FF2B5EF4-FFF2-40B4-BE49-F238E27FC236}">
                  <a16:creationId xmlns:a16="http://schemas.microsoft.com/office/drawing/2014/main" id="{29D8D326-D83A-05DB-7436-C7A3933E2686}"/>
                </a:ext>
              </a:extLst>
            </p:cNvPr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55">
              <a:extLst>
                <a:ext uri="{FF2B5EF4-FFF2-40B4-BE49-F238E27FC236}">
                  <a16:creationId xmlns:a16="http://schemas.microsoft.com/office/drawing/2014/main" id="{3516D975-02B4-F24C-7F35-2976FD80DABD}"/>
                </a:ext>
              </a:extLst>
            </p:cNvPr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56">
              <a:extLst>
                <a:ext uri="{FF2B5EF4-FFF2-40B4-BE49-F238E27FC236}">
                  <a16:creationId xmlns:a16="http://schemas.microsoft.com/office/drawing/2014/main" id="{A86A2CD2-C274-49ED-A531-A39D16E10F1A}"/>
                </a:ext>
              </a:extLst>
            </p:cNvPr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57">
              <a:extLst>
                <a:ext uri="{FF2B5EF4-FFF2-40B4-BE49-F238E27FC236}">
                  <a16:creationId xmlns:a16="http://schemas.microsoft.com/office/drawing/2014/main" id="{F2D52D3B-CD2F-57C5-C476-CBD0370CE755}"/>
                </a:ext>
              </a:extLst>
            </p:cNvPr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58">
              <a:extLst>
                <a:ext uri="{FF2B5EF4-FFF2-40B4-BE49-F238E27FC236}">
                  <a16:creationId xmlns:a16="http://schemas.microsoft.com/office/drawing/2014/main" id="{7B149569-27FF-41C2-6F8F-29BC7D2FAF39}"/>
                </a:ext>
              </a:extLst>
            </p:cNvPr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59">
              <a:extLst>
                <a:ext uri="{FF2B5EF4-FFF2-40B4-BE49-F238E27FC236}">
                  <a16:creationId xmlns:a16="http://schemas.microsoft.com/office/drawing/2014/main" id="{FCE5B7DF-9337-C620-FDDA-13E02E5102E4}"/>
                </a:ext>
              </a:extLst>
            </p:cNvPr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60">
              <a:extLst>
                <a:ext uri="{FF2B5EF4-FFF2-40B4-BE49-F238E27FC236}">
                  <a16:creationId xmlns:a16="http://schemas.microsoft.com/office/drawing/2014/main" id="{45964593-5DD8-93B0-DAE3-D73592CCF25B}"/>
                </a:ext>
              </a:extLst>
            </p:cNvPr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61">
              <a:extLst>
                <a:ext uri="{FF2B5EF4-FFF2-40B4-BE49-F238E27FC236}">
                  <a16:creationId xmlns:a16="http://schemas.microsoft.com/office/drawing/2014/main" id="{E6E18456-6B96-71C8-6950-E5FA527C41D6}"/>
                </a:ext>
              </a:extLst>
            </p:cNvPr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62">
              <a:extLst>
                <a:ext uri="{FF2B5EF4-FFF2-40B4-BE49-F238E27FC236}">
                  <a16:creationId xmlns:a16="http://schemas.microsoft.com/office/drawing/2014/main" id="{4AF97D3C-9DB0-8DDD-C19F-E08DEF7CD23B}"/>
                </a:ext>
              </a:extLst>
            </p:cNvPr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63">
              <a:extLst>
                <a:ext uri="{FF2B5EF4-FFF2-40B4-BE49-F238E27FC236}">
                  <a16:creationId xmlns:a16="http://schemas.microsoft.com/office/drawing/2014/main" id="{7E711C75-7DC5-BADA-C001-561789AF2806}"/>
                </a:ext>
              </a:extLst>
            </p:cNvPr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64">
              <a:extLst>
                <a:ext uri="{FF2B5EF4-FFF2-40B4-BE49-F238E27FC236}">
                  <a16:creationId xmlns:a16="http://schemas.microsoft.com/office/drawing/2014/main" id="{D22FD1A2-5C80-C1FF-74DF-4203157F4B67}"/>
                </a:ext>
              </a:extLst>
            </p:cNvPr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65">
              <a:extLst>
                <a:ext uri="{FF2B5EF4-FFF2-40B4-BE49-F238E27FC236}">
                  <a16:creationId xmlns:a16="http://schemas.microsoft.com/office/drawing/2014/main" id="{93E125A6-751C-3CD2-6DDA-20B5B8080FB5}"/>
                </a:ext>
              </a:extLst>
            </p:cNvPr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66">
              <a:extLst>
                <a:ext uri="{FF2B5EF4-FFF2-40B4-BE49-F238E27FC236}">
                  <a16:creationId xmlns:a16="http://schemas.microsoft.com/office/drawing/2014/main" id="{4298B0BF-F1FB-1089-2414-0CD0C418DDAE}"/>
                </a:ext>
              </a:extLst>
            </p:cNvPr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67">
              <a:extLst>
                <a:ext uri="{FF2B5EF4-FFF2-40B4-BE49-F238E27FC236}">
                  <a16:creationId xmlns:a16="http://schemas.microsoft.com/office/drawing/2014/main" id="{05B724AB-041D-DA85-47C5-78664D32523C}"/>
                </a:ext>
              </a:extLst>
            </p:cNvPr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68">
              <a:extLst>
                <a:ext uri="{FF2B5EF4-FFF2-40B4-BE49-F238E27FC236}">
                  <a16:creationId xmlns:a16="http://schemas.microsoft.com/office/drawing/2014/main" id="{6A513EE6-1414-7430-5ED9-9086B6A4EDA4}"/>
                </a:ext>
              </a:extLst>
            </p:cNvPr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69">
              <a:extLst>
                <a:ext uri="{FF2B5EF4-FFF2-40B4-BE49-F238E27FC236}">
                  <a16:creationId xmlns:a16="http://schemas.microsoft.com/office/drawing/2014/main" id="{854FD392-0D6C-924C-B33B-DEB12B2E6AB0}"/>
                </a:ext>
              </a:extLst>
            </p:cNvPr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70">
              <a:extLst>
                <a:ext uri="{FF2B5EF4-FFF2-40B4-BE49-F238E27FC236}">
                  <a16:creationId xmlns:a16="http://schemas.microsoft.com/office/drawing/2014/main" id="{FDA266F2-76B1-28B0-3528-BF7564E8EF96}"/>
                </a:ext>
              </a:extLst>
            </p:cNvPr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g71">
              <a:extLst>
                <a:ext uri="{FF2B5EF4-FFF2-40B4-BE49-F238E27FC236}">
                  <a16:creationId xmlns:a16="http://schemas.microsoft.com/office/drawing/2014/main" id="{7FEE3261-17C7-81F1-53F5-8A715D38A0EA}"/>
                </a:ext>
              </a:extLst>
            </p:cNvPr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g72">
              <a:extLst>
                <a:ext uri="{FF2B5EF4-FFF2-40B4-BE49-F238E27FC236}">
                  <a16:creationId xmlns:a16="http://schemas.microsoft.com/office/drawing/2014/main" id="{AAA3DE50-6345-D6C3-B51F-6B849B47D6BF}"/>
                </a:ext>
              </a:extLst>
            </p:cNvPr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g73">
              <a:extLst>
                <a:ext uri="{FF2B5EF4-FFF2-40B4-BE49-F238E27FC236}">
                  <a16:creationId xmlns:a16="http://schemas.microsoft.com/office/drawing/2014/main" id="{3D4B3896-BBEB-ED63-B961-33003C60061F}"/>
                </a:ext>
              </a:extLst>
            </p:cNvPr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g74">
              <a:extLst>
                <a:ext uri="{FF2B5EF4-FFF2-40B4-BE49-F238E27FC236}">
                  <a16:creationId xmlns:a16="http://schemas.microsoft.com/office/drawing/2014/main" id="{A8C24E3B-C5DD-5C12-41FD-3E6CA2580391}"/>
                </a:ext>
              </a:extLst>
            </p:cNvPr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g75">
              <a:extLst>
                <a:ext uri="{FF2B5EF4-FFF2-40B4-BE49-F238E27FC236}">
                  <a16:creationId xmlns:a16="http://schemas.microsoft.com/office/drawing/2014/main" id="{244CE08A-49CE-3C2D-1066-8D6E87C67F54}"/>
                </a:ext>
              </a:extLst>
            </p:cNvPr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g76">
              <a:extLst>
                <a:ext uri="{FF2B5EF4-FFF2-40B4-BE49-F238E27FC236}">
                  <a16:creationId xmlns:a16="http://schemas.microsoft.com/office/drawing/2014/main" id="{33E26800-C671-D28F-5E7C-5CDED6B66B04}"/>
                </a:ext>
              </a:extLst>
            </p:cNvPr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g77">
              <a:extLst>
                <a:ext uri="{FF2B5EF4-FFF2-40B4-BE49-F238E27FC236}">
                  <a16:creationId xmlns:a16="http://schemas.microsoft.com/office/drawing/2014/main" id="{FF24D894-1898-3FCC-C772-786CC8314FF3}"/>
                </a:ext>
              </a:extLst>
            </p:cNvPr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g78">
              <a:extLst>
                <a:ext uri="{FF2B5EF4-FFF2-40B4-BE49-F238E27FC236}">
                  <a16:creationId xmlns:a16="http://schemas.microsoft.com/office/drawing/2014/main" id="{E68C684F-FB8C-84CD-E455-C4CBA9D5EFCF}"/>
                </a:ext>
              </a:extLst>
            </p:cNvPr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g79">
              <a:extLst>
                <a:ext uri="{FF2B5EF4-FFF2-40B4-BE49-F238E27FC236}">
                  <a16:creationId xmlns:a16="http://schemas.microsoft.com/office/drawing/2014/main" id="{A2CAD457-83A7-5A49-4C6B-7F05B2E9B463}"/>
                </a:ext>
              </a:extLst>
            </p:cNvPr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g80">
              <a:extLst>
                <a:ext uri="{FF2B5EF4-FFF2-40B4-BE49-F238E27FC236}">
                  <a16:creationId xmlns:a16="http://schemas.microsoft.com/office/drawing/2014/main" id="{64922F75-2B16-F506-09C0-3A918E125B05}"/>
                </a:ext>
              </a:extLst>
            </p:cNvPr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g81">
              <a:extLst>
                <a:ext uri="{FF2B5EF4-FFF2-40B4-BE49-F238E27FC236}">
                  <a16:creationId xmlns:a16="http://schemas.microsoft.com/office/drawing/2014/main" id="{33F2B613-E873-0B22-CB4A-0A55F8D9E0FF}"/>
                </a:ext>
              </a:extLst>
            </p:cNvPr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g82">
              <a:extLst>
                <a:ext uri="{FF2B5EF4-FFF2-40B4-BE49-F238E27FC236}">
                  <a16:creationId xmlns:a16="http://schemas.microsoft.com/office/drawing/2014/main" id="{86B6C96D-C056-4CD1-5E20-0B6607577DDE}"/>
                </a:ext>
              </a:extLst>
            </p:cNvPr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g83">
              <a:extLst>
                <a:ext uri="{FF2B5EF4-FFF2-40B4-BE49-F238E27FC236}">
                  <a16:creationId xmlns:a16="http://schemas.microsoft.com/office/drawing/2014/main" id="{0EA87793-7A91-3A0A-53CC-896595DC9C60}"/>
                </a:ext>
              </a:extLst>
            </p:cNvPr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g84">
              <a:extLst>
                <a:ext uri="{FF2B5EF4-FFF2-40B4-BE49-F238E27FC236}">
                  <a16:creationId xmlns:a16="http://schemas.microsoft.com/office/drawing/2014/main" id="{7B4813DA-54E8-9173-F11A-74D627FED069}"/>
                </a:ext>
              </a:extLst>
            </p:cNvPr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g85">
              <a:extLst>
                <a:ext uri="{FF2B5EF4-FFF2-40B4-BE49-F238E27FC236}">
                  <a16:creationId xmlns:a16="http://schemas.microsoft.com/office/drawing/2014/main" id="{ECCBABA0-FECE-EE12-B1FF-26ABDA79E18B}"/>
                </a:ext>
              </a:extLst>
            </p:cNvPr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g86">
              <a:extLst>
                <a:ext uri="{FF2B5EF4-FFF2-40B4-BE49-F238E27FC236}">
                  <a16:creationId xmlns:a16="http://schemas.microsoft.com/office/drawing/2014/main" id="{FBAA3740-C2A5-2CF0-BF99-2F28FF62D9AE}"/>
                </a:ext>
              </a:extLst>
            </p:cNvPr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g87">
              <a:extLst>
                <a:ext uri="{FF2B5EF4-FFF2-40B4-BE49-F238E27FC236}">
                  <a16:creationId xmlns:a16="http://schemas.microsoft.com/office/drawing/2014/main" id="{99A0ED13-AD3C-E2C1-724D-744C450B4220}"/>
                </a:ext>
              </a:extLst>
            </p:cNvPr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g88">
              <a:extLst>
                <a:ext uri="{FF2B5EF4-FFF2-40B4-BE49-F238E27FC236}">
                  <a16:creationId xmlns:a16="http://schemas.microsoft.com/office/drawing/2014/main" id="{53910E43-43EF-7230-44A1-CECFE7C736EB}"/>
                </a:ext>
              </a:extLst>
            </p:cNvPr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g89">
              <a:extLst>
                <a:ext uri="{FF2B5EF4-FFF2-40B4-BE49-F238E27FC236}">
                  <a16:creationId xmlns:a16="http://schemas.microsoft.com/office/drawing/2014/main" id="{BBF918A6-BD87-ADBA-01CE-650FD44A88C6}"/>
                </a:ext>
              </a:extLst>
            </p:cNvPr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g90">
              <a:extLst>
                <a:ext uri="{FF2B5EF4-FFF2-40B4-BE49-F238E27FC236}">
                  <a16:creationId xmlns:a16="http://schemas.microsoft.com/office/drawing/2014/main" id="{ADE17B2D-737E-40D3-460D-4DC17AC9B9A4}"/>
                </a:ext>
              </a:extLst>
            </p:cNvPr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g91">
              <a:extLst>
                <a:ext uri="{FF2B5EF4-FFF2-40B4-BE49-F238E27FC236}">
                  <a16:creationId xmlns:a16="http://schemas.microsoft.com/office/drawing/2014/main" id="{15A8F781-6DD7-91B7-8629-5FC18985208E}"/>
                </a:ext>
              </a:extLst>
            </p:cNvPr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g92">
              <a:extLst>
                <a:ext uri="{FF2B5EF4-FFF2-40B4-BE49-F238E27FC236}">
                  <a16:creationId xmlns:a16="http://schemas.microsoft.com/office/drawing/2014/main" id="{E40EAC21-C81A-CF74-F2AF-7907840FEB5E}"/>
                </a:ext>
              </a:extLst>
            </p:cNvPr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g93">
              <a:extLst>
                <a:ext uri="{FF2B5EF4-FFF2-40B4-BE49-F238E27FC236}">
                  <a16:creationId xmlns:a16="http://schemas.microsoft.com/office/drawing/2014/main" id="{E50107C5-F346-D7F6-8B01-06B155AE736B}"/>
                </a:ext>
              </a:extLst>
            </p:cNvPr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g94">
              <a:extLst>
                <a:ext uri="{FF2B5EF4-FFF2-40B4-BE49-F238E27FC236}">
                  <a16:creationId xmlns:a16="http://schemas.microsoft.com/office/drawing/2014/main" id="{6114B07B-B73E-0264-6529-D9666E3D9C82}"/>
                </a:ext>
              </a:extLst>
            </p:cNvPr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95">
              <a:extLst>
                <a:ext uri="{FF2B5EF4-FFF2-40B4-BE49-F238E27FC236}">
                  <a16:creationId xmlns:a16="http://schemas.microsoft.com/office/drawing/2014/main" id="{873CA694-7B50-96B7-39E9-547629A8A05E}"/>
                </a:ext>
              </a:extLst>
            </p:cNvPr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96">
              <a:extLst>
                <a:ext uri="{FF2B5EF4-FFF2-40B4-BE49-F238E27FC236}">
                  <a16:creationId xmlns:a16="http://schemas.microsoft.com/office/drawing/2014/main" id="{106AC221-2192-3166-E24A-8E542CBD29A8}"/>
                </a:ext>
              </a:extLst>
            </p:cNvPr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97">
              <a:extLst>
                <a:ext uri="{FF2B5EF4-FFF2-40B4-BE49-F238E27FC236}">
                  <a16:creationId xmlns:a16="http://schemas.microsoft.com/office/drawing/2014/main" id="{4CA6EF0C-932A-CF8B-B1AA-9D91D85F01DA}"/>
                </a:ext>
              </a:extLst>
            </p:cNvPr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98">
              <a:extLst>
                <a:ext uri="{FF2B5EF4-FFF2-40B4-BE49-F238E27FC236}">
                  <a16:creationId xmlns:a16="http://schemas.microsoft.com/office/drawing/2014/main" id="{5C235EF6-8037-A116-5D5C-A438AC8F4AB6}"/>
                </a:ext>
              </a:extLst>
            </p:cNvPr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99">
              <a:extLst>
                <a:ext uri="{FF2B5EF4-FFF2-40B4-BE49-F238E27FC236}">
                  <a16:creationId xmlns:a16="http://schemas.microsoft.com/office/drawing/2014/main" id="{CAFD0649-2A65-5DFB-48A4-DDBD3E6C3F46}"/>
                </a:ext>
              </a:extLst>
            </p:cNvPr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100">
              <a:extLst>
                <a:ext uri="{FF2B5EF4-FFF2-40B4-BE49-F238E27FC236}">
                  <a16:creationId xmlns:a16="http://schemas.microsoft.com/office/drawing/2014/main" id="{216374B9-1563-0498-8AE0-693C73FC4BCB}"/>
                </a:ext>
              </a:extLst>
            </p:cNvPr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101">
              <a:extLst>
                <a:ext uri="{FF2B5EF4-FFF2-40B4-BE49-F238E27FC236}">
                  <a16:creationId xmlns:a16="http://schemas.microsoft.com/office/drawing/2014/main" id="{58067E2A-5602-EB25-CB52-BEA63BC8E226}"/>
                </a:ext>
              </a:extLst>
            </p:cNvPr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102">
              <a:extLst>
                <a:ext uri="{FF2B5EF4-FFF2-40B4-BE49-F238E27FC236}">
                  <a16:creationId xmlns:a16="http://schemas.microsoft.com/office/drawing/2014/main" id="{48ED3F80-8A70-74E2-21F0-D87D43C44C52}"/>
                </a:ext>
              </a:extLst>
            </p:cNvPr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103">
              <a:extLst>
                <a:ext uri="{FF2B5EF4-FFF2-40B4-BE49-F238E27FC236}">
                  <a16:creationId xmlns:a16="http://schemas.microsoft.com/office/drawing/2014/main" id="{DDC3FF94-98CE-C43D-A5DD-3211A55B92C8}"/>
                </a:ext>
              </a:extLst>
            </p:cNvPr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rc104">
              <a:extLst>
                <a:ext uri="{FF2B5EF4-FFF2-40B4-BE49-F238E27FC236}">
                  <a16:creationId xmlns:a16="http://schemas.microsoft.com/office/drawing/2014/main" id="{CE347D37-6041-7766-F755-639D842123FE}"/>
                </a:ext>
              </a:extLst>
            </p:cNvPr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g105">
              <a:extLst>
                <a:ext uri="{FF2B5EF4-FFF2-40B4-BE49-F238E27FC236}">
                  <a16:creationId xmlns:a16="http://schemas.microsoft.com/office/drawing/2014/main" id="{CC645514-580D-48C2-41FA-E0ACCE3F1E54}"/>
                </a:ext>
              </a:extLst>
            </p:cNvPr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gdLst/>
              <a:ahLst/>
              <a:cxnLst/>
              <a:rect l="0" t="0" r="0" b="0"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106">
              <a:extLst>
                <a:ext uri="{FF2B5EF4-FFF2-40B4-BE49-F238E27FC236}">
                  <a16:creationId xmlns:a16="http://schemas.microsoft.com/office/drawing/2014/main" id="{5A457C88-5326-3EE3-7253-33886BABC690}"/>
                </a:ext>
              </a:extLst>
            </p:cNvPr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gdLst/>
              <a:ahLst/>
              <a:cxnLst/>
              <a:rect l="0" t="0" r="0" b="0"/>
              <a:pathLst>
                <a:path w="14342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g107">
              <a:extLst>
                <a:ext uri="{FF2B5EF4-FFF2-40B4-BE49-F238E27FC236}">
                  <a16:creationId xmlns:a16="http://schemas.microsoft.com/office/drawing/2014/main" id="{E6E31214-F9F0-A2A4-7634-C6C406D4CBB0}"/>
                </a:ext>
              </a:extLst>
            </p:cNvPr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gdLst/>
              <a:ahLst/>
              <a:cxnLst/>
              <a:rect l="0" t="0" r="0" b="0"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108">
              <a:extLst>
                <a:ext uri="{FF2B5EF4-FFF2-40B4-BE49-F238E27FC236}">
                  <a16:creationId xmlns:a16="http://schemas.microsoft.com/office/drawing/2014/main" id="{61051533-82C3-1101-A0FD-8842D5DE2C47}"/>
                </a:ext>
              </a:extLst>
            </p:cNvPr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gdLst/>
              <a:ahLst/>
              <a:cxnLst/>
              <a:rect l="0" t="0" r="0" b="0"/>
              <a:pathLst>
                <a:path w="13260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109">
              <a:extLst>
                <a:ext uri="{FF2B5EF4-FFF2-40B4-BE49-F238E27FC236}">
                  <a16:creationId xmlns:a16="http://schemas.microsoft.com/office/drawing/2014/main" id="{596A5647-012B-49CD-AF85-3374A5E6C600}"/>
                </a:ext>
              </a:extLst>
            </p:cNvPr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110">
              <a:extLst>
                <a:ext uri="{FF2B5EF4-FFF2-40B4-BE49-F238E27FC236}">
                  <a16:creationId xmlns:a16="http://schemas.microsoft.com/office/drawing/2014/main" id="{AE988480-572E-CDA5-E477-229D75A6DB23}"/>
                </a:ext>
              </a:extLst>
            </p:cNvPr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g111">
              <a:extLst>
                <a:ext uri="{FF2B5EF4-FFF2-40B4-BE49-F238E27FC236}">
                  <a16:creationId xmlns:a16="http://schemas.microsoft.com/office/drawing/2014/main" id="{0D62354D-7081-0BDE-BE27-B238AC92F026}"/>
                </a:ext>
              </a:extLst>
            </p:cNvPr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g112">
              <a:extLst>
                <a:ext uri="{FF2B5EF4-FFF2-40B4-BE49-F238E27FC236}">
                  <a16:creationId xmlns:a16="http://schemas.microsoft.com/office/drawing/2014/main" id="{85A5D8A2-F107-9776-E017-32DAC056A712}"/>
                </a:ext>
              </a:extLst>
            </p:cNvPr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g113">
              <a:extLst>
                <a:ext uri="{FF2B5EF4-FFF2-40B4-BE49-F238E27FC236}">
                  <a16:creationId xmlns:a16="http://schemas.microsoft.com/office/drawing/2014/main" id="{982225B8-93C3-1D8D-9627-773F7005686D}"/>
                </a:ext>
              </a:extLst>
            </p:cNvPr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g114">
              <a:extLst>
                <a:ext uri="{FF2B5EF4-FFF2-40B4-BE49-F238E27FC236}">
                  <a16:creationId xmlns:a16="http://schemas.microsoft.com/office/drawing/2014/main" id="{8A83FB51-F2BC-6B3D-9BD7-BB4B942C75D4}"/>
                </a:ext>
              </a:extLst>
            </p:cNvPr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g115">
              <a:extLst>
                <a:ext uri="{FF2B5EF4-FFF2-40B4-BE49-F238E27FC236}">
                  <a16:creationId xmlns:a16="http://schemas.microsoft.com/office/drawing/2014/main" id="{B1CEA720-5525-3AB0-2FF0-B48EDCBB416E}"/>
                </a:ext>
              </a:extLst>
            </p:cNvPr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116">
              <a:extLst>
                <a:ext uri="{FF2B5EF4-FFF2-40B4-BE49-F238E27FC236}">
                  <a16:creationId xmlns:a16="http://schemas.microsoft.com/office/drawing/2014/main" id="{FBAE52F6-9CC7-9E70-FC2D-F399F0E5F15F}"/>
                </a:ext>
              </a:extLst>
            </p:cNvPr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117">
              <a:extLst>
                <a:ext uri="{FF2B5EF4-FFF2-40B4-BE49-F238E27FC236}">
                  <a16:creationId xmlns:a16="http://schemas.microsoft.com/office/drawing/2014/main" id="{C15BEA4D-5B00-0DF4-2645-1377A6919227}"/>
                </a:ext>
              </a:extLst>
            </p:cNvPr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118">
              <a:extLst>
                <a:ext uri="{FF2B5EF4-FFF2-40B4-BE49-F238E27FC236}">
                  <a16:creationId xmlns:a16="http://schemas.microsoft.com/office/drawing/2014/main" id="{00A85B18-20E9-D5EA-C5AA-93A0FDCB57E9}"/>
                </a:ext>
              </a:extLst>
            </p:cNvPr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rc119">
              <a:extLst>
                <a:ext uri="{FF2B5EF4-FFF2-40B4-BE49-F238E27FC236}">
                  <a16:creationId xmlns:a16="http://schemas.microsoft.com/office/drawing/2014/main" id="{2A59D37E-8368-03B8-F954-02A20D5A7416}"/>
                </a:ext>
              </a:extLst>
            </p:cNvPr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g120">
              <a:extLst>
                <a:ext uri="{FF2B5EF4-FFF2-40B4-BE49-F238E27FC236}">
                  <a16:creationId xmlns:a16="http://schemas.microsoft.com/office/drawing/2014/main" id="{456E7424-7036-1047-4509-9C58AD2D6B03}"/>
                </a:ext>
              </a:extLst>
            </p:cNvPr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gdLst/>
              <a:ahLst/>
              <a:cxnLst/>
              <a:rect l="0" t="0" r="0" b="0"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121">
              <a:extLst>
                <a:ext uri="{FF2B5EF4-FFF2-40B4-BE49-F238E27FC236}">
                  <a16:creationId xmlns:a16="http://schemas.microsoft.com/office/drawing/2014/main" id="{CEEF36EC-0842-3661-055A-843385CA6C05}"/>
                </a:ext>
              </a:extLst>
            </p:cNvPr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gdLst/>
              <a:ahLst/>
              <a:cxnLst/>
              <a:rect l="0" t="0" r="0" b="0"/>
              <a:pathLst>
                <a:path w="145342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g122">
              <a:extLst>
                <a:ext uri="{FF2B5EF4-FFF2-40B4-BE49-F238E27FC236}">
                  <a16:creationId xmlns:a16="http://schemas.microsoft.com/office/drawing/2014/main" id="{FB736515-60ED-037B-BA50-D14937E93A00}"/>
                </a:ext>
              </a:extLst>
            </p:cNvPr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gdLst/>
              <a:ahLst/>
              <a:cxnLst/>
              <a:rect l="0" t="0" r="0" b="0"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123">
              <a:extLst>
                <a:ext uri="{FF2B5EF4-FFF2-40B4-BE49-F238E27FC236}">
                  <a16:creationId xmlns:a16="http://schemas.microsoft.com/office/drawing/2014/main" id="{0FC9C16F-8146-0645-88F7-781F73D25537}"/>
                </a:ext>
              </a:extLst>
            </p:cNvPr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gdLst/>
              <a:ahLst/>
              <a:cxnLst/>
              <a:rect l="0" t="0" r="0" b="0"/>
              <a:pathLst>
                <a:path w="166816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124">
              <a:extLst>
                <a:ext uri="{FF2B5EF4-FFF2-40B4-BE49-F238E27FC236}">
                  <a16:creationId xmlns:a16="http://schemas.microsoft.com/office/drawing/2014/main" id="{EC0E93B0-6A6A-4895-6C34-0673A524B5A4}"/>
                </a:ext>
              </a:extLst>
            </p:cNvPr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125">
              <a:extLst>
                <a:ext uri="{FF2B5EF4-FFF2-40B4-BE49-F238E27FC236}">
                  <a16:creationId xmlns:a16="http://schemas.microsoft.com/office/drawing/2014/main" id="{DF2B4AE1-5390-2022-6190-D6DAFB8FEA37}"/>
                </a:ext>
              </a:extLst>
            </p:cNvPr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126">
              <a:extLst>
                <a:ext uri="{FF2B5EF4-FFF2-40B4-BE49-F238E27FC236}">
                  <a16:creationId xmlns:a16="http://schemas.microsoft.com/office/drawing/2014/main" id="{25451F4F-1ACC-B842-9E1F-79FEB35A0092}"/>
                </a:ext>
              </a:extLst>
            </p:cNvPr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127">
              <a:extLst>
                <a:ext uri="{FF2B5EF4-FFF2-40B4-BE49-F238E27FC236}">
                  <a16:creationId xmlns:a16="http://schemas.microsoft.com/office/drawing/2014/main" id="{36C48E79-4C73-5D0B-1607-4DB3487AD53D}"/>
                </a:ext>
              </a:extLst>
            </p:cNvPr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g128">
              <a:extLst>
                <a:ext uri="{FF2B5EF4-FFF2-40B4-BE49-F238E27FC236}">
                  <a16:creationId xmlns:a16="http://schemas.microsoft.com/office/drawing/2014/main" id="{63C346B0-B248-FBBA-C455-82B953639E5B}"/>
                </a:ext>
              </a:extLst>
            </p:cNvPr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g129">
              <a:extLst>
                <a:ext uri="{FF2B5EF4-FFF2-40B4-BE49-F238E27FC236}">
                  <a16:creationId xmlns:a16="http://schemas.microsoft.com/office/drawing/2014/main" id="{358840BB-C76E-922B-92F2-FD5385D5B575}"/>
                </a:ext>
              </a:extLst>
            </p:cNvPr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g130">
              <a:extLst>
                <a:ext uri="{FF2B5EF4-FFF2-40B4-BE49-F238E27FC236}">
                  <a16:creationId xmlns:a16="http://schemas.microsoft.com/office/drawing/2014/main" id="{4C9955C9-D7C3-3D89-A687-E1A8814D25FA}"/>
                </a:ext>
              </a:extLst>
            </p:cNvPr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g131">
              <a:extLst>
                <a:ext uri="{FF2B5EF4-FFF2-40B4-BE49-F238E27FC236}">
                  <a16:creationId xmlns:a16="http://schemas.microsoft.com/office/drawing/2014/main" id="{A9301362-0F19-D081-255D-33AE01199DCF}"/>
                </a:ext>
              </a:extLst>
            </p:cNvPr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g132">
              <a:extLst>
                <a:ext uri="{FF2B5EF4-FFF2-40B4-BE49-F238E27FC236}">
                  <a16:creationId xmlns:a16="http://schemas.microsoft.com/office/drawing/2014/main" id="{E8216AC8-2FE6-A73D-5A73-E2A436DC9C7C}"/>
                </a:ext>
              </a:extLst>
            </p:cNvPr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g133">
              <a:extLst>
                <a:ext uri="{FF2B5EF4-FFF2-40B4-BE49-F238E27FC236}">
                  <a16:creationId xmlns:a16="http://schemas.microsoft.com/office/drawing/2014/main" id="{BDCE6360-1149-E4D6-D76E-74A1FEC69A9A}"/>
                </a:ext>
              </a:extLst>
            </p:cNvPr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134">
              <a:extLst>
                <a:ext uri="{FF2B5EF4-FFF2-40B4-BE49-F238E27FC236}">
                  <a16:creationId xmlns:a16="http://schemas.microsoft.com/office/drawing/2014/main" id="{B32E4DF2-815E-D444-AC52-E23D6B49FCB3}"/>
                </a:ext>
              </a:extLst>
            </p:cNvPr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135">
              <a:extLst>
                <a:ext uri="{FF2B5EF4-FFF2-40B4-BE49-F238E27FC236}">
                  <a16:creationId xmlns:a16="http://schemas.microsoft.com/office/drawing/2014/main" id="{542258AC-B914-7378-97AF-B368FC2F6B49}"/>
                </a:ext>
              </a:extLst>
            </p:cNvPr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136">
              <a:extLst>
                <a:ext uri="{FF2B5EF4-FFF2-40B4-BE49-F238E27FC236}">
                  <a16:creationId xmlns:a16="http://schemas.microsoft.com/office/drawing/2014/main" id="{C21D21FF-8A45-57FF-7834-97D7EAB97665}"/>
                </a:ext>
              </a:extLst>
            </p:cNvPr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137">
              <a:extLst>
                <a:ext uri="{FF2B5EF4-FFF2-40B4-BE49-F238E27FC236}">
                  <a16:creationId xmlns:a16="http://schemas.microsoft.com/office/drawing/2014/main" id="{598DDD10-2C6D-672A-D468-D84528325836}"/>
                </a:ext>
              </a:extLst>
            </p:cNvPr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tx138">
              <a:extLst>
                <a:ext uri="{FF2B5EF4-FFF2-40B4-BE49-F238E27FC236}">
                  <a16:creationId xmlns:a16="http://schemas.microsoft.com/office/drawing/2014/main" id="{72AE08B2-4933-3C22-5162-42C50779D986}"/>
                </a:ext>
              </a:extLst>
            </p:cNvPr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57" name="rc139">
              <a:extLst>
                <a:ext uri="{FF2B5EF4-FFF2-40B4-BE49-F238E27FC236}">
                  <a16:creationId xmlns:a16="http://schemas.microsoft.com/office/drawing/2014/main" id="{E7E797D1-3D65-FCA6-8EE6-9DF82211064F}"/>
                </a:ext>
              </a:extLst>
            </p:cNvPr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tx140">
              <a:extLst>
                <a:ext uri="{FF2B5EF4-FFF2-40B4-BE49-F238E27FC236}">
                  <a16:creationId xmlns:a16="http://schemas.microsoft.com/office/drawing/2014/main" id="{29294E36-5EAA-18D6-CCBE-B1B67D585653}"/>
                </a:ext>
              </a:extLst>
            </p:cNvPr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59" name="rc141">
              <a:extLst>
                <a:ext uri="{FF2B5EF4-FFF2-40B4-BE49-F238E27FC236}">
                  <a16:creationId xmlns:a16="http://schemas.microsoft.com/office/drawing/2014/main" id="{0A5FF738-521B-3E01-09E4-1FA4DF1656FC}"/>
                </a:ext>
              </a:extLst>
            </p:cNvPr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tx142">
              <a:extLst>
                <a:ext uri="{FF2B5EF4-FFF2-40B4-BE49-F238E27FC236}">
                  <a16:creationId xmlns:a16="http://schemas.microsoft.com/office/drawing/2014/main" id="{BBE1274B-137A-A427-0434-55018610F08E}"/>
                </a:ext>
              </a:extLst>
            </p:cNvPr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61" name="rc143">
              <a:extLst>
                <a:ext uri="{FF2B5EF4-FFF2-40B4-BE49-F238E27FC236}">
                  <a16:creationId xmlns:a16="http://schemas.microsoft.com/office/drawing/2014/main" id="{E1995A61-6BBE-7A1F-79C3-8DFB6A6E4D8A}"/>
                </a:ext>
              </a:extLst>
            </p:cNvPr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tx144">
              <a:extLst>
                <a:ext uri="{FF2B5EF4-FFF2-40B4-BE49-F238E27FC236}">
                  <a16:creationId xmlns:a16="http://schemas.microsoft.com/office/drawing/2014/main" id="{437700B9-6E52-B778-1ADD-47384A6DE776}"/>
                </a:ext>
              </a:extLst>
            </p:cNvPr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63" name="rc145">
              <a:extLst>
                <a:ext uri="{FF2B5EF4-FFF2-40B4-BE49-F238E27FC236}">
                  <a16:creationId xmlns:a16="http://schemas.microsoft.com/office/drawing/2014/main" id="{F2A76234-454F-74DC-0ED9-EA167E92C419}"/>
                </a:ext>
              </a:extLst>
            </p:cNvPr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tx146">
              <a:extLst>
                <a:ext uri="{FF2B5EF4-FFF2-40B4-BE49-F238E27FC236}">
                  <a16:creationId xmlns:a16="http://schemas.microsoft.com/office/drawing/2014/main" id="{41B23BFA-A2D8-B72B-7E1F-8A706F9FEFAB}"/>
                </a:ext>
              </a:extLst>
            </p:cNvPr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5" name="pl147">
              <a:extLst>
                <a:ext uri="{FF2B5EF4-FFF2-40B4-BE49-F238E27FC236}">
                  <a16:creationId xmlns:a16="http://schemas.microsoft.com/office/drawing/2014/main" id="{51CA5B3C-C9BC-0600-2BC1-BAAA30F57203}"/>
                </a:ext>
              </a:extLst>
            </p:cNvPr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gdLst/>
              <a:ahLst/>
              <a:cxnLst/>
              <a:rect l="0" t="0" r="0" b="0"/>
              <a:pathLst>
                <a:path w="420173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148">
              <a:extLst>
                <a:ext uri="{FF2B5EF4-FFF2-40B4-BE49-F238E27FC236}">
                  <a16:creationId xmlns:a16="http://schemas.microsoft.com/office/drawing/2014/main" id="{9F8C17B1-660A-404B-730D-D50751E2E583}"/>
                </a:ext>
              </a:extLst>
            </p:cNvPr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149">
              <a:extLst>
                <a:ext uri="{FF2B5EF4-FFF2-40B4-BE49-F238E27FC236}">
                  <a16:creationId xmlns:a16="http://schemas.microsoft.com/office/drawing/2014/main" id="{78BCD94B-BFA8-0EF7-0660-5C9456DEFF64}"/>
                </a:ext>
              </a:extLst>
            </p:cNvPr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tx150">
              <a:extLst>
                <a:ext uri="{FF2B5EF4-FFF2-40B4-BE49-F238E27FC236}">
                  <a16:creationId xmlns:a16="http://schemas.microsoft.com/office/drawing/2014/main" id="{4966591E-7E30-C460-6BBF-8418E2423475}"/>
                </a:ext>
              </a:extLst>
            </p:cNvPr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369" name="tx151">
              <a:extLst>
                <a:ext uri="{FF2B5EF4-FFF2-40B4-BE49-F238E27FC236}">
                  <a16:creationId xmlns:a16="http://schemas.microsoft.com/office/drawing/2014/main" id="{CC402FC2-73A4-34A0-6E3C-6F9E324B78E4}"/>
                </a:ext>
              </a:extLst>
            </p:cNvPr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370" name="pl152">
              <a:extLst>
                <a:ext uri="{FF2B5EF4-FFF2-40B4-BE49-F238E27FC236}">
                  <a16:creationId xmlns:a16="http://schemas.microsoft.com/office/drawing/2014/main" id="{2F5C2594-FC3C-3B05-73F7-D6A71BA274A0}"/>
                </a:ext>
              </a:extLst>
            </p:cNvPr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gdLst/>
              <a:ahLst/>
              <a:cxnLst/>
              <a:rect l="0" t="0" r="0" b="0"/>
              <a:pathLst>
                <a:path w="420173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153">
              <a:extLst>
                <a:ext uri="{FF2B5EF4-FFF2-40B4-BE49-F238E27FC236}">
                  <a16:creationId xmlns:a16="http://schemas.microsoft.com/office/drawing/2014/main" id="{708BD5D8-5567-EFC3-68B9-01E6D04DE1AA}"/>
                </a:ext>
              </a:extLst>
            </p:cNvPr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154">
              <a:extLst>
                <a:ext uri="{FF2B5EF4-FFF2-40B4-BE49-F238E27FC236}">
                  <a16:creationId xmlns:a16="http://schemas.microsoft.com/office/drawing/2014/main" id="{2E243F90-3B43-4860-F85A-3F179FCD2E13}"/>
                </a:ext>
              </a:extLst>
            </p:cNvPr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tx155">
              <a:extLst>
                <a:ext uri="{FF2B5EF4-FFF2-40B4-BE49-F238E27FC236}">
                  <a16:creationId xmlns:a16="http://schemas.microsoft.com/office/drawing/2014/main" id="{582B3630-D076-59B8-B427-0EF6214E6153}"/>
                </a:ext>
              </a:extLst>
            </p:cNvPr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374" name="tx156">
              <a:extLst>
                <a:ext uri="{FF2B5EF4-FFF2-40B4-BE49-F238E27FC236}">
                  <a16:creationId xmlns:a16="http://schemas.microsoft.com/office/drawing/2014/main" id="{5F5D3A94-C65C-5E83-F0C7-2D6392325A47}"/>
                </a:ext>
              </a:extLst>
            </p:cNvPr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375" name="pl157">
              <a:extLst>
                <a:ext uri="{FF2B5EF4-FFF2-40B4-BE49-F238E27FC236}">
                  <a16:creationId xmlns:a16="http://schemas.microsoft.com/office/drawing/2014/main" id="{247780D1-9C5F-1F5D-BFB9-8F4C52FBC578}"/>
                </a:ext>
              </a:extLst>
            </p:cNvPr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gdLst/>
              <a:ahLst/>
              <a:cxnLst/>
              <a:rect l="0" t="0" r="0" b="0"/>
              <a:pathLst>
                <a:path w="420173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158">
              <a:extLst>
                <a:ext uri="{FF2B5EF4-FFF2-40B4-BE49-F238E27FC236}">
                  <a16:creationId xmlns:a16="http://schemas.microsoft.com/office/drawing/2014/main" id="{569676F9-239E-A1EF-7414-A7EC9F996429}"/>
                </a:ext>
              </a:extLst>
            </p:cNvPr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159">
              <a:extLst>
                <a:ext uri="{FF2B5EF4-FFF2-40B4-BE49-F238E27FC236}">
                  <a16:creationId xmlns:a16="http://schemas.microsoft.com/office/drawing/2014/main" id="{EDE6E3AC-C7C0-A445-EB2C-9D7898E81AF5}"/>
                </a:ext>
              </a:extLst>
            </p:cNvPr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tx160">
              <a:extLst>
                <a:ext uri="{FF2B5EF4-FFF2-40B4-BE49-F238E27FC236}">
                  <a16:creationId xmlns:a16="http://schemas.microsoft.com/office/drawing/2014/main" id="{D954FF8C-CEFF-0DD4-6B7E-1237CCC53281}"/>
                </a:ext>
              </a:extLst>
            </p:cNvPr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379" name="tx161">
              <a:extLst>
                <a:ext uri="{FF2B5EF4-FFF2-40B4-BE49-F238E27FC236}">
                  <a16:creationId xmlns:a16="http://schemas.microsoft.com/office/drawing/2014/main" id="{694D22B3-23BE-3DA9-52FB-8374724F27F2}"/>
                </a:ext>
              </a:extLst>
            </p:cNvPr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380" name="pl162">
              <a:extLst>
                <a:ext uri="{FF2B5EF4-FFF2-40B4-BE49-F238E27FC236}">
                  <a16:creationId xmlns:a16="http://schemas.microsoft.com/office/drawing/2014/main" id="{EFD16723-0555-24B2-823C-71D0E3C810A4}"/>
                </a:ext>
              </a:extLst>
            </p:cNvPr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gdLst/>
              <a:ahLst/>
              <a:cxnLst/>
              <a:rect l="0" t="0" r="0" b="0"/>
              <a:pathLst>
                <a:path w="420173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163">
              <a:extLst>
                <a:ext uri="{FF2B5EF4-FFF2-40B4-BE49-F238E27FC236}">
                  <a16:creationId xmlns:a16="http://schemas.microsoft.com/office/drawing/2014/main" id="{CBC97A69-46FF-82A0-83BA-C907C0B72448}"/>
                </a:ext>
              </a:extLst>
            </p:cNvPr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164">
              <a:extLst>
                <a:ext uri="{FF2B5EF4-FFF2-40B4-BE49-F238E27FC236}">
                  <a16:creationId xmlns:a16="http://schemas.microsoft.com/office/drawing/2014/main" id="{FB65AC6D-4FFE-3BA3-DE8B-2BF5BA23D1D8}"/>
                </a:ext>
              </a:extLst>
            </p:cNvPr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tx165">
              <a:extLst>
                <a:ext uri="{FF2B5EF4-FFF2-40B4-BE49-F238E27FC236}">
                  <a16:creationId xmlns:a16="http://schemas.microsoft.com/office/drawing/2014/main" id="{1A615F6C-CCBC-327B-9A77-190E2D4EDC6A}"/>
                </a:ext>
              </a:extLst>
            </p:cNvPr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384" name="tx166">
              <a:extLst>
                <a:ext uri="{FF2B5EF4-FFF2-40B4-BE49-F238E27FC236}">
                  <a16:creationId xmlns:a16="http://schemas.microsoft.com/office/drawing/2014/main" id="{9A52000D-2046-302E-580F-EC9DE0FEFFB3}"/>
                </a:ext>
              </a:extLst>
            </p:cNvPr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385" name="pl167">
              <a:extLst>
                <a:ext uri="{FF2B5EF4-FFF2-40B4-BE49-F238E27FC236}">
                  <a16:creationId xmlns:a16="http://schemas.microsoft.com/office/drawing/2014/main" id="{83229D43-B743-D7C0-3F46-A2EEBD531432}"/>
                </a:ext>
              </a:extLst>
            </p:cNvPr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gdLst/>
              <a:ahLst/>
              <a:cxnLst/>
              <a:rect l="0" t="0" r="0" b="0"/>
              <a:pathLst>
                <a:path w="420173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168">
              <a:extLst>
                <a:ext uri="{FF2B5EF4-FFF2-40B4-BE49-F238E27FC236}">
                  <a16:creationId xmlns:a16="http://schemas.microsoft.com/office/drawing/2014/main" id="{4D866B70-A074-4ACF-8776-80AA7FB41AD9}"/>
                </a:ext>
              </a:extLst>
            </p:cNvPr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169">
              <a:extLst>
                <a:ext uri="{FF2B5EF4-FFF2-40B4-BE49-F238E27FC236}">
                  <a16:creationId xmlns:a16="http://schemas.microsoft.com/office/drawing/2014/main" id="{377CAB42-E008-B7C6-8940-7F4B0F5D63E5}"/>
                </a:ext>
              </a:extLst>
            </p:cNvPr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tx170">
              <a:extLst>
                <a:ext uri="{FF2B5EF4-FFF2-40B4-BE49-F238E27FC236}">
                  <a16:creationId xmlns:a16="http://schemas.microsoft.com/office/drawing/2014/main" id="{6D9BFA3E-BEBD-D042-BF27-AAD734A61670}"/>
                </a:ext>
              </a:extLst>
            </p:cNvPr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389" name="tx171">
              <a:extLst>
                <a:ext uri="{FF2B5EF4-FFF2-40B4-BE49-F238E27FC236}">
                  <a16:creationId xmlns:a16="http://schemas.microsoft.com/office/drawing/2014/main" id="{E21DC351-DFBB-722E-FAFC-C82576EA93CA}"/>
                </a:ext>
              </a:extLst>
            </p:cNvPr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390" name="pl172">
              <a:extLst>
                <a:ext uri="{FF2B5EF4-FFF2-40B4-BE49-F238E27FC236}">
                  <a16:creationId xmlns:a16="http://schemas.microsoft.com/office/drawing/2014/main" id="{4049BD34-4D18-9D1E-0A05-458F64747D0A}"/>
                </a:ext>
              </a:extLst>
            </p:cNvPr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tx173">
              <a:extLst>
                <a:ext uri="{FF2B5EF4-FFF2-40B4-BE49-F238E27FC236}">
                  <a16:creationId xmlns:a16="http://schemas.microsoft.com/office/drawing/2014/main" id="{EC96B9BA-BBD3-20BF-BC66-5BCFEC6CEF8A}"/>
                </a:ext>
              </a:extLst>
            </p:cNvPr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92" name="tx174">
              <a:extLst>
                <a:ext uri="{FF2B5EF4-FFF2-40B4-BE49-F238E27FC236}">
                  <a16:creationId xmlns:a16="http://schemas.microsoft.com/office/drawing/2014/main" id="{04E139BC-EECA-9BD6-F3A9-0B9B838A61F6}"/>
                </a:ext>
              </a:extLst>
            </p:cNvPr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93" name="tx175">
              <a:extLst>
                <a:ext uri="{FF2B5EF4-FFF2-40B4-BE49-F238E27FC236}">
                  <a16:creationId xmlns:a16="http://schemas.microsoft.com/office/drawing/2014/main" id="{4CD15FB0-2A43-AA35-7FA1-7CBA9A492227}"/>
                </a:ext>
              </a:extLst>
            </p:cNvPr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94" name="tx176">
              <a:extLst>
                <a:ext uri="{FF2B5EF4-FFF2-40B4-BE49-F238E27FC236}">
                  <a16:creationId xmlns:a16="http://schemas.microsoft.com/office/drawing/2014/main" id="{33C39744-2B4D-EA90-4C3D-886C535E5639}"/>
                </a:ext>
              </a:extLst>
            </p:cNvPr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395" name="pl177">
              <a:extLst>
                <a:ext uri="{FF2B5EF4-FFF2-40B4-BE49-F238E27FC236}">
                  <a16:creationId xmlns:a16="http://schemas.microsoft.com/office/drawing/2014/main" id="{2BEEFEBC-34B3-055B-4953-20F90FE7F536}"/>
                </a:ext>
              </a:extLst>
            </p:cNvPr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178">
              <a:extLst>
                <a:ext uri="{FF2B5EF4-FFF2-40B4-BE49-F238E27FC236}">
                  <a16:creationId xmlns:a16="http://schemas.microsoft.com/office/drawing/2014/main" id="{9AE0EA96-26A6-DB3A-37DF-7A583B7B93C4}"/>
                </a:ext>
              </a:extLst>
            </p:cNvPr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179">
              <a:extLst>
                <a:ext uri="{FF2B5EF4-FFF2-40B4-BE49-F238E27FC236}">
                  <a16:creationId xmlns:a16="http://schemas.microsoft.com/office/drawing/2014/main" id="{385BCFDA-4A07-D738-2FC2-9C42A8ECA8B7}"/>
                </a:ext>
              </a:extLst>
            </p:cNvPr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180">
              <a:extLst>
                <a:ext uri="{FF2B5EF4-FFF2-40B4-BE49-F238E27FC236}">
                  <a16:creationId xmlns:a16="http://schemas.microsoft.com/office/drawing/2014/main" id="{681C6ABF-2169-C4DB-EF33-086D58037CA0}"/>
                </a:ext>
              </a:extLst>
            </p:cNvPr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tx181">
              <a:extLst>
                <a:ext uri="{FF2B5EF4-FFF2-40B4-BE49-F238E27FC236}">
                  <a16:creationId xmlns:a16="http://schemas.microsoft.com/office/drawing/2014/main" id="{1C723EC9-8F53-0027-AD54-6C0D2A868CF3}"/>
                </a:ext>
              </a:extLst>
            </p:cNvPr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400" name="tx182">
              <a:extLst>
                <a:ext uri="{FF2B5EF4-FFF2-40B4-BE49-F238E27FC236}">
                  <a16:creationId xmlns:a16="http://schemas.microsoft.com/office/drawing/2014/main" id="{B43DD758-B937-E277-4F43-BA5135F53673}"/>
                </a:ext>
              </a:extLst>
            </p:cNvPr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  <p:grpSp>
        <p:nvGrpSpPr>
          <p:cNvPr id="401" name="Grupo 400">
            <a:extLst>
              <a:ext uri="{FF2B5EF4-FFF2-40B4-BE49-F238E27FC236}">
                <a16:creationId xmlns:a16="http://schemas.microsoft.com/office/drawing/2014/main" id="{EDB4CC80-4989-C416-28B4-772C8DA33BA6}"/>
              </a:ext>
            </a:extLst>
          </p:cNvPr>
          <p:cNvGrpSpPr/>
          <p:nvPr/>
        </p:nvGrpSpPr>
        <p:grpSpPr>
          <a:xfrm>
            <a:off x="11520488" y="0"/>
            <a:ext cx="2879725" cy="5400675"/>
            <a:chOff x="0" y="0"/>
            <a:chExt cx="2879725" cy="5400675"/>
          </a:xfrm>
        </p:grpSpPr>
        <p:sp>
          <p:nvSpPr>
            <p:cNvPr id="402" name="rc3">
              <a:extLst>
                <a:ext uri="{FF2B5EF4-FFF2-40B4-BE49-F238E27FC236}">
                  <a16:creationId xmlns:a16="http://schemas.microsoft.com/office/drawing/2014/main" id="{93C6FCB7-CC96-C766-B309-10D7957F59F8}"/>
                </a:ext>
              </a:extLst>
            </p:cNvPr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rc4">
              <a:extLst>
                <a:ext uri="{FF2B5EF4-FFF2-40B4-BE49-F238E27FC236}">
                  <a16:creationId xmlns:a16="http://schemas.microsoft.com/office/drawing/2014/main" id="{81068CC6-9D7E-631B-A2B3-9C334EDF3555}"/>
                </a:ext>
              </a:extLst>
            </p:cNvPr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rc5">
              <a:extLst>
                <a:ext uri="{FF2B5EF4-FFF2-40B4-BE49-F238E27FC236}">
                  <a16:creationId xmlns:a16="http://schemas.microsoft.com/office/drawing/2014/main" id="{D2C5B3BA-2AFE-1796-F728-45C772D47109}"/>
                </a:ext>
              </a:extLst>
            </p:cNvPr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g6">
              <a:extLst>
                <a:ext uri="{FF2B5EF4-FFF2-40B4-BE49-F238E27FC236}">
                  <a16:creationId xmlns:a16="http://schemas.microsoft.com/office/drawing/2014/main" id="{17865489-45F6-E9C6-8A76-A4891C7F228B}"/>
                </a:ext>
              </a:extLst>
            </p:cNvPr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gdLst/>
              <a:ahLst/>
              <a:cxnLst/>
              <a:rect l="0" t="0" r="0" b="0"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7">
              <a:extLst>
                <a:ext uri="{FF2B5EF4-FFF2-40B4-BE49-F238E27FC236}">
                  <a16:creationId xmlns:a16="http://schemas.microsoft.com/office/drawing/2014/main" id="{0D507A13-54E2-9EBC-ACB7-5D8B3BD7EA31}"/>
                </a:ext>
              </a:extLst>
            </p:cNvPr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gdLst/>
              <a:ahLst/>
              <a:cxnLst/>
              <a:rect l="0" t="0" r="0" b="0"/>
              <a:pathLst>
                <a:path w="123959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g8">
              <a:extLst>
                <a:ext uri="{FF2B5EF4-FFF2-40B4-BE49-F238E27FC236}">
                  <a16:creationId xmlns:a16="http://schemas.microsoft.com/office/drawing/2014/main" id="{94BC79FA-A216-96F0-795E-39D3051BEE6F}"/>
                </a:ext>
              </a:extLst>
            </p:cNvPr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gdLst/>
              <a:ahLst/>
              <a:cxnLst/>
              <a:rect l="0" t="0" r="0" b="0"/>
              <a:pathLst>
                <a:path w="164964" h="3033605">
                  <a:moveTo>
                    <a:pt x="57936" y="3033605"/>
                  </a:moveTo>
                  <a:lnTo>
                    <a:pt x="57891" y="3027669"/>
                  </a:lnTo>
                  <a:lnTo>
                    <a:pt x="57847" y="3021732"/>
                  </a:lnTo>
                  <a:lnTo>
                    <a:pt x="57813" y="3015796"/>
                  </a:lnTo>
                  <a:lnTo>
                    <a:pt x="57781" y="3009859"/>
                  </a:lnTo>
                  <a:lnTo>
                    <a:pt x="57760" y="3003922"/>
                  </a:lnTo>
                  <a:lnTo>
                    <a:pt x="57740" y="2997986"/>
                  </a:lnTo>
                  <a:lnTo>
                    <a:pt x="57730" y="2992049"/>
                  </a:lnTo>
                  <a:lnTo>
                    <a:pt x="57722" y="2986113"/>
                  </a:lnTo>
                  <a:lnTo>
                    <a:pt x="57724" y="2980176"/>
                  </a:lnTo>
                  <a:lnTo>
                    <a:pt x="57728" y="2974239"/>
                  </a:lnTo>
                  <a:lnTo>
                    <a:pt x="57741" y="2968303"/>
                  </a:lnTo>
                  <a:lnTo>
                    <a:pt x="57757" y="2962366"/>
                  </a:lnTo>
                  <a:lnTo>
                    <a:pt x="57781" y="2956430"/>
                  </a:lnTo>
                  <a:lnTo>
                    <a:pt x="57808" y="2950493"/>
                  </a:lnTo>
                  <a:lnTo>
                    <a:pt x="57842" y="2944556"/>
                  </a:lnTo>
                  <a:lnTo>
                    <a:pt x="57881" y="2938620"/>
                  </a:lnTo>
                  <a:lnTo>
                    <a:pt x="57926" y="2932683"/>
                  </a:lnTo>
                  <a:lnTo>
                    <a:pt x="57975" y="2926747"/>
                  </a:lnTo>
                  <a:lnTo>
                    <a:pt x="58030" y="2920810"/>
                  </a:lnTo>
                  <a:lnTo>
                    <a:pt x="58090" y="2914873"/>
                  </a:lnTo>
                  <a:lnTo>
                    <a:pt x="58154" y="2908937"/>
                  </a:lnTo>
                  <a:lnTo>
                    <a:pt x="58224" y="2903000"/>
                  </a:lnTo>
                  <a:lnTo>
                    <a:pt x="58297" y="2897063"/>
                  </a:lnTo>
                  <a:lnTo>
                    <a:pt x="58377" y="2891127"/>
                  </a:lnTo>
                  <a:lnTo>
                    <a:pt x="58459" y="2885190"/>
                  </a:lnTo>
                  <a:lnTo>
                    <a:pt x="58547" y="2879254"/>
                  </a:lnTo>
                  <a:lnTo>
                    <a:pt x="58637" y="2873317"/>
                  </a:lnTo>
                  <a:lnTo>
                    <a:pt x="58734" y="2867380"/>
                  </a:lnTo>
                  <a:lnTo>
                    <a:pt x="58832" y="2861444"/>
                  </a:lnTo>
                  <a:lnTo>
                    <a:pt x="58936" y="2855507"/>
                  </a:lnTo>
                  <a:lnTo>
                    <a:pt x="59041" y="2849571"/>
                  </a:lnTo>
                  <a:lnTo>
                    <a:pt x="59153" y="2843634"/>
                  </a:lnTo>
                  <a:lnTo>
                    <a:pt x="59265" y="2837697"/>
                  </a:lnTo>
                  <a:lnTo>
                    <a:pt x="59382" y="2831761"/>
                  </a:lnTo>
                  <a:lnTo>
                    <a:pt x="59500" y="2825824"/>
                  </a:lnTo>
                  <a:lnTo>
                    <a:pt x="59623" y="2819888"/>
                  </a:lnTo>
                  <a:lnTo>
                    <a:pt x="59747" y="2813951"/>
                  </a:lnTo>
                  <a:lnTo>
                    <a:pt x="59874" y="2808014"/>
                  </a:lnTo>
                  <a:lnTo>
                    <a:pt x="60003" y="2802078"/>
                  </a:lnTo>
                  <a:lnTo>
                    <a:pt x="60134" y="2796141"/>
                  </a:lnTo>
                  <a:lnTo>
                    <a:pt x="60267" y="2790205"/>
                  </a:lnTo>
                  <a:lnTo>
                    <a:pt x="60401" y="2784268"/>
                  </a:lnTo>
                  <a:lnTo>
                    <a:pt x="60538" y="2778331"/>
                  </a:lnTo>
                  <a:lnTo>
                    <a:pt x="60675" y="2772395"/>
                  </a:lnTo>
                  <a:lnTo>
                    <a:pt x="60814" y="2766458"/>
                  </a:lnTo>
                  <a:lnTo>
                    <a:pt x="60953" y="2760522"/>
                  </a:lnTo>
                  <a:lnTo>
                    <a:pt x="61094" y="2754585"/>
                  </a:lnTo>
                  <a:lnTo>
                    <a:pt x="61235" y="2748648"/>
                  </a:lnTo>
                  <a:lnTo>
                    <a:pt x="61376" y="2742712"/>
                  </a:lnTo>
                  <a:lnTo>
                    <a:pt x="61518" y="2736775"/>
                  </a:lnTo>
                  <a:lnTo>
                    <a:pt x="61660" y="2730839"/>
                  </a:lnTo>
                  <a:lnTo>
                    <a:pt x="61801" y="2724902"/>
                  </a:lnTo>
                  <a:lnTo>
                    <a:pt x="61942" y="2718965"/>
                  </a:lnTo>
                  <a:lnTo>
                    <a:pt x="62084" y="2713029"/>
                  </a:lnTo>
                  <a:lnTo>
                    <a:pt x="62224" y="2707092"/>
                  </a:lnTo>
                  <a:lnTo>
                    <a:pt x="62363" y="2701155"/>
                  </a:lnTo>
                  <a:lnTo>
                    <a:pt x="62501" y="2695219"/>
                  </a:lnTo>
                  <a:lnTo>
                    <a:pt x="62639" y="2689282"/>
                  </a:lnTo>
                  <a:lnTo>
                    <a:pt x="62775" y="2683346"/>
                  </a:lnTo>
                  <a:lnTo>
                    <a:pt x="62909" y="2677409"/>
                  </a:lnTo>
                  <a:lnTo>
                    <a:pt x="63042" y="2671472"/>
                  </a:lnTo>
                  <a:lnTo>
                    <a:pt x="63173" y="2665536"/>
                  </a:lnTo>
                  <a:lnTo>
                    <a:pt x="63302" y="2659599"/>
                  </a:lnTo>
                  <a:lnTo>
                    <a:pt x="63429" y="2653663"/>
                  </a:lnTo>
                  <a:lnTo>
                    <a:pt x="63553" y="2647726"/>
                  </a:lnTo>
                  <a:lnTo>
                    <a:pt x="63675" y="2641789"/>
                  </a:lnTo>
                  <a:lnTo>
                    <a:pt x="63794" y="2635853"/>
                  </a:lnTo>
                  <a:lnTo>
                    <a:pt x="63911" y="2629916"/>
                  </a:lnTo>
                  <a:lnTo>
                    <a:pt x="64025" y="2623980"/>
                  </a:lnTo>
                  <a:lnTo>
                    <a:pt x="64136" y="2618043"/>
                  </a:lnTo>
                  <a:lnTo>
                    <a:pt x="64243" y="2612106"/>
                  </a:lnTo>
                  <a:lnTo>
                    <a:pt x="64347" y="2606170"/>
                  </a:lnTo>
                  <a:lnTo>
                    <a:pt x="64449" y="2600233"/>
                  </a:lnTo>
                  <a:lnTo>
                    <a:pt x="64546" y="2594297"/>
                  </a:lnTo>
                  <a:lnTo>
                    <a:pt x="64640" y="2588360"/>
                  </a:lnTo>
                  <a:lnTo>
                    <a:pt x="64729" y="2582423"/>
                  </a:lnTo>
                  <a:lnTo>
                    <a:pt x="64816" y="2576487"/>
                  </a:lnTo>
                  <a:lnTo>
                    <a:pt x="64897" y="2570550"/>
                  </a:lnTo>
                  <a:lnTo>
                    <a:pt x="64976" y="2564614"/>
                  </a:lnTo>
                  <a:lnTo>
                    <a:pt x="65048" y="2558677"/>
                  </a:lnTo>
                  <a:lnTo>
                    <a:pt x="65119" y="2552740"/>
                  </a:lnTo>
                  <a:lnTo>
                    <a:pt x="65182" y="2546804"/>
                  </a:lnTo>
                  <a:lnTo>
                    <a:pt x="65244" y="2540867"/>
                  </a:lnTo>
                  <a:lnTo>
                    <a:pt x="65298" y="2534930"/>
                  </a:lnTo>
                  <a:lnTo>
                    <a:pt x="65351" y="2528994"/>
                  </a:lnTo>
                  <a:lnTo>
                    <a:pt x="65395" y="2523057"/>
                  </a:lnTo>
                  <a:lnTo>
                    <a:pt x="65438" y="2517121"/>
                  </a:lnTo>
                  <a:lnTo>
                    <a:pt x="65473" y="2511184"/>
                  </a:lnTo>
                  <a:lnTo>
                    <a:pt x="65506" y="2505247"/>
                  </a:lnTo>
                  <a:lnTo>
                    <a:pt x="65531" y="2499311"/>
                  </a:lnTo>
                  <a:lnTo>
                    <a:pt x="65553" y="2493374"/>
                  </a:lnTo>
                  <a:lnTo>
                    <a:pt x="65569" y="2487438"/>
                  </a:lnTo>
                  <a:lnTo>
                    <a:pt x="65580" y="2481501"/>
                  </a:lnTo>
                  <a:lnTo>
                    <a:pt x="65585" y="2475564"/>
                  </a:lnTo>
                  <a:lnTo>
                    <a:pt x="65586" y="2469628"/>
                  </a:lnTo>
                  <a:lnTo>
                    <a:pt x="65580" y="2463691"/>
                  </a:lnTo>
                  <a:lnTo>
                    <a:pt x="65570" y="2457755"/>
                  </a:lnTo>
                  <a:lnTo>
                    <a:pt x="65554" y="2451818"/>
                  </a:lnTo>
                  <a:lnTo>
                    <a:pt x="65532" y="2445881"/>
                  </a:lnTo>
                  <a:lnTo>
                    <a:pt x="65506" y="2439945"/>
                  </a:lnTo>
                  <a:lnTo>
                    <a:pt x="65472" y="2434008"/>
                  </a:lnTo>
                  <a:lnTo>
                    <a:pt x="65435" y="2428072"/>
                  </a:lnTo>
                  <a:lnTo>
                    <a:pt x="65390" y="2422135"/>
                  </a:lnTo>
                  <a:lnTo>
                    <a:pt x="65342" y="2416198"/>
                  </a:lnTo>
                  <a:lnTo>
                    <a:pt x="65285" y="2410262"/>
                  </a:lnTo>
                  <a:lnTo>
                    <a:pt x="65226" y="2404325"/>
                  </a:lnTo>
                  <a:lnTo>
                    <a:pt x="65157" y="2398389"/>
                  </a:lnTo>
                  <a:lnTo>
                    <a:pt x="65087" y="2392452"/>
                  </a:lnTo>
                  <a:lnTo>
                    <a:pt x="65006" y="2386515"/>
                  </a:lnTo>
                  <a:lnTo>
                    <a:pt x="64925" y="2380579"/>
                  </a:lnTo>
                  <a:lnTo>
                    <a:pt x="64832" y="2374642"/>
                  </a:lnTo>
                  <a:lnTo>
                    <a:pt x="64739" y="2368706"/>
                  </a:lnTo>
                  <a:lnTo>
                    <a:pt x="64635" y="2362769"/>
                  </a:lnTo>
                  <a:lnTo>
                    <a:pt x="64530" y="2356832"/>
                  </a:lnTo>
                  <a:lnTo>
                    <a:pt x="64415" y="2350896"/>
                  </a:lnTo>
                  <a:lnTo>
                    <a:pt x="64297" y="2344959"/>
                  </a:lnTo>
                  <a:lnTo>
                    <a:pt x="64171" y="2339022"/>
                  </a:lnTo>
                  <a:lnTo>
                    <a:pt x="64042" y="2333086"/>
                  </a:lnTo>
                  <a:lnTo>
                    <a:pt x="63904" y="2327149"/>
                  </a:lnTo>
                  <a:lnTo>
                    <a:pt x="63762" y="2321213"/>
                  </a:lnTo>
                  <a:lnTo>
                    <a:pt x="63614" y="2315276"/>
                  </a:lnTo>
                  <a:lnTo>
                    <a:pt x="63460" y="2309339"/>
                  </a:lnTo>
                  <a:lnTo>
                    <a:pt x="63300" y="2303403"/>
                  </a:lnTo>
                  <a:lnTo>
                    <a:pt x="63134" y="2297466"/>
                  </a:lnTo>
                  <a:lnTo>
                    <a:pt x="62962" y="2291530"/>
                  </a:lnTo>
                  <a:lnTo>
                    <a:pt x="62784" y="2285593"/>
                  </a:lnTo>
                  <a:lnTo>
                    <a:pt x="62601" y="2279656"/>
                  </a:lnTo>
                  <a:lnTo>
                    <a:pt x="62411" y="2273720"/>
                  </a:lnTo>
                  <a:lnTo>
                    <a:pt x="62216" y="2267783"/>
                  </a:lnTo>
                  <a:lnTo>
                    <a:pt x="62014" y="2261847"/>
                  </a:lnTo>
                  <a:lnTo>
                    <a:pt x="61808" y="2255910"/>
                  </a:lnTo>
                  <a:lnTo>
                    <a:pt x="61593" y="2249973"/>
                  </a:lnTo>
                  <a:lnTo>
                    <a:pt x="61376" y="2244037"/>
                  </a:lnTo>
                  <a:lnTo>
                    <a:pt x="61149" y="2238100"/>
                  </a:lnTo>
                  <a:lnTo>
                    <a:pt x="60921" y="2232164"/>
                  </a:lnTo>
                  <a:lnTo>
                    <a:pt x="60682" y="2226227"/>
                  </a:lnTo>
                  <a:lnTo>
                    <a:pt x="60442" y="2220290"/>
                  </a:lnTo>
                  <a:lnTo>
                    <a:pt x="60190" y="2214354"/>
                  </a:lnTo>
                  <a:lnTo>
                    <a:pt x="59938" y="2208417"/>
                  </a:lnTo>
                  <a:lnTo>
                    <a:pt x="59675" y="2202481"/>
                  </a:lnTo>
                  <a:lnTo>
                    <a:pt x="59411" y="2196544"/>
                  </a:lnTo>
                  <a:lnTo>
                    <a:pt x="59137" y="2190607"/>
                  </a:lnTo>
                  <a:lnTo>
                    <a:pt x="58860" y="2184671"/>
                  </a:lnTo>
                  <a:lnTo>
                    <a:pt x="58574" y="2178734"/>
                  </a:lnTo>
                  <a:lnTo>
                    <a:pt x="58285" y="2172797"/>
                  </a:lnTo>
                  <a:lnTo>
                    <a:pt x="57988" y="2166861"/>
                  </a:lnTo>
                  <a:lnTo>
                    <a:pt x="57686" y="2160924"/>
                  </a:lnTo>
                  <a:lnTo>
                    <a:pt x="57378" y="2154988"/>
                  </a:lnTo>
                  <a:lnTo>
                    <a:pt x="57064" y="2149051"/>
                  </a:lnTo>
                  <a:lnTo>
                    <a:pt x="56744" y="2143114"/>
                  </a:lnTo>
                  <a:lnTo>
                    <a:pt x="56417" y="2137178"/>
                  </a:lnTo>
                  <a:lnTo>
                    <a:pt x="56086" y="2131241"/>
                  </a:lnTo>
                  <a:lnTo>
                    <a:pt x="55747" y="2125305"/>
                  </a:lnTo>
                  <a:lnTo>
                    <a:pt x="55404" y="2119368"/>
                  </a:lnTo>
                  <a:lnTo>
                    <a:pt x="55053" y="2113431"/>
                  </a:lnTo>
                  <a:lnTo>
                    <a:pt x="54699" y="2107495"/>
                  </a:lnTo>
                  <a:lnTo>
                    <a:pt x="54335" y="2101558"/>
                  </a:lnTo>
                  <a:lnTo>
                    <a:pt x="53969" y="2095622"/>
                  </a:lnTo>
                  <a:lnTo>
                    <a:pt x="53594" y="2089685"/>
                  </a:lnTo>
                  <a:lnTo>
                    <a:pt x="53216" y="2083748"/>
                  </a:lnTo>
                  <a:lnTo>
                    <a:pt x="52828" y="2077812"/>
                  </a:lnTo>
                  <a:lnTo>
                    <a:pt x="52439" y="2071875"/>
                  </a:lnTo>
                  <a:lnTo>
                    <a:pt x="52039" y="2065939"/>
                  </a:lnTo>
                  <a:lnTo>
                    <a:pt x="51638" y="2060002"/>
                  </a:lnTo>
                  <a:lnTo>
                    <a:pt x="51227" y="2054065"/>
                  </a:lnTo>
                  <a:lnTo>
                    <a:pt x="50814" y="2048129"/>
                  </a:lnTo>
                  <a:lnTo>
                    <a:pt x="50391" y="2042192"/>
                  </a:lnTo>
                  <a:lnTo>
                    <a:pt x="49966" y="2036256"/>
                  </a:lnTo>
                  <a:lnTo>
                    <a:pt x="49532" y="2030319"/>
                  </a:lnTo>
                  <a:lnTo>
                    <a:pt x="49095" y="2024382"/>
                  </a:lnTo>
                  <a:lnTo>
                    <a:pt x="48650" y="2018446"/>
                  </a:lnTo>
                  <a:lnTo>
                    <a:pt x="48201" y="2012509"/>
                  </a:lnTo>
                  <a:lnTo>
                    <a:pt x="47746" y="2006573"/>
                  </a:lnTo>
                  <a:lnTo>
                    <a:pt x="47286" y="2000636"/>
                  </a:lnTo>
                  <a:lnTo>
                    <a:pt x="46819" y="1994699"/>
                  </a:lnTo>
                  <a:lnTo>
                    <a:pt x="46348" y="1988763"/>
                  </a:lnTo>
                  <a:lnTo>
                    <a:pt x="45871" y="1982826"/>
                  </a:lnTo>
                  <a:lnTo>
                    <a:pt x="45389" y="1976889"/>
                  </a:lnTo>
                  <a:lnTo>
                    <a:pt x="44902" y="1970953"/>
                  </a:lnTo>
                  <a:lnTo>
                    <a:pt x="44409" y="1965016"/>
                  </a:lnTo>
                  <a:lnTo>
                    <a:pt x="43912" y="1959080"/>
                  </a:lnTo>
                  <a:lnTo>
                    <a:pt x="43408" y="1953143"/>
                  </a:lnTo>
                  <a:lnTo>
                    <a:pt x="42902" y="1947206"/>
                  </a:lnTo>
                  <a:lnTo>
                    <a:pt x="42388" y="1941270"/>
                  </a:lnTo>
                  <a:lnTo>
                    <a:pt x="41872" y="1935333"/>
                  </a:lnTo>
                  <a:lnTo>
                    <a:pt x="41349" y="1929397"/>
                  </a:lnTo>
                  <a:lnTo>
                    <a:pt x="40825" y="1923460"/>
                  </a:lnTo>
                  <a:lnTo>
                    <a:pt x="40292" y="1917523"/>
                  </a:lnTo>
                  <a:lnTo>
                    <a:pt x="39759" y="1911587"/>
                  </a:lnTo>
                  <a:lnTo>
                    <a:pt x="39218" y="1905650"/>
                  </a:lnTo>
                  <a:lnTo>
                    <a:pt x="38677" y="1899714"/>
                  </a:lnTo>
                  <a:lnTo>
                    <a:pt x="38128" y="1893777"/>
                  </a:lnTo>
                  <a:lnTo>
                    <a:pt x="37579" y="1887840"/>
                  </a:lnTo>
                  <a:lnTo>
                    <a:pt x="37023" y="1881904"/>
                  </a:lnTo>
                  <a:lnTo>
                    <a:pt x="36466" y="1875967"/>
                  </a:lnTo>
                  <a:lnTo>
                    <a:pt x="35904" y="1870031"/>
                  </a:lnTo>
                  <a:lnTo>
                    <a:pt x="35340" y="1864094"/>
                  </a:lnTo>
                  <a:lnTo>
                    <a:pt x="34773" y="1858157"/>
                  </a:lnTo>
                  <a:lnTo>
                    <a:pt x="34203" y="1852221"/>
                  </a:lnTo>
                  <a:lnTo>
                    <a:pt x="33630" y="1846284"/>
                  </a:lnTo>
                  <a:lnTo>
                    <a:pt x="33055" y="1840348"/>
                  </a:lnTo>
                  <a:lnTo>
                    <a:pt x="32478" y="1834411"/>
                  </a:lnTo>
                  <a:lnTo>
                    <a:pt x="31899" y="1828474"/>
                  </a:lnTo>
                  <a:lnTo>
                    <a:pt x="31317" y="1822538"/>
                  </a:lnTo>
                  <a:lnTo>
                    <a:pt x="30735" y="1816601"/>
                  </a:lnTo>
                  <a:lnTo>
                    <a:pt x="30150" y="1810664"/>
                  </a:lnTo>
                  <a:lnTo>
                    <a:pt x="29565" y="1804728"/>
                  </a:lnTo>
                  <a:lnTo>
                    <a:pt x="28979" y="1798791"/>
                  </a:lnTo>
                  <a:lnTo>
                    <a:pt x="28391" y="1792855"/>
                  </a:lnTo>
                  <a:lnTo>
                    <a:pt x="27804" y="1786918"/>
                  </a:lnTo>
                  <a:lnTo>
                    <a:pt x="27216" y="1780981"/>
                  </a:lnTo>
                  <a:lnTo>
                    <a:pt x="26627" y="1775045"/>
                  </a:lnTo>
                  <a:lnTo>
                    <a:pt x="26040" y="1769108"/>
                  </a:lnTo>
                  <a:lnTo>
                    <a:pt x="25452" y="1763172"/>
                  </a:lnTo>
                  <a:lnTo>
                    <a:pt x="24865" y="1757235"/>
                  </a:lnTo>
                  <a:lnTo>
                    <a:pt x="24279" y="1751298"/>
                  </a:lnTo>
                  <a:lnTo>
                    <a:pt x="23695" y="1745362"/>
                  </a:lnTo>
                  <a:lnTo>
                    <a:pt x="23111" y="1739425"/>
                  </a:lnTo>
                  <a:lnTo>
                    <a:pt x="22530" y="1733489"/>
                  </a:lnTo>
                  <a:lnTo>
                    <a:pt x="21949" y="1727552"/>
                  </a:lnTo>
                  <a:lnTo>
                    <a:pt x="21373" y="1721615"/>
                  </a:lnTo>
                  <a:lnTo>
                    <a:pt x="20797" y="1715679"/>
                  </a:lnTo>
                  <a:lnTo>
                    <a:pt x="20225" y="1709742"/>
                  </a:lnTo>
                  <a:lnTo>
                    <a:pt x="19656" y="1703806"/>
                  </a:lnTo>
                  <a:lnTo>
                    <a:pt x="19090" y="1697869"/>
                  </a:lnTo>
                  <a:lnTo>
                    <a:pt x="18528" y="1691932"/>
                  </a:lnTo>
                  <a:lnTo>
                    <a:pt x="17970" y="1685996"/>
                  </a:lnTo>
                  <a:lnTo>
                    <a:pt x="17415" y="1680059"/>
                  </a:lnTo>
                  <a:lnTo>
                    <a:pt x="16865" y="1674123"/>
                  </a:lnTo>
                  <a:lnTo>
                    <a:pt x="16320" y="1668186"/>
                  </a:lnTo>
                  <a:lnTo>
                    <a:pt x="15780" y="1662249"/>
                  </a:lnTo>
                  <a:lnTo>
                    <a:pt x="15245" y="1656313"/>
                  </a:lnTo>
                  <a:lnTo>
                    <a:pt x="14715" y="1650376"/>
                  </a:lnTo>
                  <a:lnTo>
                    <a:pt x="14192" y="1644440"/>
                  </a:lnTo>
                  <a:lnTo>
                    <a:pt x="13673" y="1638503"/>
                  </a:lnTo>
                  <a:lnTo>
                    <a:pt x="13163" y="1632566"/>
                  </a:lnTo>
                  <a:lnTo>
                    <a:pt x="12656" y="1626630"/>
                  </a:lnTo>
                  <a:lnTo>
                    <a:pt x="12160" y="1620693"/>
                  </a:lnTo>
                  <a:lnTo>
                    <a:pt x="11666" y="1614756"/>
                  </a:lnTo>
                  <a:lnTo>
                    <a:pt x="11185" y="1608820"/>
                  </a:lnTo>
                  <a:lnTo>
                    <a:pt x="10706" y="1602883"/>
                  </a:lnTo>
                  <a:lnTo>
                    <a:pt x="10241" y="1596947"/>
                  </a:lnTo>
                  <a:lnTo>
                    <a:pt x="9777" y="1591010"/>
                  </a:lnTo>
                  <a:lnTo>
                    <a:pt x="9329" y="1585073"/>
                  </a:lnTo>
                  <a:lnTo>
                    <a:pt x="8882" y="1579137"/>
                  </a:lnTo>
                  <a:lnTo>
                    <a:pt x="8451" y="1573200"/>
                  </a:lnTo>
                  <a:lnTo>
                    <a:pt x="8023" y="1567264"/>
                  </a:lnTo>
                  <a:lnTo>
                    <a:pt x="7609" y="1561327"/>
                  </a:lnTo>
                  <a:lnTo>
                    <a:pt x="7200" y="1555390"/>
                  </a:lnTo>
                  <a:lnTo>
                    <a:pt x="6805" y="1549454"/>
                  </a:lnTo>
                  <a:lnTo>
                    <a:pt x="6416" y="1543517"/>
                  </a:lnTo>
                  <a:lnTo>
                    <a:pt x="6040" y="1537581"/>
                  </a:lnTo>
                  <a:lnTo>
                    <a:pt x="5672" y="1531644"/>
                  </a:lnTo>
                  <a:lnTo>
                    <a:pt x="5316" y="1525707"/>
                  </a:lnTo>
                  <a:lnTo>
                    <a:pt x="4970" y="1519771"/>
                  </a:lnTo>
                  <a:lnTo>
                    <a:pt x="4634" y="1513834"/>
                  </a:lnTo>
                  <a:lnTo>
                    <a:pt x="4310" y="1507898"/>
                  </a:lnTo>
                  <a:lnTo>
                    <a:pt x="3996" y="1501961"/>
                  </a:lnTo>
                  <a:lnTo>
                    <a:pt x="3695" y="1496024"/>
                  </a:lnTo>
                  <a:lnTo>
                    <a:pt x="3403" y="1490088"/>
                  </a:lnTo>
                  <a:lnTo>
                    <a:pt x="3125" y="1484151"/>
                  </a:lnTo>
                  <a:lnTo>
                    <a:pt x="2855" y="1478215"/>
                  </a:lnTo>
                  <a:lnTo>
                    <a:pt x="2601" y="1472278"/>
                  </a:lnTo>
                  <a:lnTo>
                    <a:pt x="2353" y="1466341"/>
                  </a:lnTo>
                  <a:lnTo>
                    <a:pt x="2124" y="1460405"/>
                  </a:lnTo>
                  <a:lnTo>
                    <a:pt x="1899" y="1454468"/>
                  </a:lnTo>
                  <a:lnTo>
                    <a:pt x="1695" y="1448531"/>
                  </a:lnTo>
                  <a:lnTo>
                    <a:pt x="1493" y="1442595"/>
                  </a:lnTo>
                  <a:lnTo>
                    <a:pt x="1314" y="1436658"/>
                  </a:lnTo>
                  <a:lnTo>
                    <a:pt x="1136" y="1430722"/>
                  </a:lnTo>
                  <a:lnTo>
                    <a:pt x="981" y="1424785"/>
                  </a:lnTo>
                  <a:lnTo>
                    <a:pt x="829" y="1418848"/>
                  </a:lnTo>
                  <a:lnTo>
                    <a:pt x="697" y="1412912"/>
                  </a:lnTo>
                  <a:lnTo>
                    <a:pt x="570" y="1406975"/>
                  </a:lnTo>
                  <a:lnTo>
                    <a:pt x="462" y="1401039"/>
                  </a:lnTo>
                  <a:lnTo>
                    <a:pt x="360" y="1395102"/>
                  </a:lnTo>
                  <a:lnTo>
                    <a:pt x="275" y="1389165"/>
                  </a:lnTo>
                  <a:lnTo>
                    <a:pt x="198" y="1383229"/>
                  </a:lnTo>
                  <a:lnTo>
                    <a:pt x="137" y="1377292"/>
                  </a:lnTo>
                  <a:lnTo>
                    <a:pt x="85" y="1371356"/>
                  </a:lnTo>
                  <a:lnTo>
                    <a:pt x="46" y="1365419"/>
                  </a:lnTo>
                  <a:lnTo>
                    <a:pt x="19" y="1359482"/>
                  </a:lnTo>
                  <a:lnTo>
                    <a:pt x="3" y="1353546"/>
                  </a:lnTo>
                  <a:lnTo>
                    <a:pt x="0" y="1347609"/>
                  </a:lnTo>
                  <a:lnTo>
                    <a:pt x="6" y="1341673"/>
                  </a:lnTo>
                  <a:lnTo>
                    <a:pt x="26" y="1335736"/>
                  </a:lnTo>
                  <a:lnTo>
                    <a:pt x="55" y="1329799"/>
                  </a:lnTo>
                  <a:lnTo>
                    <a:pt x="99" y="1323863"/>
                  </a:lnTo>
                  <a:lnTo>
                    <a:pt x="148" y="1317926"/>
                  </a:lnTo>
                  <a:lnTo>
                    <a:pt x="215" y="1311990"/>
                  </a:lnTo>
                  <a:lnTo>
                    <a:pt x="285" y="1306053"/>
                  </a:lnTo>
                  <a:lnTo>
                    <a:pt x="373" y="1300116"/>
                  </a:lnTo>
                  <a:lnTo>
                    <a:pt x="465" y="1294180"/>
                  </a:lnTo>
                  <a:lnTo>
                    <a:pt x="574" y="1288243"/>
                  </a:lnTo>
                  <a:lnTo>
                    <a:pt x="684" y="1282307"/>
                  </a:lnTo>
                  <a:lnTo>
                    <a:pt x="814" y="1276370"/>
                  </a:lnTo>
                  <a:lnTo>
                    <a:pt x="945" y="1270433"/>
                  </a:lnTo>
                  <a:lnTo>
                    <a:pt x="1092" y="1264497"/>
                  </a:lnTo>
                  <a:lnTo>
                    <a:pt x="1242" y="1258560"/>
                  </a:lnTo>
                  <a:lnTo>
                    <a:pt x="1408" y="1252623"/>
                  </a:lnTo>
                  <a:lnTo>
                    <a:pt x="1576" y="1246687"/>
                  </a:lnTo>
                  <a:lnTo>
                    <a:pt x="1757" y="1240750"/>
                  </a:lnTo>
                  <a:lnTo>
                    <a:pt x="1943" y="1234814"/>
                  </a:lnTo>
                  <a:lnTo>
                    <a:pt x="2140" y="1228877"/>
                  </a:lnTo>
                  <a:lnTo>
                    <a:pt x="2343" y="1222940"/>
                  </a:lnTo>
                  <a:lnTo>
                    <a:pt x="2554" y="1217004"/>
                  </a:lnTo>
                  <a:lnTo>
                    <a:pt x="2772" y="1211067"/>
                  </a:lnTo>
                  <a:lnTo>
                    <a:pt x="2997" y="1205131"/>
                  </a:lnTo>
                  <a:lnTo>
                    <a:pt x="3229" y="1199194"/>
                  </a:lnTo>
                  <a:lnTo>
                    <a:pt x="3467" y="1193257"/>
                  </a:lnTo>
                  <a:lnTo>
                    <a:pt x="3711" y="1187321"/>
                  </a:lnTo>
                  <a:lnTo>
                    <a:pt x="3961" y="1181384"/>
                  </a:lnTo>
                  <a:lnTo>
                    <a:pt x="4218" y="1175448"/>
                  </a:lnTo>
                  <a:lnTo>
                    <a:pt x="4478" y="1169511"/>
                  </a:lnTo>
                  <a:lnTo>
                    <a:pt x="4746" y="1163574"/>
                  </a:lnTo>
                  <a:lnTo>
                    <a:pt x="5016" y="1157638"/>
                  </a:lnTo>
                  <a:lnTo>
                    <a:pt x="5293" y="1151701"/>
                  </a:lnTo>
                  <a:lnTo>
                    <a:pt x="5571" y="1145765"/>
                  </a:lnTo>
                  <a:lnTo>
                    <a:pt x="5857" y="1139828"/>
                  </a:lnTo>
                  <a:lnTo>
                    <a:pt x="6143" y="1133891"/>
                  </a:lnTo>
                  <a:lnTo>
                    <a:pt x="6436" y="1127955"/>
                  </a:lnTo>
                  <a:lnTo>
                    <a:pt x="6729" y="1122018"/>
                  </a:lnTo>
                  <a:lnTo>
                    <a:pt x="7027" y="1116082"/>
                  </a:lnTo>
                  <a:lnTo>
                    <a:pt x="7326" y="1110145"/>
                  </a:lnTo>
                  <a:lnTo>
                    <a:pt x="7629" y="1104208"/>
                  </a:lnTo>
                  <a:lnTo>
                    <a:pt x="7933" y="1098272"/>
                  </a:lnTo>
                  <a:lnTo>
                    <a:pt x="8240" y="1092335"/>
                  </a:lnTo>
                  <a:lnTo>
                    <a:pt x="8547" y="1086398"/>
                  </a:lnTo>
                  <a:lnTo>
                    <a:pt x="8857" y="1080462"/>
                  </a:lnTo>
                  <a:lnTo>
                    <a:pt x="9167" y="1074525"/>
                  </a:lnTo>
                  <a:lnTo>
                    <a:pt x="9478" y="1068589"/>
                  </a:lnTo>
                  <a:lnTo>
                    <a:pt x="9789" y="1062652"/>
                  </a:lnTo>
                  <a:lnTo>
                    <a:pt x="10101" y="1056715"/>
                  </a:lnTo>
                  <a:lnTo>
                    <a:pt x="10413" y="1050779"/>
                  </a:lnTo>
                  <a:lnTo>
                    <a:pt x="10725" y="1044842"/>
                  </a:lnTo>
                  <a:lnTo>
                    <a:pt x="11037" y="1038906"/>
                  </a:lnTo>
                  <a:lnTo>
                    <a:pt x="11348" y="1032969"/>
                  </a:lnTo>
                  <a:lnTo>
                    <a:pt x="11659" y="1027032"/>
                  </a:lnTo>
                  <a:lnTo>
                    <a:pt x="11968" y="1021096"/>
                  </a:lnTo>
                  <a:lnTo>
                    <a:pt x="12276" y="1015159"/>
                  </a:lnTo>
                  <a:lnTo>
                    <a:pt x="12583" y="1009223"/>
                  </a:lnTo>
                  <a:lnTo>
                    <a:pt x="12888" y="1003286"/>
                  </a:lnTo>
                  <a:lnTo>
                    <a:pt x="13193" y="997349"/>
                  </a:lnTo>
                  <a:lnTo>
                    <a:pt x="13494" y="991413"/>
                  </a:lnTo>
                  <a:lnTo>
                    <a:pt x="13794" y="985476"/>
                  </a:lnTo>
                  <a:lnTo>
                    <a:pt x="14091" y="979540"/>
                  </a:lnTo>
                  <a:lnTo>
                    <a:pt x="14387" y="973603"/>
                  </a:lnTo>
                  <a:lnTo>
                    <a:pt x="14679" y="967666"/>
                  </a:lnTo>
                  <a:lnTo>
                    <a:pt x="14970" y="961730"/>
                  </a:lnTo>
                  <a:lnTo>
                    <a:pt x="15257" y="955793"/>
                  </a:lnTo>
                  <a:lnTo>
                    <a:pt x="15542" y="949857"/>
                  </a:lnTo>
                  <a:lnTo>
                    <a:pt x="15823" y="943920"/>
                  </a:lnTo>
                  <a:lnTo>
                    <a:pt x="16102" y="937983"/>
                  </a:lnTo>
                  <a:lnTo>
                    <a:pt x="16376" y="932047"/>
                  </a:lnTo>
                  <a:lnTo>
                    <a:pt x="16649" y="926110"/>
                  </a:lnTo>
                  <a:lnTo>
                    <a:pt x="16917" y="920174"/>
                  </a:lnTo>
                  <a:lnTo>
                    <a:pt x="17183" y="914237"/>
                  </a:lnTo>
                  <a:lnTo>
                    <a:pt x="17444" y="908300"/>
                  </a:lnTo>
                  <a:lnTo>
                    <a:pt x="17703" y="902364"/>
                  </a:lnTo>
                  <a:lnTo>
                    <a:pt x="17958" y="896427"/>
                  </a:lnTo>
                  <a:lnTo>
                    <a:pt x="18209" y="890490"/>
                  </a:lnTo>
                  <a:lnTo>
                    <a:pt x="18456" y="884554"/>
                  </a:lnTo>
                  <a:lnTo>
                    <a:pt x="18700" y="878617"/>
                  </a:lnTo>
                  <a:lnTo>
                    <a:pt x="18941" y="872681"/>
                  </a:lnTo>
                  <a:lnTo>
                    <a:pt x="19177" y="866744"/>
                  </a:lnTo>
                  <a:lnTo>
                    <a:pt x="19410" y="860807"/>
                  </a:lnTo>
                  <a:lnTo>
                    <a:pt x="19639" y="854871"/>
                  </a:lnTo>
                  <a:lnTo>
                    <a:pt x="19865" y="848934"/>
                  </a:lnTo>
                  <a:lnTo>
                    <a:pt x="20086" y="842998"/>
                  </a:lnTo>
                  <a:lnTo>
                    <a:pt x="20305" y="837061"/>
                  </a:lnTo>
                  <a:lnTo>
                    <a:pt x="20518" y="831124"/>
                  </a:lnTo>
                  <a:lnTo>
                    <a:pt x="20731" y="825188"/>
                  </a:lnTo>
                  <a:lnTo>
                    <a:pt x="20937" y="819251"/>
                  </a:lnTo>
                  <a:lnTo>
                    <a:pt x="21143" y="813315"/>
                  </a:lnTo>
                  <a:lnTo>
                    <a:pt x="21342" y="807378"/>
                  </a:lnTo>
                  <a:lnTo>
                    <a:pt x="21541" y="801441"/>
                  </a:lnTo>
                  <a:lnTo>
                    <a:pt x="21734" y="795505"/>
                  </a:lnTo>
                  <a:lnTo>
                    <a:pt x="21926" y="789568"/>
                  </a:lnTo>
                  <a:lnTo>
                    <a:pt x="22113" y="783632"/>
                  </a:lnTo>
                  <a:lnTo>
                    <a:pt x="22298" y="777695"/>
                  </a:lnTo>
                  <a:lnTo>
                    <a:pt x="22480" y="771758"/>
                  </a:lnTo>
                  <a:lnTo>
                    <a:pt x="22660" y="765822"/>
                  </a:lnTo>
                  <a:lnTo>
                    <a:pt x="22836" y="759885"/>
                  </a:lnTo>
                  <a:lnTo>
                    <a:pt x="23010" y="753949"/>
                  </a:lnTo>
                  <a:lnTo>
                    <a:pt x="23181" y="748012"/>
                  </a:lnTo>
                  <a:lnTo>
                    <a:pt x="23350" y="742075"/>
                  </a:lnTo>
                  <a:lnTo>
                    <a:pt x="23517" y="736139"/>
                  </a:lnTo>
                  <a:lnTo>
                    <a:pt x="23682" y="730202"/>
                  </a:lnTo>
                  <a:lnTo>
                    <a:pt x="23845" y="724265"/>
                  </a:lnTo>
                  <a:lnTo>
                    <a:pt x="24005" y="718329"/>
                  </a:lnTo>
                  <a:lnTo>
                    <a:pt x="24164" y="712392"/>
                  </a:lnTo>
                  <a:lnTo>
                    <a:pt x="24322" y="706456"/>
                  </a:lnTo>
                  <a:lnTo>
                    <a:pt x="24478" y="700519"/>
                  </a:lnTo>
                  <a:lnTo>
                    <a:pt x="24632" y="694582"/>
                  </a:lnTo>
                  <a:lnTo>
                    <a:pt x="24786" y="688646"/>
                  </a:lnTo>
                  <a:lnTo>
                    <a:pt x="24938" y="682709"/>
                  </a:lnTo>
                  <a:lnTo>
                    <a:pt x="25089" y="676773"/>
                  </a:lnTo>
                  <a:lnTo>
                    <a:pt x="25239" y="670836"/>
                  </a:lnTo>
                  <a:lnTo>
                    <a:pt x="25389" y="664899"/>
                  </a:lnTo>
                  <a:lnTo>
                    <a:pt x="25538" y="658963"/>
                  </a:lnTo>
                  <a:lnTo>
                    <a:pt x="25687" y="653026"/>
                  </a:lnTo>
                  <a:lnTo>
                    <a:pt x="25836" y="647090"/>
                  </a:lnTo>
                  <a:lnTo>
                    <a:pt x="25984" y="641153"/>
                  </a:lnTo>
                  <a:lnTo>
                    <a:pt x="26133" y="635216"/>
                  </a:lnTo>
                  <a:lnTo>
                    <a:pt x="26281" y="629280"/>
                  </a:lnTo>
                  <a:lnTo>
                    <a:pt x="26431" y="623343"/>
                  </a:lnTo>
                  <a:lnTo>
                    <a:pt x="26580" y="617407"/>
                  </a:lnTo>
                  <a:lnTo>
                    <a:pt x="26730" y="611470"/>
                  </a:lnTo>
                  <a:lnTo>
                    <a:pt x="26880" y="605533"/>
                  </a:lnTo>
                  <a:lnTo>
                    <a:pt x="27032" y="599597"/>
                  </a:lnTo>
                  <a:lnTo>
                    <a:pt x="27184" y="593660"/>
                  </a:lnTo>
                  <a:lnTo>
                    <a:pt x="27338" y="587724"/>
                  </a:lnTo>
                  <a:lnTo>
                    <a:pt x="27493" y="581787"/>
                  </a:lnTo>
                  <a:lnTo>
                    <a:pt x="27649" y="575850"/>
                  </a:lnTo>
                  <a:lnTo>
                    <a:pt x="27806" y="569914"/>
                  </a:lnTo>
                  <a:lnTo>
                    <a:pt x="27965" y="563977"/>
                  </a:lnTo>
                  <a:lnTo>
                    <a:pt x="28126" y="558041"/>
                  </a:lnTo>
                  <a:lnTo>
                    <a:pt x="28289" y="552104"/>
                  </a:lnTo>
                  <a:lnTo>
                    <a:pt x="28454" y="546167"/>
                  </a:lnTo>
                  <a:lnTo>
                    <a:pt x="28620" y="540231"/>
                  </a:lnTo>
                  <a:lnTo>
                    <a:pt x="28789" y="534294"/>
                  </a:lnTo>
                  <a:lnTo>
                    <a:pt x="28959" y="528357"/>
                  </a:lnTo>
                  <a:lnTo>
                    <a:pt x="29133" y="522421"/>
                  </a:lnTo>
                  <a:lnTo>
                    <a:pt x="29307" y="516484"/>
                  </a:lnTo>
                  <a:lnTo>
                    <a:pt x="29486" y="510548"/>
                  </a:lnTo>
                  <a:lnTo>
                    <a:pt x="29665" y="504611"/>
                  </a:lnTo>
                  <a:lnTo>
                    <a:pt x="29850" y="498674"/>
                  </a:lnTo>
                  <a:lnTo>
                    <a:pt x="30034" y="492738"/>
                  </a:lnTo>
                  <a:lnTo>
                    <a:pt x="30224" y="486801"/>
                  </a:lnTo>
                  <a:lnTo>
                    <a:pt x="30414" y="480865"/>
                  </a:lnTo>
                  <a:lnTo>
                    <a:pt x="30610" y="474928"/>
                  </a:lnTo>
                  <a:lnTo>
                    <a:pt x="30806" y="468991"/>
                  </a:lnTo>
                  <a:lnTo>
                    <a:pt x="31007" y="463055"/>
                  </a:lnTo>
                  <a:lnTo>
                    <a:pt x="31210" y="457118"/>
                  </a:lnTo>
                  <a:lnTo>
                    <a:pt x="31417" y="451182"/>
                  </a:lnTo>
                  <a:lnTo>
                    <a:pt x="31626" y="445245"/>
                  </a:lnTo>
                  <a:lnTo>
                    <a:pt x="31839" y="439308"/>
                  </a:lnTo>
                  <a:lnTo>
                    <a:pt x="32055" y="433372"/>
                  </a:lnTo>
                  <a:lnTo>
                    <a:pt x="32275" y="427435"/>
                  </a:lnTo>
                  <a:lnTo>
                    <a:pt x="32497" y="421499"/>
                  </a:lnTo>
                  <a:lnTo>
                    <a:pt x="32723" y="415562"/>
                  </a:lnTo>
                  <a:lnTo>
                    <a:pt x="32952" y="409625"/>
                  </a:lnTo>
                  <a:lnTo>
                    <a:pt x="33184" y="403689"/>
                  </a:lnTo>
                  <a:lnTo>
                    <a:pt x="33420" y="397752"/>
                  </a:lnTo>
                  <a:lnTo>
                    <a:pt x="33659" y="391816"/>
                  </a:lnTo>
                  <a:lnTo>
                    <a:pt x="33902" y="385879"/>
                  </a:lnTo>
                  <a:lnTo>
                    <a:pt x="34147" y="379942"/>
                  </a:lnTo>
                  <a:lnTo>
                    <a:pt x="34397" y="374006"/>
                  </a:lnTo>
                  <a:lnTo>
                    <a:pt x="34648" y="368069"/>
                  </a:lnTo>
                  <a:lnTo>
                    <a:pt x="34905" y="362132"/>
                  </a:lnTo>
                  <a:lnTo>
                    <a:pt x="35163" y="356196"/>
                  </a:lnTo>
                  <a:lnTo>
                    <a:pt x="35426" y="350259"/>
                  </a:lnTo>
                  <a:lnTo>
                    <a:pt x="35690" y="344323"/>
                  </a:lnTo>
                  <a:lnTo>
                    <a:pt x="35960" y="338386"/>
                  </a:lnTo>
                  <a:lnTo>
                    <a:pt x="36231" y="332449"/>
                  </a:lnTo>
                  <a:lnTo>
                    <a:pt x="36507" y="326513"/>
                  </a:lnTo>
                  <a:lnTo>
                    <a:pt x="36784" y="320576"/>
                  </a:lnTo>
                  <a:lnTo>
                    <a:pt x="37067" y="314640"/>
                  </a:lnTo>
                  <a:lnTo>
                    <a:pt x="37350" y="308703"/>
                  </a:lnTo>
                  <a:lnTo>
                    <a:pt x="37638" y="302766"/>
                  </a:lnTo>
                  <a:lnTo>
                    <a:pt x="37928" y="296830"/>
                  </a:lnTo>
                  <a:lnTo>
                    <a:pt x="38221" y="290893"/>
                  </a:lnTo>
                  <a:lnTo>
                    <a:pt x="38517" y="284957"/>
                  </a:lnTo>
                  <a:lnTo>
                    <a:pt x="38816" y="279020"/>
                  </a:lnTo>
                  <a:lnTo>
                    <a:pt x="39117" y="273083"/>
                  </a:lnTo>
                  <a:lnTo>
                    <a:pt x="39421" y="267147"/>
                  </a:lnTo>
                  <a:lnTo>
                    <a:pt x="39728" y="261210"/>
                  </a:lnTo>
                  <a:lnTo>
                    <a:pt x="40037" y="255274"/>
                  </a:lnTo>
                  <a:lnTo>
                    <a:pt x="40349" y="249337"/>
                  </a:lnTo>
                  <a:lnTo>
                    <a:pt x="40663" y="243400"/>
                  </a:lnTo>
                  <a:lnTo>
                    <a:pt x="40980" y="237464"/>
                  </a:lnTo>
                  <a:lnTo>
                    <a:pt x="41298" y="231527"/>
                  </a:lnTo>
                  <a:lnTo>
                    <a:pt x="41620" y="225591"/>
                  </a:lnTo>
                  <a:lnTo>
                    <a:pt x="41943" y="219654"/>
                  </a:lnTo>
                  <a:lnTo>
                    <a:pt x="42268" y="213717"/>
                  </a:lnTo>
                  <a:lnTo>
                    <a:pt x="42595" y="207781"/>
                  </a:lnTo>
                  <a:lnTo>
                    <a:pt x="42925" y="201844"/>
                  </a:lnTo>
                  <a:lnTo>
                    <a:pt x="43256" y="195908"/>
                  </a:lnTo>
                  <a:lnTo>
                    <a:pt x="43589" y="189971"/>
                  </a:lnTo>
                  <a:lnTo>
                    <a:pt x="43923" y="184034"/>
                  </a:lnTo>
                  <a:lnTo>
                    <a:pt x="44260" y="178098"/>
                  </a:lnTo>
                  <a:lnTo>
                    <a:pt x="44597" y="172161"/>
                  </a:lnTo>
                  <a:lnTo>
                    <a:pt x="44937" y="166224"/>
                  </a:lnTo>
                  <a:lnTo>
                    <a:pt x="45278" y="160288"/>
                  </a:lnTo>
                  <a:lnTo>
                    <a:pt x="45620" y="154351"/>
                  </a:lnTo>
                  <a:lnTo>
                    <a:pt x="45963" y="148415"/>
                  </a:lnTo>
                  <a:lnTo>
                    <a:pt x="46308" y="142478"/>
                  </a:lnTo>
                  <a:lnTo>
                    <a:pt x="46653" y="136541"/>
                  </a:lnTo>
                  <a:lnTo>
                    <a:pt x="47000" y="130605"/>
                  </a:lnTo>
                  <a:lnTo>
                    <a:pt x="47348" y="124668"/>
                  </a:lnTo>
                  <a:lnTo>
                    <a:pt x="47696" y="118732"/>
                  </a:lnTo>
                  <a:lnTo>
                    <a:pt x="48045" y="112795"/>
                  </a:lnTo>
                  <a:lnTo>
                    <a:pt x="48395" y="106858"/>
                  </a:lnTo>
                  <a:lnTo>
                    <a:pt x="48746" y="100922"/>
                  </a:lnTo>
                  <a:lnTo>
                    <a:pt x="49097" y="94985"/>
                  </a:lnTo>
                  <a:lnTo>
                    <a:pt x="49449" y="89049"/>
                  </a:lnTo>
                  <a:lnTo>
                    <a:pt x="49801" y="83112"/>
                  </a:lnTo>
                  <a:lnTo>
                    <a:pt x="50153" y="77175"/>
                  </a:lnTo>
                  <a:lnTo>
                    <a:pt x="50506" y="71239"/>
                  </a:lnTo>
                  <a:lnTo>
                    <a:pt x="50859" y="65302"/>
                  </a:lnTo>
                  <a:lnTo>
                    <a:pt x="51212" y="59366"/>
                  </a:lnTo>
                  <a:lnTo>
                    <a:pt x="51564" y="53429"/>
                  </a:lnTo>
                  <a:lnTo>
                    <a:pt x="51917" y="47492"/>
                  </a:lnTo>
                  <a:lnTo>
                    <a:pt x="52270" y="41556"/>
                  </a:lnTo>
                  <a:lnTo>
                    <a:pt x="52623" y="35619"/>
                  </a:lnTo>
                  <a:lnTo>
                    <a:pt x="52975" y="29683"/>
                  </a:lnTo>
                  <a:lnTo>
                    <a:pt x="53327" y="23746"/>
                  </a:lnTo>
                  <a:lnTo>
                    <a:pt x="53679" y="17809"/>
                  </a:lnTo>
                  <a:lnTo>
                    <a:pt x="54030" y="11873"/>
                  </a:lnTo>
                  <a:lnTo>
                    <a:pt x="54381" y="5936"/>
                  </a:lnTo>
                  <a:lnTo>
                    <a:pt x="54731" y="0"/>
                  </a:lnTo>
                  <a:lnTo>
                    <a:pt x="110233" y="0"/>
                  </a:lnTo>
                  <a:lnTo>
                    <a:pt x="110583" y="5936"/>
                  </a:lnTo>
                  <a:lnTo>
                    <a:pt x="110933" y="11873"/>
                  </a:lnTo>
                  <a:lnTo>
                    <a:pt x="111285" y="17809"/>
                  </a:lnTo>
                  <a:lnTo>
                    <a:pt x="111636" y="23746"/>
                  </a:lnTo>
                  <a:lnTo>
                    <a:pt x="111988" y="29683"/>
                  </a:lnTo>
                  <a:lnTo>
                    <a:pt x="112341" y="35619"/>
                  </a:lnTo>
                  <a:lnTo>
                    <a:pt x="112693" y="41556"/>
                  </a:lnTo>
                  <a:lnTo>
                    <a:pt x="113046" y="47492"/>
                  </a:lnTo>
                  <a:lnTo>
                    <a:pt x="113399" y="53429"/>
                  </a:lnTo>
                  <a:lnTo>
                    <a:pt x="113752" y="59366"/>
                  </a:lnTo>
                  <a:lnTo>
                    <a:pt x="114105" y="65302"/>
                  </a:lnTo>
                  <a:lnTo>
                    <a:pt x="114458" y="71239"/>
                  </a:lnTo>
                  <a:lnTo>
                    <a:pt x="114811" y="77175"/>
                  </a:lnTo>
                  <a:lnTo>
                    <a:pt x="115163" y="83112"/>
                  </a:lnTo>
                  <a:lnTo>
                    <a:pt x="115515" y="89049"/>
                  </a:lnTo>
                  <a:lnTo>
                    <a:pt x="115867" y="94985"/>
                  </a:lnTo>
                  <a:lnTo>
                    <a:pt x="116218" y="100922"/>
                  </a:lnTo>
                  <a:lnTo>
                    <a:pt x="116568" y="106858"/>
                  </a:lnTo>
                  <a:lnTo>
                    <a:pt x="116918" y="112795"/>
                  </a:lnTo>
                  <a:lnTo>
                    <a:pt x="117268" y="118732"/>
                  </a:lnTo>
                  <a:lnTo>
                    <a:pt x="117616" y="124668"/>
                  </a:lnTo>
                  <a:lnTo>
                    <a:pt x="117964" y="130605"/>
                  </a:lnTo>
                  <a:lnTo>
                    <a:pt x="118310" y="136541"/>
                  </a:lnTo>
                  <a:lnTo>
                    <a:pt x="118656" y="142478"/>
                  </a:lnTo>
                  <a:lnTo>
                    <a:pt x="119001" y="148415"/>
                  </a:lnTo>
                  <a:lnTo>
                    <a:pt x="119344" y="154351"/>
                  </a:lnTo>
                  <a:lnTo>
                    <a:pt x="119686" y="160288"/>
                  </a:lnTo>
                  <a:lnTo>
                    <a:pt x="120026" y="166224"/>
                  </a:lnTo>
                  <a:lnTo>
                    <a:pt x="120366" y="172161"/>
                  </a:lnTo>
                  <a:lnTo>
                    <a:pt x="120704" y="178098"/>
                  </a:lnTo>
                  <a:lnTo>
                    <a:pt x="121041" y="184034"/>
                  </a:lnTo>
                  <a:lnTo>
                    <a:pt x="121375" y="189971"/>
                  </a:lnTo>
                  <a:lnTo>
                    <a:pt x="121708" y="195908"/>
                  </a:lnTo>
                  <a:lnTo>
                    <a:pt x="122039" y="201844"/>
                  </a:lnTo>
                  <a:lnTo>
                    <a:pt x="122368" y="207781"/>
                  </a:lnTo>
                  <a:lnTo>
                    <a:pt x="122695" y="213717"/>
                  </a:lnTo>
                  <a:lnTo>
                    <a:pt x="123021" y="219654"/>
                  </a:lnTo>
                  <a:lnTo>
                    <a:pt x="123344" y="225591"/>
                  </a:lnTo>
                  <a:lnTo>
                    <a:pt x="123665" y="231527"/>
                  </a:lnTo>
                  <a:lnTo>
                    <a:pt x="123984" y="237464"/>
                  </a:lnTo>
                  <a:lnTo>
                    <a:pt x="124301" y="243400"/>
                  </a:lnTo>
                  <a:lnTo>
                    <a:pt x="124615" y="249337"/>
                  </a:lnTo>
                  <a:lnTo>
                    <a:pt x="124927" y="255274"/>
                  </a:lnTo>
                  <a:lnTo>
                    <a:pt x="125236" y="261210"/>
                  </a:lnTo>
                  <a:lnTo>
                    <a:pt x="125542" y="267147"/>
                  </a:lnTo>
                  <a:lnTo>
                    <a:pt x="125847" y="273083"/>
                  </a:lnTo>
                  <a:lnTo>
                    <a:pt x="126148" y="279020"/>
                  </a:lnTo>
                  <a:lnTo>
                    <a:pt x="126447" y="284957"/>
                  </a:lnTo>
                  <a:lnTo>
                    <a:pt x="126742" y="290893"/>
                  </a:lnTo>
                  <a:lnTo>
                    <a:pt x="127036" y="296830"/>
                  </a:lnTo>
                  <a:lnTo>
                    <a:pt x="127326" y="302766"/>
                  </a:lnTo>
                  <a:lnTo>
                    <a:pt x="127614" y="308703"/>
                  </a:lnTo>
                  <a:lnTo>
                    <a:pt x="127897" y="314640"/>
                  </a:lnTo>
                  <a:lnTo>
                    <a:pt x="128179" y="320576"/>
                  </a:lnTo>
                  <a:lnTo>
                    <a:pt x="128456" y="326513"/>
                  </a:lnTo>
                  <a:lnTo>
                    <a:pt x="128733" y="332449"/>
                  </a:lnTo>
                  <a:lnTo>
                    <a:pt x="129003" y="338386"/>
                  </a:lnTo>
                  <a:lnTo>
                    <a:pt x="129273" y="344323"/>
                  </a:lnTo>
                  <a:lnTo>
                    <a:pt x="129538" y="350259"/>
                  </a:lnTo>
                  <a:lnTo>
                    <a:pt x="129801" y="356196"/>
                  </a:lnTo>
                  <a:lnTo>
                    <a:pt x="130059" y="362132"/>
                  </a:lnTo>
                  <a:lnTo>
                    <a:pt x="130315" y="368069"/>
                  </a:lnTo>
                  <a:lnTo>
                    <a:pt x="130567" y="374006"/>
                  </a:lnTo>
                  <a:lnTo>
                    <a:pt x="130817" y="379942"/>
                  </a:lnTo>
                  <a:lnTo>
                    <a:pt x="131062" y="385879"/>
                  </a:lnTo>
                  <a:lnTo>
                    <a:pt x="131305" y="391816"/>
                  </a:lnTo>
                  <a:lnTo>
                    <a:pt x="131543" y="397752"/>
                  </a:lnTo>
                  <a:lnTo>
                    <a:pt x="131779" y="403689"/>
                  </a:lnTo>
                  <a:lnTo>
                    <a:pt x="132012" y="409625"/>
                  </a:lnTo>
                  <a:lnTo>
                    <a:pt x="132241" y="415562"/>
                  </a:lnTo>
                  <a:lnTo>
                    <a:pt x="132467" y="421499"/>
                  </a:lnTo>
                  <a:lnTo>
                    <a:pt x="132689" y="427435"/>
                  </a:lnTo>
                  <a:lnTo>
                    <a:pt x="132909" y="433372"/>
                  </a:lnTo>
                  <a:lnTo>
                    <a:pt x="133124" y="439308"/>
                  </a:lnTo>
                  <a:lnTo>
                    <a:pt x="133338" y="445245"/>
                  </a:lnTo>
                  <a:lnTo>
                    <a:pt x="133547" y="451182"/>
                  </a:lnTo>
                  <a:lnTo>
                    <a:pt x="133754" y="457118"/>
                  </a:lnTo>
                  <a:lnTo>
                    <a:pt x="133956" y="463055"/>
                  </a:lnTo>
                  <a:lnTo>
                    <a:pt x="134158" y="468991"/>
                  </a:lnTo>
                  <a:lnTo>
                    <a:pt x="134354" y="474928"/>
                  </a:lnTo>
                  <a:lnTo>
                    <a:pt x="134549" y="480865"/>
                  </a:lnTo>
                  <a:lnTo>
                    <a:pt x="134740" y="486801"/>
                  </a:lnTo>
                  <a:lnTo>
                    <a:pt x="134930" y="492738"/>
                  </a:lnTo>
                  <a:lnTo>
                    <a:pt x="135114" y="498674"/>
                  </a:lnTo>
                  <a:lnTo>
                    <a:pt x="135298" y="504611"/>
                  </a:lnTo>
                  <a:lnTo>
                    <a:pt x="135478" y="510548"/>
                  </a:lnTo>
                  <a:lnTo>
                    <a:pt x="135656" y="516484"/>
                  </a:lnTo>
                  <a:lnTo>
                    <a:pt x="135831" y="522421"/>
                  </a:lnTo>
                  <a:lnTo>
                    <a:pt x="136005" y="528357"/>
                  </a:lnTo>
                  <a:lnTo>
                    <a:pt x="136175" y="534294"/>
                  </a:lnTo>
                  <a:lnTo>
                    <a:pt x="136344" y="540231"/>
                  </a:lnTo>
                  <a:lnTo>
                    <a:pt x="136510" y="546167"/>
                  </a:lnTo>
                  <a:lnTo>
                    <a:pt x="136675" y="552104"/>
                  </a:lnTo>
                  <a:lnTo>
                    <a:pt x="136837" y="558041"/>
                  </a:lnTo>
                  <a:lnTo>
                    <a:pt x="136998" y="563977"/>
                  </a:lnTo>
                  <a:lnTo>
                    <a:pt x="137157" y="569914"/>
                  </a:lnTo>
                  <a:lnTo>
                    <a:pt x="137315" y="575850"/>
                  </a:lnTo>
                  <a:lnTo>
                    <a:pt x="137471" y="581787"/>
                  </a:lnTo>
                  <a:lnTo>
                    <a:pt x="137626" y="587724"/>
                  </a:lnTo>
                  <a:lnTo>
                    <a:pt x="137779" y="593660"/>
                  </a:lnTo>
                  <a:lnTo>
                    <a:pt x="137932" y="599597"/>
                  </a:lnTo>
                  <a:lnTo>
                    <a:pt x="138083" y="605533"/>
                  </a:lnTo>
                  <a:lnTo>
                    <a:pt x="138234" y="611470"/>
                  </a:lnTo>
                  <a:lnTo>
                    <a:pt x="138384" y="617407"/>
                  </a:lnTo>
                  <a:lnTo>
                    <a:pt x="138533" y="623343"/>
                  </a:lnTo>
                  <a:lnTo>
                    <a:pt x="138682" y="629280"/>
                  </a:lnTo>
                  <a:lnTo>
                    <a:pt x="138831" y="635216"/>
                  </a:lnTo>
                  <a:lnTo>
                    <a:pt x="138979" y="641153"/>
                  </a:lnTo>
                  <a:lnTo>
                    <a:pt x="139128" y="647090"/>
                  </a:lnTo>
                  <a:lnTo>
                    <a:pt x="139276" y="653026"/>
                  </a:lnTo>
                  <a:lnTo>
                    <a:pt x="139425" y="658963"/>
                  </a:lnTo>
                  <a:lnTo>
                    <a:pt x="139574" y="664899"/>
                  </a:lnTo>
                  <a:lnTo>
                    <a:pt x="139724" y="670836"/>
                  </a:lnTo>
                  <a:lnTo>
                    <a:pt x="139875" y="676773"/>
                  </a:lnTo>
                  <a:lnTo>
                    <a:pt x="140026" y="682709"/>
                  </a:lnTo>
                  <a:lnTo>
                    <a:pt x="140178" y="688646"/>
                  </a:lnTo>
                  <a:lnTo>
                    <a:pt x="140332" y="694582"/>
                  </a:lnTo>
                  <a:lnTo>
                    <a:pt x="140486" y="700519"/>
                  </a:lnTo>
                  <a:lnTo>
                    <a:pt x="140642" y="706456"/>
                  </a:lnTo>
                  <a:lnTo>
                    <a:pt x="140799" y="712392"/>
                  </a:lnTo>
                  <a:lnTo>
                    <a:pt x="140958" y="718329"/>
                  </a:lnTo>
                  <a:lnTo>
                    <a:pt x="141119" y="724265"/>
                  </a:lnTo>
                  <a:lnTo>
                    <a:pt x="141282" y="730202"/>
                  </a:lnTo>
                  <a:lnTo>
                    <a:pt x="141447" y="736139"/>
                  </a:lnTo>
                  <a:lnTo>
                    <a:pt x="141613" y="742075"/>
                  </a:lnTo>
                  <a:lnTo>
                    <a:pt x="141783" y="748012"/>
                  </a:lnTo>
                  <a:lnTo>
                    <a:pt x="141954" y="753949"/>
                  </a:lnTo>
                  <a:lnTo>
                    <a:pt x="142128" y="759885"/>
                  </a:lnTo>
                  <a:lnTo>
                    <a:pt x="142304" y="765822"/>
                  </a:lnTo>
                  <a:lnTo>
                    <a:pt x="142484" y="771758"/>
                  </a:lnTo>
                  <a:lnTo>
                    <a:pt x="142665" y="777695"/>
                  </a:lnTo>
                  <a:lnTo>
                    <a:pt x="142851" y="783632"/>
                  </a:lnTo>
                  <a:lnTo>
                    <a:pt x="143038" y="789568"/>
                  </a:lnTo>
                  <a:lnTo>
                    <a:pt x="143230" y="795505"/>
                  </a:lnTo>
                  <a:lnTo>
                    <a:pt x="143423" y="801441"/>
                  </a:lnTo>
                  <a:lnTo>
                    <a:pt x="143622" y="807378"/>
                  </a:lnTo>
                  <a:lnTo>
                    <a:pt x="143821" y="813315"/>
                  </a:lnTo>
                  <a:lnTo>
                    <a:pt x="144027" y="819251"/>
                  </a:lnTo>
                  <a:lnTo>
                    <a:pt x="144233" y="825188"/>
                  </a:lnTo>
                  <a:lnTo>
                    <a:pt x="144445" y="831124"/>
                  </a:lnTo>
                  <a:lnTo>
                    <a:pt x="144659" y="837061"/>
                  </a:lnTo>
                  <a:lnTo>
                    <a:pt x="144878" y="842998"/>
                  </a:lnTo>
                  <a:lnTo>
                    <a:pt x="145099" y="848934"/>
                  </a:lnTo>
                  <a:lnTo>
                    <a:pt x="145325" y="854871"/>
                  </a:lnTo>
                  <a:lnTo>
                    <a:pt x="145554" y="860807"/>
                  </a:lnTo>
                  <a:lnTo>
                    <a:pt x="145787" y="866744"/>
                  </a:lnTo>
                  <a:lnTo>
                    <a:pt x="146023" y="872681"/>
                  </a:lnTo>
                  <a:lnTo>
                    <a:pt x="146264" y="878617"/>
                  </a:lnTo>
                  <a:lnTo>
                    <a:pt x="146507" y="884554"/>
                  </a:lnTo>
                  <a:lnTo>
                    <a:pt x="146755" y="890490"/>
                  </a:lnTo>
                  <a:lnTo>
                    <a:pt x="147006" y="896427"/>
                  </a:lnTo>
                  <a:lnTo>
                    <a:pt x="147261" y="902364"/>
                  </a:lnTo>
                  <a:lnTo>
                    <a:pt x="147519" y="908300"/>
                  </a:lnTo>
                  <a:lnTo>
                    <a:pt x="147781" y="914237"/>
                  </a:lnTo>
                  <a:lnTo>
                    <a:pt x="148046" y="920174"/>
                  </a:lnTo>
                  <a:lnTo>
                    <a:pt x="148314" y="926110"/>
                  </a:lnTo>
                  <a:lnTo>
                    <a:pt x="148587" y="932047"/>
                  </a:lnTo>
                  <a:lnTo>
                    <a:pt x="148862" y="937983"/>
                  </a:lnTo>
                  <a:lnTo>
                    <a:pt x="149141" y="943920"/>
                  </a:lnTo>
                  <a:lnTo>
                    <a:pt x="149422" y="949857"/>
                  </a:lnTo>
                  <a:lnTo>
                    <a:pt x="149707" y="955793"/>
                  </a:lnTo>
                  <a:lnTo>
                    <a:pt x="149993" y="961730"/>
                  </a:lnTo>
                  <a:lnTo>
                    <a:pt x="150285" y="967666"/>
                  </a:lnTo>
                  <a:lnTo>
                    <a:pt x="150576" y="973603"/>
                  </a:lnTo>
                  <a:lnTo>
                    <a:pt x="150873" y="979540"/>
                  </a:lnTo>
                  <a:lnTo>
                    <a:pt x="151169" y="985476"/>
                  </a:lnTo>
                  <a:lnTo>
                    <a:pt x="151470" y="991413"/>
                  </a:lnTo>
                  <a:lnTo>
                    <a:pt x="151771" y="997349"/>
                  </a:lnTo>
                  <a:lnTo>
                    <a:pt x="152075" y="1003286"/>
                  </a:lnTo>
                  <a:lnTo>
                    <a:pt x="152380" y="1009223"/>
                  </a:lnTo>
                  <a:lnTo>
                    <a:pt x="152688" y="1015159"/>
                  </a:lnTo>
                  <a:lnTo>
                    <a:pt x="152996" y="1021096"/>
                  </a:lnTo>
                  <a:lnTo>
                    <a:pt x="153305" y="1027032"/>
                  </a:lnTo>
                  <a:lnTo>
                    <a:pt x="153615" y="1032969"/>
                  </a:lnTo>
                  <a:lnTo>
                    <a:pt x="153927" y="1038906"/>
                  </a:lnTo>
                  <a:lnTo>
                    <a:pt x="154238" y="1044842"/>
                  </a:lnTo>
                  <a:lnTo>
                    <a:pt x="154550" y="1050779"/>
                  </a:lnTo>
                  <a:lnTo>
                    <a:pt x="154862" y="1056715"/>
                  </a:lnTo>
                  <a:lnTo>
                    <a:pt x="155174" y="1062652"/>
                  </a:lnTo>
                  <a:lnTo>
                    <a:pt x="155486" y="1068589"/>
                  </a:lnTo>
                  <a:lnTo>
                    <a:pt x="155797" y="1074525"/>
                  </a:lnTo>
                  <a:lnTo>
                    <a:pt x="156107" y="1080462"/>
                  </a:lnTo>
                  <a:lnTo>
                    <a:pt x="156417" y="1086398"/>
                  </a:lnTo>
                  <a:lnTo>
                    <a:pt x="156724" y="1092335"/>
                  </a:lnTo>
                  <a:lnTo>
                    <a:pt x="157031" y="1098272"/>
                  </a:lnTo>
                  <a:lnTo>
                    <a:pt x="157334" y="1104208"/>
                  </a:lnTo>
                  <a:lnTo>
                    <a:pt x="157638" y="1110145"/>
                  </a:lnTo>
                  <a:lnTo>
                    <a:pt x="157937" y="1116082"/>
                  </a:lnTo>
                  <a:lnTo>
                    <a:pt x="158235" y="1122018"/>
                  </a:lnTo>
                  <a:lnTo>
                    <a:pt x="158528" y="1127955"/>
                  </a:lnTo>
                  <a:lnTo>
                    <a:pt x="158821" y="1133891"/>
                  </a:lnTo>
                  <a:lnTo>
                    <a:pt x="159107" y="1139828"/>
                  </a:lnTo>
                  <a:lnTo>
                    <a:pt x="159392" y="1145765"/>
                  </a:lnTo>
                  <a:lnTo>
                    <a:pt x="159671" y="1151701"/>
                  </a:lnTo>
                  <a:lnTo>
                    <a:pt x="159948" y="1157638"/>
                  </a:lnTo>
                  <a:lnTo>
                    <a:pt x="160218" y="1163574"/>
                  </a:lnTo>
                  <a:lnTo>
                    <a:pt x="160485" y="1169511"/>
                  </a:lnTo>
                  <a:lnTo>
                    <a:pt x="160746" y="1175448"/>
                  </a:lnTo>
                  <a:lnTo>
                    <a:pt x="161003" y="1181384"/>
                  </a:lnTo>
                  <a:lnTo>
                    <a:pt x="161252" y="1187321"/>
                  </a:lnTo>
                  <a:lnTo>
                    <a:pt x="161497" y="1193257"/>
                  </a:lnTo>
                  <a:lnTo>
                    <a:pt x="161735" y="1199194"/>
                  </a:lnTo>
                  <a:lnTo>
                    <a:pt x="161967" y="1205131"/>
                  </a:lnTo>
                  <a:lnTo>
                    <a:pt x="162192" y="1211067"/>
                  </a:lnTo>
                  <a:lnTo>
                    <a:pt x="162409" y="1217004"/>
                  </a:lnTo>
                  <a:lnTo>
                    <a:pt x="162621" y="1222940"/>
                  </a:lnTo>
                  <a:lnTo>
                    <a:pt x="162823" y="1228877"/>
                  </a:lnTo>
                  <a:lnTo>
                    <a:pt x="163020" y="1234814"/>
                  </a:lnTo>
                  <a:lnTo>
                    <a:pt x="163206" y="1240750"/>
                  </a:lnTo>
                  <a:lnTo>
                    <a:pt x="163388" y="1246687"/>
                  </a:lnTo>
                  <a:lnTo>
                    <a:pt x="163556" y="1252623"/>
                  </a:lnTo>
                  <a:lnTo>
                    <a:pt x="163721" y="1258560"/>
                  </a:lnTo>
                  <a:lnTo>
                    <a:pt x="163871" y="1264497"/>
                  </a:lnTo>
                  <a:lnTo>
                    <a:pt x="164019" y="1270433"/>
                  </a:lnTo>
                  <a:lnTo>
                    <a:pt x="164150" y="1276370"/>
                  </a:lnTo>
                  <a:lnTo>
                    <a:pt x="164279" y="1282307"/>
                  </a:lnTo>
                  <a:lnTo>
                    <a:pt x="164390" y="1288243"/>
                  </a:lnTo>
                  <a:lnTo>
                    <a:pt x="164499" y="1294180"/>
                  </a:lnTo>
                  <a:lnTo>
                    <a:pt x="164590" y="1300116"/>
                  </a:lnTo>
                  <a:lnTo>
                    <a:pt x="164678" y="1306053"/>
                  </a:lnTo>
                  <a:lnTo>
                    <a:pt x="164749" y="1311990"/>
                  </a:lnTo>
                  <a:lnTo>
                    <a:pt x="164815" y="1317926"/>
                  </a:lnTo>
                  <a:lnTo>
                    <a:pt x="164865" y="1323863"/>
                  </a:lnTo>
                  <a:lnTo>
                    <a:pt x="164909" y="1329799"/>
                  </a:lnTo>
                  <a:lnTo>
                    <a:pt x="164937" y="1335736"/>
                  </a:lnTo>
                  <a:lnTo>
                    <a:pt x="164958" y="1341673"/>
                  </a:lnTo>
                  <a:lnTo>
                    <a:pt x="164964" y="1347609"/>
                  </a:lnTo>
                  <a:lnTo>
                    <a:pt x="164961" y="1353546"/>
                  </a:lnTo>
                  <a:lnTo>
                    <a:pt x="164945" y="1359482"/>
                  </a:lnTo>
                  <a:lnTo>
                    <a:pt x="164918" y="1365419"/>
                  </a:lnTo>
                  <a:lnTo>
                    <a:pt x="164879" y="1371356"/>
                  </a:lnTo>
                  <a:lnTo>
                    <a:pt x="164827" y="1377292"/>
                  </a:lnTo>
                  <a:lnTo>
                    <a:pt x="164765" y="1383229"/>
                  </a:lnTo>
                  <a:lnTo>
                    <a:pt x="164689" y="1389165"/>
                  </a:lnTo>
                  <a:lnTo>
                    <a:pt x="164604" y="1395102"/>
                  </a:lnTo>
                  <a:lnTo>
                    <a:pt x="164502" y="1401039"/>
                  </a:lnTo>
                  <a:lnTo>
                    <a:pt x="164394" y="1406975"/>
                  </a:lnTo>
                  <a:lnTo>
                    <a:pt x="164267" y="1412912"/>
                  </a:lnTo>
                  <a:lnTo>
                    <a:pt x="164135" y="1418848"/>
                  </a:lnTo>
                  <a:lnTo>
                    <a:pt x="163982" y="1424785"/>
                  </a:lnTo>
                  <a:lnTo>
                    <a:pt x="163827" y="1430722"/>
                  </a:lnTo>
                  <a:lnTo>
                    <a:pt x="163650" y="1436658"/>
                  </a:lnTo>
                  <a:lnTo>
                    <a:pt x="163471" y="1442595"/>
                  </a:lnTo>
                  <a:lnTo>
                    <a:pt x="163269" y="1448531"/>
                  </a:lnTo>
                  <a:lnTo>
                    <a:pt x="163064" y="1454468"/>
                  </a:lnTo>
                  <a:lnTo>
                    <a:pt x="162839" y="1460405"/>
                  </a:lnTo>
                  <a:lnTo>
                    <a:pt x="162610" y="1466341"/>
                  </a:lnTo>
                  <a:lnTo>
                    <a:pt x="162363" y="1472278"/>
                  </a:lnTo>
                  <a:lnTo>
                    <a:pt x="162109" y="1478215"/>
                  </a:lnTo>
                  <a:lnTo>
                    <a:pt x="161839" y="1484151"/>
                  </a:lnTo>
                  <a:lnTo>
                    <a:pt x="161561" y="1490088"/>
                  </a:lnTo>
                  <a:lnTo>
                    <a:pt x="161269" y="1496024"/>
                  </a:lnTo>
                  <a:lnTo>
                    <a:pt x="160968" y="1501961"/>
                  </a:lnTo>
                  <a:lnTo>
                    <a:pt x="160653" y="1507898"/>
                  </a:lnTo>
                  <a:lnTo>
                    <a:pt x="160329" y="1513834"/>
                  </a:lnTo>
                  <a:lnTo>
                    <a:pt x="159994" y="1519771"/>
                  </a:lnTo>
                  <a:lnTo>
                    <a:pt x="159648" y="1525707"/>
                  </a:lnTo>
                  <a:lnTo>
                    <a:pt x="159292" y="1531644"/>
                  </a:lnTo>
                  <a:lnTo>
                    <a:pt x="158924" y="1537581"/>
                  </a:lnTo>
                  <a:lnTo>
                    <a:pt x="158548" y="1543517"/>
                  </a:lnTo>
                  <a:lnTo>
                    <a:pt x="158159" y="1549454"/>
                  </a:lnTo>
                  <a:lnTo>
                    <a:pt x="157764" y="1555390"/>
                  </a:lnTo>
                  <a:lnTo>
                    <a:pt x="157355" y="1561327"/>
                  </a:lnTo>
                  <a:lnTo>
                    <a:pt x="156941" y="1567264"/>
                  </a:lnTo>
                  <a:lnTo>
                    <a:pt x="156513" y="1573200"/>
                  </a:lnTo>
                  <a:lnTo>
                    <a:pt x="156081" y="1579137"/>
                  </a:lnTo>
                  <a:lnTo>
                    <a:pt x="155635" y="1585073"/>
                  </a:lnTo>
                  <a:lnTo>
                    <a:pt x="155187" y="1591010"/>
                  </a:lnTo>
                  <a:lnTo>
                    <a:pt x="154723" y="1596947"/>
                  </a:lnTo>
                  <a:lnTo>
                    <a:pt x="154258" y="1602883"/>
                  </a:lnTo>
                  <a:lnTo>
                    <a:pt x="153779" y="1608820"/>
                  </a:lnTo>
                  <a:lnTo>
                    <a:pt x="153298" y="1614756"/>
                  </a:lnTo>
                  <a:lnTo>
                    <a:pt x="152804" y="1620693"/>
                  </a:lnTo>
                  <a:lnTo>
                    <a:pt x="152308" y="1626630"/>
                  </a:lnTo>
                  <a:lnTo>
                    <a:pt x="151801" y="1632566"/>
                  </a:lnTo>
                  <a:lnTo>
                    <a:pt x="151291" y="1638503"/>
                  </a:lnTo>
                  <a:lnTo>
                    <a:pt x="150772" y="1644440"/>
                  </a:lnTo>
                  <a:lnTo>
                    <a:pt x="150249" y="1650376"/>
                  </a:lnTo>
                  <a:lnTo>
                    <a:pt x="149719" y="1656313"/>
                  </a:lnTo>
                  <a:lnTo>
                    <a:pt x="149184" y="1662249"/>
                  </a:lnTo>
                  <a:lnTo>
                    <a:pt x="148644" y="1668186"/>
                  </a:lnTo>
                  <a:lnTo>
                    <a:pt x="148098" y="1674123"/>
                  </a:lnTo>
                  <a:lnTo>
                    <a:pt x="147549" y="1680059"/>
                  </a:lnTo>
                  <a:lnTo>
                    <a:pt x="146994" y="1685996"/>
                  </a:lnTo>
                  <a:lnTo>
                    <a:pt x="146436" y="1691932"/>
                  </a:lnTo>
                  <a:lnTo>
                    <a:pt x="145873" y="1697869"/>
                  </a:lnTo>
                  <a:lnTo>
                    <a:pt x="145308" y="1703806"/>
                  </a:lnTo>
                  <a:lnTo>
                    <a:pt x="144738" y="1709742"/>
                  </a:lnTo>
                  <a:lnTo>
                    <a:pt x="144167" y="1715679"/>
                  </a:lnTo>
                  <a:lnTo>
                    <a:pt x="143591" y="1721615"/>
                  </a:lnTo>
                  <a:lnTo>
                    <a:pt x="143014" y="1727552"/>
                  </a:lnTo>
                  <a:lnTo>
                    <a:pt x="142434" y="1733489"/>
                  </a:lnTo>
                  <a:lnTo>
                    <a:pt x="141853" y="1739425"/>
                  </a:lnTo>
                  <a:lnTo>
                    <a:pt x="141269" y="1745362"/>
                  </a:lnTo>
                  <a:lnTo>
                    <a:pt x="140685" y="1751298"/>
                  </a:lnTo>
                  <a:lnTo>
                    <a:pt x="140098" y="1757235"/>
                  </a:lnTo>
                  <a:lnTo>
                    <a:pt x="139512" y="1763172"/>
                  </a:lnTo>
                  <a:lnTo>
                    <a:pt x="138924" y="1769108"/>
                  </a:lnTo>
                  <a:lnTo>
                    <a:pt x="138336" y="1775045"/>
                  </a:lnTo>
                  <a:lnTo>
                    <a:pt x="137748" y="1780981"/>
                  </a:lnTo>
                  <a:lnTo>
                    <a:pt x="137160" y="1786918"/>
                  </a:lnTo>
                  <a:lnTo>
                    <a:pt x="136572" y="1792855"/>
                  </a:lnTo>
                  <a:lnTo>
                    <a:pt x="135985" y="1798791"/>
                  </a:lnTo>
                  <a:lnTo>
                    <a:pt x="135399" y="1804728"/>
                  </a:lnTo>
                  <a:lnTo>
                    <a:pt x="134813" y="1810664"/>
                  </a:lnTo>
                  <a:lnTo>
                    <a:pt x="134229" y="1816601"/>
                  </a:lnTo>
                  <a:lnTo>
                    <a:pt x="133646" y="1822538"/>
                  </a:lnTo>
                  <a:lnTo>
                    <a:pt x="133065" y="1828474"/>
                  </a:lnTo>
                  <a:lnTo>
                    <a:pt x="132486" y="1834411"/>
                  </a:lnTo>
                  <a:lnTo>
                    <a:pt x="131908" y="1840348"/>
                  </a:lnTo>
                  <a:lnTo>
                    <a:pt x="131334" y="1846284"/>
                  </a:lnTo>
                  <a:lnTo>
                    <a:pt x="130761" y="1852221"/>
                  </a:lnTo>
                  <a:lnTo>
                    <a:pt x="130191" y="1858157"/>
                  </a:lnTo>
                  <a:lnTo>
                    <a:pt x="129623" y="1864094"/>
                  </a:lnTo>
                  <a:lnTo>
                    <a:pt x="129060" y="1870031"/>
                  </a:lnTo>
                  <a:lnTo>
                    <a:pt x="128498" y="1875967"/>
                  </a:lnTo>
                  <a:lnTo>
                    <a:pt x="127941" y="1881904"/>
                  </a:lnTo>
                  <a:lnTo>
                    <a:pt x="127385" y="1887840"/>
                  </a:lnTo>
                  <a:lnTo>
                    <a:pt x="126836" y="1893777"/>
                  </a:lnTo>
                  <a:lnTo>
                    <a:pt x="126287" y="1899714"/>
                  </a:lnTo>
                  <a:lnTo>
                    <a:pt x="125746" y="1905650"/>
                  </a:lnTo>
                  <a:lnTo>
                    <a:pt x="125205" y="1911587"/>
                  </a:lnTo>
                  <a:lnTo>
                    <a:pt x="124672" y="1917523"/>
                  </a:lnTo>
                  <a:lnTo>
                    <a:pt x="124139" y="1923460"/>
                  </a:lnTo>
                  <a:lnTo>
                    <a:pt x="123615" y="1929397"/>
                  </a:lnTo>
                  <a:lnTo>
                    <a:pt x="123091" y="1935333"/>
                  </a:lnTo>
                  <a:lnTo>
                    <a:pt x="122576" y="1941270"/>
                  </a:lnTo>
                  <a:lnTo>
                    <a:pt x="122062" y="1947206"/>
                  </a:lnTo>
                  <a:lnTo>
                    <a:pt x="121556" y="1953143"/>
                  </a:lnTo>
                  <a:lnTo>
                    <a:pt x="121052" y="1959080"/>
                  </a:lnTo>
                  <a:lnTo>
                    <a:pt x="120555" y="1965016"/>
                  </a:lnTo>
                  <a:lnTo>
                    <a:pt x="120062" y="1970953"/>
                  </a:lnTo>
                  <a:lnTo>
                    <a:pt x="119575" y="1976889"/>
                  </a:lnTo>
                  <a:lnTo>
                    <a:pt x="119093" y="1982826"/>
                  </a:lnTo>
                  <a:lnTo>
                    <a:pt x="118616" y="1988763"/>
                  </a:lnTo>
                  <a:lnTo>
                    <a:pt x="118144" y="1994699"/>
                  </a:lnTo>
                  <a:lnTo>
                    <a:pt x="117678" y="2000636"/>
                  </a:lnTo>
                  <a:lnTo>
                    <a:pt x="117218" y="2006573"/>
                  </a:lnTo>
                  <a:lnTo>
                    <a:pt x="116762" y="2012509"/>
                  </a:lnTo>
                  <a:lnTo>
                    <a:pt x="116314" y="2018446"/>
                  </a:lnTo>
                  <a:lnTo>
                    <a:pt x="115869" y="2024382"/>
                  </a:lnTo>
                  <a:lnTo>
                    <a:pt x="115432" y="2030319"/>
                  </a:lnTo>
                  <a:lnTo>
                    <a:pt x="114998" y="2036256"/>
                  </a:lnTo>
                  <a:lnTo>
                    <a:pt x="114573" y="2042192"/>
                  </a:lnTo>
                  <a:lnTo>
                    <a:pt x="114150" y="2048129"/>
                  </a:lnTo>
                  <a:lnTo>
                    <a:pt x="113737" y="2054065"/>
                  </a:lnTo>
                  <a:lnTo>
                    <a:pt x="113325" y="2060002"/>
                  </a:lnTo>
                  <a:lnTo>
                    <a:pt x="112925" y="2065939"/>
                  </a:lnTo>
                  <a:lnTo>
                    <a:pt x="112525" y="2071875"/>
                  </a:lnTo>
                  <a:lnTo>
                    <a:pt x="112136" y="2077812"/>
                  </a:lnTo>
                  <a:lnTo>
                    <a:pt x="111748" y="2083748"/>
                  </a:lnTo>
                  <a:lnTo>
                    <a:pt x="111370" y="2089685"/>
                  </a:lnTo>
                  <a:lnTo>
                    <a:pt x="110995" y="2095622"/>
                  </a:lnTo>
                  <a:lnTo>
                    <a:pt x="110628" y="2101558"/>
                  </a:lnTo>
                  <a:lnTo>
                    <a:pt x="110265" y="2107495"/>
                  </a:lnTo>
                  <a:lnTo>
                    <a:pt x="109911" y="2113431"/>
                  </a:lnTo>
                  <a:lnTo>
                    <a:pt x="109560" y="2119368"/>
                  </a:lnTo>
                  <a:lnTo>
                    <a:pt x="109216" y="2125305"/>
                  </a:lnTo>
                  <a:lnTo>
                    <a:pt x="108878" y="2131241"/>
                  </a:lnTo>
                  <a:lnTo>
                    <a:pt x="108546" y="2137178"/>
                  </a:lnTo>
                  <a:lnTo>
                    <a:pt x="108220" y="2143114"/>
                  </a:lnTo>
                  <a:lnTo>
                    <a:pt x="107900" y="2149051"/>
                  </a:lnTo>
                  <a:lnTo>
                    <a:pt x="107586" y="2154988"/>
                  </a:lnTo>
                  <a:lnTo>
                    <a:pt x="107277" y="2160924"/>
                  </a:lnTo>
                  <a:lnTo>
                    <a:pt x="106976" y="2166861"/>
                  </a:lnTo>
                  <a:lnTo>
                    <a:pt x="106679" y="2172797"/>
                  </a:lnTo>
                  <a:lnTo>
                    <a:pt x="106390" y="2178734"/>
                  </a:lnTo>
                  <a:lnTo>
                    <a:pt x="106104" y="2184671"/>
                  </a:lnTo>
                  <a:lnTo>
                    <a:pt x="105827" y="2190607"/>
                  </a:lnTo>
                  <a:lnTo>
                    <a:pt x="105553" y="2196544"/>
                  </a:lnTo>
                  <a:lnTo>
                    <a:pt x="105288" y="2202481"/>
                  </a:lnTo>
                  <a:lnTo>
                    <a:pt x="105026" y="2208417"/>
                  </a:lnTo>
                  <a:lnTo>
                    <a:pt x="104773" y="2214354"/>
                  </a:lnTo>
                  <a:lnTo>
                    <a:pt x="104522" y="2220290"/>
                  </a:lnTo>
                  <a:lnTo>
                    <a:pt x="104282" y="2226227"/>
                  </a:lnTo>
                  <a:lnTo>
                    <a:pt x="104043" y="2232164"/>
                  </a:lnTo>
                  <a:lnTo>
                    <a:pt x="103814" y="2238100"/>
                  </a:lnTo>
                  <a:lnTo>
                    <a:pt x="103587" y="2244037"/>
                  </a:lnTo>
                  <a:lnTo>
                    <a:pt x="103370" y="2249973"/>
                  </a:lnTo>
                  <a:lnTo>
                    <a:pt x="103155" y="2255910"/>
                  </a:lnTo>
                  <a:lnTo>
                    <a:pt x="102950" y="2261847"/>
                  </a:lnTo>
                  <a:lnTo>
                    <a:pt x="102747" y="2267783"/>
                  </a:lnTo>
                  <a:lnTo>
                    <a:pt x="102553" y="2273720"/>
                  </a:lnTo>
                  <a:lnTo>
                    <a:pt x="102363" y="2279656"/>
                  </a:lnTo>
                  <a:lnTo>
                    <a:pt x="102180" y="2285593"/>
                  </a:lnTo>
                  <a:lnTo>
                    <a:pt x="102002" y="2291530"/>
                  </a:lnTo>
                  <a:lnTo>
                    <a:pt x="101830" y="2297466"/>
                  </a:lnTo>
                  <a:lnTo>
                    <a:pt x="101664" y="2303403"/>
                  </a:lnTo>
                  <a:lnTo>
                    <a:pt x="101504" y="2309339"/>
                  </a:lnTo>
                  <a:lnTo>
                    <a:pt x="101350" y="2315276"/>
                  </a:lnTo>
                  <a:lnTo>
                    <a:pt x="101201" y="2321213"/>
                  </a:lnTo>
                  <a:lnTo>
                    <a:pt x="101060" y="2327149"/>
                  </a:lnTo>
                  <a:lnTo>
                    <a:pt x="100922" y="2333086"/>
                  </a:lnTo>
                  <a:lnTo>
                    <a:pt x="100792" y="2339022"/>
                  </a:lnTo>
                  <a:lnTo>
                    <a:pt x="100666" y="2344959"/>
                  </a:lnTo>
                  <a:lnTo>
                    <a:pt x="100549" y="2350896"/>
                  </a:lnTo>
                  <a:lnTo>
                    <a:pt x="100434" y="2356832"/>
                  </a:lnTo>
                  <a:lnTo>
                    <a:pt x="100328" y="2362769"/>
                  </a:lnTo>
                  <a:lnTo>
                    <a:pt x="100225" y="2368706"/>
                  </a:lnTo>
                  <a:lnTo>
                    <a:pt x="100131" y="2374642"/>
                  </a:lnTo>
                  <a:lnTo>
                    <a:pt x="100039" y="2380579"/>
                  </a:lnTo>
                  <a:lnTo>
                    <a:pt x="99957" y="2386515"/>
                  </a:lnTo>
                  <a:lnTo>
                    <a:pt x="99877" y="2392452"/>
                  </a:lnTo>
                  <a:lnTo>
                    <a:pt x="99807" y="2398389"/>
                  </a:lnTo>
                  <a:lnTo>
                    <a:pt x="99738" y="2404325"/>
                  </a:lnTo>
                  <a:lnTo>
                    <a:pt x="99679" y="2410262"/>
                  </a:lnTo>
                  <a:lnTo>
                    <a:pt x="99622" y="2416198"/>
                  </a:lnTo>
                  <a:lnTo>
                    <a:pt x="99574" y="2422135"/>
                  </a:lnTo>
                  <a:lnTo>
                    <a:pt x="99529" y="2428072"/>
                  </a:lnTo>
                  <a:lnTo>
                    <a:pt x="99492" y="2434008"/>
                  </a:lnTo>
                  <a:lnTo>
                    <a:pt x="99458" y="2439945"/>
                  </a:lnTo>
                  <a:lnTo>
                    <a:pt x="99432" y="2445881"/>
                  </a:lnTo>
                  <a:lnTo>
                    <a:pt x="99410" y="2451818"/>
                  </a:lnTo>
                  <a:lnTo>
                    <a:pt x="99394" y="2457755"/>
                  </a:lnTo>
                  <a:lnTo>
                    <a:pt x="99383" y="2463691"/>
                  </a:lnTo>
                  <a:lnTo>
                    <a:pt x="99378" y="2469628"/>
                  </a:lnTo>
                  <a:lnTo>
                    <a:pt x="99379" y="2475564"/>
                  </a:lnTo>
                  <a:lnTo>
                    <a:pt x="99384" y="2481501"/>
                  </a:lnTo>
                  <a:lnTo>
                    <a:pt x="99395" y="2487438"/>
                  </a:lnTo>
                  <a:lnTo>
                    <a:pt x="99410" y="2493374"/>
                  </a:lnTo>
                  <a:lnTo>
                    <a:pt x="99433" y="2499311"/>
                  </a:lnTo>
                  <a:lnTo>
                    <a:pt x="99458" y="2505247"/>
                  </a:lnTo>
                  <a:lnTo>
                    <a:pt x="99491" y="2511184"/>
                  </a:lnTo>
                  <a:lnTo>
                    <a:pt x="99525" y="2517121"/>
                  </a:lnTo>
                  <a:lnTo>
                    <a:pt x="99569" y="2523057"/>
                  </a:lnTo>
                  <a:lnTo>
                    <a:pt x="99613" y="2528994"/>
                  </a:lnTo>
                  <a:lnTo>
                    <a:pt x="99666" y="2534930"/>
                  </a:lnTo>
                  <a:lnTo>
                    <a:pt x="99719" y="2540867"/>
                  </a:lnTo>
                  <a:lnTo>
                    <a:pt x="99782" y="2546804"/>
                  </a:lnTo>
                  <a:lnTo>
                    <a:pt x="99845" y="2552740"/>
                  </a:lnTo>
                  <a:lnTo>
                    <a:pt x="99916" y="2558677"/>
                  </a:lnTo>
                  <a:lnTo>
                    <a:pt x="99988" y="2564614"/>
                  </a:lnTo>
                  <a:lnTo>
                    <a:pt x="100067" y="2570550"/>
                  </a:lnTo>
                  <a:lnTo>
                    <a:pt x="100148" y="2576487"/>
                  </a:lnTo>
                  <a:lnTo>
                    <a:pt x="100235" y="2582423"/>
                  </a:lnTo>
                  <a:lnTo>
                    <a:pt x="100324" y="2588360"/>
                  </a:lnTo>
                  <a:lnTo>
                    <a:pt x="100418" y="2594297"/>
                  </a:lnTo>
                  <a:lnTo>
                    <a:pt x="100515" y="2600233"/>
                  </a:lnTo>
                  <a:lnTo>
                    <a:pt x="100616" y="2606170"/>
                  </a:lnTo>
                  <a:lnTo>
                    <a:pt x="100720" y="2612106"/>
                  </a:lnTo>
                  <a:lnTo>
                    <a:pt x="100828" y="2618043"/>
                  </a:lnTo>
                  <a:lnTo>
                    <a:pt x="100939" y="2623980"/>
                  </a:lnTo>
                  <a:lnTo>
                    <a:pt x="101052" y="2629916"/>
                  </a:lnTo>
                  <a:lnTo>
                    <a:pt x="101169" y="2635853"/>
                  </a:lnTo>
                  <a:lnTo>
                    <a:pt x="101288" y="2641789"/>
                  </a:lnTo>
                  <a:lnTo>
                    <a:pt x="101411" y="2647726"/>
                  </a:lnTo>
                  <a:lnTo>
                    <a:pt x="101535" y="2653663"/>
                  </a:lnTo>
                  <a:lnTo>
                    <a:pt x="101662" y="2659599"/>
                  </a:lnTo>
                  <a:lnTo>
                    <a:pt x="101791" y="2665536"/>
                  </a:lnTo>
                  <a:lnTo>
                    <a:pt x="101922" y="2671472"/>
                  </a:lnTo>
                  <a:lnTo>
                    <a:pt x="102054" y="2677409"/>
                  </a:lnTo>
                  <a:lnTo>
                    <a:pt x="102189" y="2683346"/>
                  </a:lnTo>
                  <a:lnTo>
                    <a:pt x="102325" y="2689282"/>
                  </a:lnTo>
                  <a:lnTo>
                    <a:pt x="102462" y="2695219"/>
                  </a:lnTo>
                  <a:lnTo>
                    <a:pt x="102600" y="2701155"/>
                  </a:lnTo>
                  <a:lnTo>
                    <a:pt x="102740" y="2707092"/>
                  </a:lnTo>
                  <a:lnTo>
                    <a:pt x="102880" y="2713029"/>
                  </a:lnTo>
                  <a:lnTo>
                    <a:pt x="103021" y="2718965"/>
                  </a:lnTo>
                  <a:lnTo>
                    <a:pt x="103162" y="2724902"/>
                  </a:lnTo>
                  <a:lnTo>
                    <a:pt x="103304" y="2730839"/>
                  </a:lnTo>
                  <a:lnTo>
                    <a:pt x="103446" y="2736775"/>
                  </a:lnTo>
                  <a:lnTo>
                    <a:pt x="103588" y="2742712"/>
                  </a:lnTo>
                  <a:lnTo>
                    <a:pt x="103729" y="2748648"/>
                  </a:lnTo>
                  <a:lnTo>
                    <a:pt x="103870" y="2754585"/>
                  </a:lnTo>
                  <a:lnTo>
                    <a:pt x="104010" y="2760522"/>
                  </a:lnTo>
                  <a:lnTo>
                    <a:pt x="104150" y="2766458"/>
                  </a:lnTo>
                  <a:lnTo>
                    <a:pt x="104289" y="2772395"/>
                  </a:lnTo>
                  <a:lnTo>
                    <a:pt x="104426" y="2778331"/>
                  </a:lnTo>
                  <a:lnTo>
                    <a:pt x="104562" y="2784268"/>
                  </a:lnTo>
                  <a:lnTo>
                    <a:pt x="104697" y="2790205"/>
                  </a:lnTo>
                  <a:lnTo>
                    <a:pt x="104830" y="2796141"/>
                  </a:lnTo>
                  <a:lnTo>
                    <a:pt x="104961" y="2802078"/>
                  </a:lnTo>
                  <a:lnTo>
                    <a:pt x="105090" y="2808014"/>
                  </a:lnTo>
                  <a:lnTo>
                    <a:pt x="105217" y="2813951"/>
                  </a:lnTo>
                  <a:lnTo>
                    <a:pt x="105341" y="2819888"/>
                  </a:lnTo>
                  <a:lnTo>
                    <a:pt x="105464" y="2825824"/>
                  </a:lnTo>
                  <a:lnTo>
                    <a:pt x="105582" y="2831761"/>
                  </a:lnTo>
                  <a:lnTo>
                    <a:pt x="105699" y="2837697"/>
                  </a:lnTo>
                  <a:lnTo>
                    <a:pt x="105811" y="2843634"/>
                  </a:lnTo>
                  <a:lnTo>
                    <a:pt x="105922" y="2849571"/>
                  </a:lnTo>
                  <a:lnTo>
                    <a:pt x="106027" y="2855507"/>
                  </a:lnTo>
                  <a:lnTo>
                    <a:pt x="106132" y="2861444"/>
                  </a:lnTo>
                  <a:lnTo>
                    <a:pt x="106230" y="2867380"/>
                  </a:lnTo>
                  <a:lnTo>
                    <a:pt x="106326" y="2873317"/>
                  </a:lnTo>
                  <a:lnTo>
                    <a:pt x="106416" y="2879254"/>
                  </a:lnTo>
                  <a:lnTo>
                    <a:pt x="106505" y="2885190"/>
                  </a:lnTo>
                  <a:lnTo>
                    <a:pt x="106587" y="2891127"/>
                  </a:lnTo>
                  <a:lnTo>
                    <a:pt x="106666" y="2897063"/>
                  </a:lnTo>
                  <a:lnTo>
                    <a:pt x="106739" y="2903000"/>
                  </a:lnTo>
                  <a:lnTo>
                    <a:pt x="106810" y="2908937"/>
                  </a:lnTo>
                  <a:lnTo>
                    <a:pt x="106874" y="2914873"/>
                  </a:lnTo>
                  <a:lnTo>
                    <a:pt x="106934" y="2920810"/>
                  </a:lnTo>
                  <a:lnTo>
                    <a:pt x="106988" y="2926747"/>
                  </a:lnTo>
                  <a:lnTo>
                    <a:pt x="107038" y="2932683"/>
                  </a:lnTo>
                  <a:lnTo>
                    <a:pt x="107082" y="2938620"/>
                  </a:lnTo>
                  <a:lnTo>
                    <a:pt x="107121" y="2944556"/>
                  </a:lnTo>
                  <a:lnTo>
                    <a:pt x="107156" y="2950493"/>
                  </a:lnTo>
                  <a:lnTo>
                    <a:pt x="107183" y="2956430"/>
                  </a:lnTo>
                  <a:lnTo>
                    <a:pt x="107207" y="2962366"/>
                  </a:lnTo>
                  <a:lnTo>
                    <a:pt x="107223" y="2968303"/>
                  </a:lnTo>
                  <a:lnTo>
                    <a:pt x="107236" y="2974239"/>
                  </a:lnTo>
                  <a:lnTo>
                    <a:pt x="107240" y="2980176"/>
                  </a:lnTo>
                  <a:lnTo>
                    <a:pt x="107242" y="2986113"/>
                  </a:lnTo>
                  <a:lnTo>
                    <a:pt x="107234" y="2992049"/>
                  </a:lnTo>
                  <a:lnTo>
                    <a:pt x="107224" y="2997986"/>
                  </a:lnTo>
                  <a:lnTo>
                    <a:pt x="107204" y="3003922"/>
                  </a:lnTo>
                  <a:lnTo>
                    <a:pt x="107183" y="3009859"/>
                  </a:lnTo>
                  <a:lnTo>
                    <a:pt x="107150" y="3015796"/>
                  </a:lnTo>
                  <a:lnTo>
                    <a:pt x="107117" y="3021732"/>
                  </a:lnTo>
                  <a:lnTo>
                    <a:pt x="107073" y="3027669"/>
                  </a:lnTo>
                  <a:lnTo>
                    <a:pt x="107027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9">
              <a:extLst>
                <a:ext uri="{FF2B5EF4-FFF2-40B4-BE49-F238E27FC236}">
                  <a16:creationId xmlns:a16="http://schemas.microsoft.com/office/drawing/2014/main" id="{7CE9AB6D-5D78-1328-F71E-2A6BA41E6BD1}"/>
                </a:ext>
              </a:extLst>
            </p:cNvPr>
            <p:cNvSpPr/>
            <p:nvPr/>
          </p:nvSpPr>
          <p:spPr>
            <a:xfrm>
              <a:off x="727348" y="1946073"/>
              <a:ext cx="162932" cy="0"/>
            </a:xfrm>
            <a:custGeom>
              <a:avLst/>
              <a:gdLst/>
              <a:ahLst/>
              <a:cxnLst/>
              <a:rect l="0" t="0" r="0" b="0"/>
              <a:pathLst>
                <a:path w="162932">
                  <a:moveTo>
                    <a:pt x="0" y="0"/>
                  </a:moveTo>
                  <a:lnTo>
                    <a:pt x="1629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10">
              <a:extLst>
                <a:ext uri="{FF2B5EF4-FFF2-40B4-BE49-F238E27FC236}">
                  <a16:creationId xmlns:a16="http://schemas.microsoft.com/office/drawing/2014/main" id="{0B7C2F00-89AD-098C-B867-F75AB3147304}"/>
                </a:ext>
              </a:extLst>
            </p:cNvPr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11">
              <a:extLst>
                <a:ext uri="{FF2B5EF4-FFF2-40B4-BE49-F238E27FC236}">
                  <a16:creationId xmlns:a16="http://schemas.microsoft.com/office/drawing/2014/main" id="{5E3366AC-5B1F-6304-5DB6-B6CB3C792009}"/>
                </a:ext>
              </a:extLst>
            </p:cNvPr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12">
              <a:extLst>
                <a:ext uri="{FF2B5EF4-FFF2-40B4-BE49-F238E27FC236}">
                  <a16:creationId xmlns:a16="http://schemas.microsoft.com/office/drawing/2014/main" id="{B280D429-6C04-673F-66A8-C8E443BEAC96}"/>
                </a:ext>
              </a:extLst>
            </p:cNvPr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g13">
              <a:extLst>
                <a:ext uri="{FF2B5EF4-FFF2-40B4-BE49-F238E27FC236}">
                  <a16:creationId xmlns:a16="http://schemas.microsoft.com/office/drawing/2014/main" id="{F13AE098-CEB6-740D-D7C1-8843757654EF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g14">
              <a:extLst>
                <a:ext uri="{FF2B5EF4-FFF2-40B4-BE49-F238E27FC236}">
                  <a16:creationId xmlns:a16="http://schemas.microsoft.com/office/drawing/2014/main" id="{A2DA6F13-DB6A-1D3E-8F7F-86F931CAEC3C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g15">
              <a:extLst>
                <a:ext uri="{FF2B5EF4-FFF2-40B4-BE49-F238E27FC236}">
                  <a16:creationId xmlns:a16="http://schemas.microsoft.com/office/drawing/2014/main" id="{788912A8-2F8E-0065-6768-8D6F918DCCE3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g16">
              <a:extLst>
                <a:ext uri="{FF2B5EF4-FFF2-40B4-BE49-F238E27FC236}">
                  <a16:creationId xmlns:a16="http://schemas.microsoft.com/office/drawing/2014/main" id="{83AC31AA-820A-E9A6-9770-EB6309779EE1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g17">
              <a:extLst>
                <a:ext uri="{FF2B5EF4-FFF2-40B4-BE49-F238E27FC236}">
                  <a16:creationId xmlns:a16="http://schemas.microsoft.com/office/drawing/2014/main" id="{9982F256-19C8-6237-1335-CA5CE479A979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g18">
              <a:extLst>
                <a:ext uri="{FF2B5EF4-FFF2-40B4-BE49-F238E27FC236}">
                  <a16:creationId xmlns:a16="http://schemas.microsoft.com/office/drawing/2014/main" id="{61E0E0A8-EA7F-9D4D-1DDC-029010B738F2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g19">
              <a:extLst>
                <a:ext uri="{FF2B5EF4-FFF2-40B4-BE49-F238E27FC236}">
                  <a16:creationId xmlns:a16="http://schemas.microsoft.com/office/drawing/2014/main" id="{F415988F-0C5D-31F6-D3E4-8343F9CCFFEF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g20">
              <a:extLst>
                <a:ext uri="{FF2B5EF4-FFF2-40B4-BE49-F238E27FC236}">
                  <a16:creationId xmlns:a16="http://schemas.microsoft.com/office/drawing/2014/main" id="{7E7A80B8-3531-CDF3-E61A-62530238ED62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g21">
              <a:extLst>
                <a:ext uri="{FF2B5EF4-FFF2-40B4-BE49-F238E27FC236}">
                  <a16:creationId xmlns:a16="http://schemas.microsoft.com/office/drawing/2014/main" id="{D073ED9D-B566-7E82-FE70-F2B9452FD281}"/>
                </a:ext>
              </a:extLst>
            </p:cNvPr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g22">
              <a:extLst>
                <a:ext uri="{FF2B5EF4-FFF2-40B4-BE49-F238E27FC236}">
                  <a16:creationId xmlns:a16="http://schemas.microsoft.com/office/drawing/2014/main" id="{1054381B-B81E-53F5-18E6-0E7D8F4E5CBC}"/>
                </a:ext>
              </a:extLst>
            </p:cNvPr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23">
              <a:extLst>
                <a:ext uri="{FF2B5EF4-FFF2-40B4-BE49-F238E27FC236}">
                  <a16:creationId xmlns:a16="http://schemas.microsoft.com/office/drawing/2014/main" id="{0973D7F4-B7DA-AFAC-730C-E1BD48C30633}"/>
                </a:ext>
              </a:extLst>
            </p:cNvPr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24">
              <a:extLst>
                <a:ext uri="{FF2B5EF4-FFF2-40B4-BE49-F238E27FC236}">
                  <a16:creationId xmlns:a16="http://schemas.microsoft.com/office/drawing/2014/main" id="{D4105EA9-B96F-6B73-AF37-1EF4F8EF2E64}"/>
                </a:ext>
              </a:extLst>
            </p:cNvPr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25">
              <a:extLst>
                <a:ext uri="{FF2B5EF4-FFF2-40B4-BE49-F238E27FC236}">
                  <a16:creationId xmlns:a16="http://schemas.microsoft.com/office/drawing/2014/main" id="{80C413B2-4BD4-3397-0837-59B0F59D4A47}"/>
                </a:ext>
              </a:extLst>
            </p:cNvPr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26">
              <a:extLst>
                <a:ext uri="{FF2B5EF4-FFF2-40B4-BE49-F238E27FC236}">
                  <a16:creationId xmlns:a16="http://schemas.microsoft.com/office/drawing/2014/main" id="{442EAF34-EF43-D06C-8269-A8ED57D32419}"/>
                </a:ext>
              </a:extLst>
            </p:cNvPr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27">
              <a:extLst>
                <a:ext uri="{FF2B5EF4-FFF2-40B4-BE49-F238E27FC236}">
                  <a16:creationId xmlns:a16="http://schemas.microsoft.com/office/drawing/2014/main" id="{279F96B8-0E35-8BF3-B1E2-7B39DE4BD5AD}"/>
                </a:ext>
              </a:extLst>
            </p:cNvPr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28">
              <a:extLst>
                <a:ext uri="{FF2B5EF4-FFF2-40B4-BE49-F238E27FC236}">
                  <a16:creationId xmlns:a16="http://schemas.microsoft.com/office/drawing/2014/main" id="{C197FDCE-DA94-4F80-8241-F32CC9934661}"/>
                </a:ext>
              </a:extLst>
            </p:cNvPr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29">
              <a:extLst>
                <a:ext uri="{FF2B5EF4-FFF2-40B4-BE49-F238E27FC236}">
                  <a16:creationId xmlns:a16="http://schemas.microsoft.com/office/drawing/2014/main" id="{C4CBA701-5628-90E4-1D95-ADE8870AA7FA}"/>
                </a:ext>
              </a:extLst>
            </p:cNvPr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30">
              <a:extLst>
                <a:ext uri="{FF2B5EF4-FFF2-40B4-BE49-F238E27FC236}">
                  <a16:creationId xmlns:a16="http://schemas.microsoft.com/office/drawing/2014/main" id="{D890BF1C-ACF2-3182-B176-0CE06FAA284E}"/>
                </a:ext>
              </a:extLst>
            </p:cNvPr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31">
              <a:extLst>
                <a:ext uri="{FF2B5EF4-FFF2-40B4-BE49-F238E27FC236}">
                  <a16:creationId xmlns:a16="http://schemas.microsoft.com/office/drawing/2014/main" id="{AE667E8D-3A9E-CA22-04F4-B053A5A946F0}"/>
                </a:ext>
              </a:extLst>
            </p:cNvPr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32">
              <a:extLst>
                <a:ext uri="{FF2B5EF4-FFF2-40B4-BE49-F238E27FC236}">
                  <a16:creationId xmlns:a16="http://schemas.microsoft.com/office/drawing/2014/main" id="{0A71315B-6351-E250-D17D-B56D7EBA6CA6}"/>
                </a:ext>
              </a:extLst>
            </p:cNvPr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33">
              <a:extLst>
                <a:ext uri="{FF2B5EF4-FFF2-40B4-BE49-F238E27FC236}">
                  <a16:creationId xmlns:a16="http://schemas.microsoft.com/office/drawing/2014/main" id="{395D7069-D0DD-2C07-B130-1EE0637B7036}"/>
                </a:ext>
              </a:extLst>
            </p:cNvPr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34">
              <a:extLst>
                <a:ext uri="{FF2B5EF4-FFF2-40B4-BE49-F238E27FC236}">
                  <a16:creationId xmlns:a16="http://schemas.microsoft.com/office/drawing/2014/main" id="{ABD17E4D-F96F-4B46-F2AF-978FA18490FB}"/>
                </a:ext>
              </a:extLst>
            </p:cNvPr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rc35">
              <a:extLst>
                <a:ext uri="{FF2B5EF4-FFF2-40B4-BE49-F238E27FC236}">
                  <a16:creationId xmlns:a16="http://schemas.microsoft.com/office/drawing/2014/main" id="{041A61E1-A9B8-9B2C-D253-B5E17A89C3E3}"/>
                </a:ext>
              </a:extLst>
            </p:cNvPr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36">
              <a:extLst>
                <a:ext uri="{FF2B5EF4-FFF2-40B4-BE49-F238E27FC236}">
                  <a16:creationId xmlns:a16="http://schemas.microsoft.com/office/drawing/2014/main" id="{A2DCE7A5-50D8-F49B-DFD0-63451FC3C0FB}"/>
                </a:ext>
              </a:extLst>
            </p:cNvPr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g37">
              <a:extLst>
                <a:ext uri="{FF2B5EF4-FFF2-40B4-BE49-F238E27FC236}">
                  <a16:creationId xmlns:a16="http://schemas.microsoft.com/office/drawing/2014/main" id="{01C6F64D-3131-9632-D394-B15EABD0BFB8}"/>
                </a:ext>
              </a:extLst>
            </p:cNvPr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rc38">
              <a:extLst>
                <a:ext uri="{FF2B5EF4-FFF2-40B4-BE49-F238E27FC236}">
                  <a16:creationId xmlns:a16="http://schemas.microsoft.com/office/drawing/2014/main" id="{EDEB6D9B-36DD-2FFC-204C-158DB5C96A3B}"/>
                </a:ext>
              </a:extLst>
            </p:cNvPr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g39">
              <a:extLst>
                <a:ext uri="{FF2B5EF4-FFF2-40B4-BE49-F238E27FC236}">
                  <a16:creationId xmlns:a16="http://schemas.microsoft.com/office/drawing/2014/main" id="{D6DCEB48-2B87-D7CF-B94A-4739136BC9CA}"/>
                </a:ext>
              </a:extLst>
            </p:cNvPr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gdLst/>
              <a:ahLst/>
              <a:cxnLst/>
              <a:rect l="0" t="0" r="0" b="0"/>
              <a:pathLst>
                <a:path w="164964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g40">
              <a:extLst>
                <a:ext uri="{FF2B5EF4-FFF2-40B4-BE49-F238E27FC236}">
                  <a16:creationId xmlns:a16="http://schemas.microsoft.com/office/drawing/2014/main" id="{718D7B46-AEDE-0BDB-574C-DA9C4A0B16E4}"/>
                </a:ext>
              </a:extLst>
            </p:cNvPr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gdLst/>
              <a:ahLst/>
              <a:cxnLst/>
              <a:rect l="0" t="0" r="0" b="0"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41">
              <a:extLst>
                <a:ext uri="{FF2B5EF4-FFF2-40B4-BE49-F238E27FC236}">
                  <a16:creationId xmlns:a16="http://schemas.microsoft.com/office/drawing/2014/main" id="{FEEA94F0-262C-1DD3-6172-95B9E5B84AC9}"/>
                </a:ext>
              </a:extLst>
            </p:cNvPr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gdLst/>
              <a:ahLst/>
              <a:cxnLst/>
              <a:rect l="0" t="0" r="0" b="0"/>
              <a:pathLst>
                <a:path w="152118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2">
              <a:extLst>
                <a:ext uri="{FF2B5EF4-FFF2-40B4-BE49-F238E27FC236}">
                  <a16:creationId xmlns:a16="http://schemas.microsoft.com/office/drawing/2014/main" id="{AB264337-B7D6-A20D-8AC5-A522E4F0FABF}"/>
                </a:ext>
              </a:extLst>
            </p:cNvPr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3">
              <a:extLst>
                <a:ext uri="{FF2B5EF4-FFF2-40B4-BE49-F238E27FC236}">
                  <a16:creationId xmlns:a16="http://schemas.microsoft.com/office/drawing/2014/main" id="{5091462C-91B8-6781-DD44-CA67A1765D74}"/>
                </a:ext>
              </a:extLst>
            </p:cNvPr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">
              <a:extLst>
                <a:ext uri="{FF2B5EF4-FFF2-40B4-BE49-F238E27FC236}">
                  <a16:creationId xmlns:a16="http://schemas.microsoft.com/office/drawing/2014/main" id="{F7D94552-927C-C34F-4303-C91C34A15779}"/>
                </a:ext>
              </a:extLst>
            </p:cNvPr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5">
              <a:extLst>
                <a:ext uri="{FF2B5EF4-FFF2-40B4-BE49-F238E27FC236}">
                  <a16:creationId xmlns:a16="http://schemas.microsoft.com/office/drawing/2014/main" id="{5C734A9B-D73C-98D3-D0E8-FF2BDA3A0FB8}"/>
                </a:ext>
              </a:extLst>
            </p:cNvPr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6">
              <a:extLst>
                <a:ext uri="{FF2B5EF4-FFF2-40B4-BE49-F238E27FC236}">
                  <a16:creationId xmlns:a16="http://schemas.microsoft.com/office/drawing/2014/main" id="{2377DBF0-77FF-71E3-7732-7246386611BC}"/>
                </a:ext>
              </a:extLst>
            </p:cNvPr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7">
              <a:extLst>
                <a:ext uri="{FF2B5EF4-FFF2-40B4-BE49-F238E27FC236}">
                  <a16:creationId xmlns:a16="http://schemas.microsoft.com/office/drawing/2014/main" id="{45D37696-E9C3-C4B9-DDC6-06F58E72C8C0}"/>
                </a:ext>
              </a:extLst>
            </p:cNvPr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g48">
              <a:extLst>
                <a:ext uri="{FF2B5EF4-FFF2-40B4-BE49-F238E27FC236}">
                  <a16:creationId xmlns:a16="http://schemas.microsoft.com/office/drawing/2014/main" id="{DC6C7923-C04A-D556-0795-202CF9B45954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g49">
              <a:extLst>
                <a:ext uri="{FF2B5EF4-FFF2-40B4-BE49-F238E27FC236}">
                  <a16:creationId xmlns:a16="http://schemas.microsoft.com/office/drawing/2014/main" id="{BEB88354-3F6E-5763-F3E6-072B82AD9F53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g50">
              <a:extLst>
                <a:ext uri="{FF2B5EF4-FFF2-40B4-BE49-F238E27FC236}">
                  <a16:creationId xmlns:a16="http://schemas.microsoft.com/office/drawing/2014/main" id="{7B074DCD-C0A7-BE02-F032-AA1F151DBE0A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g51">
              <a:extLst>
                <a:ext uri="{FF2B5EF4-FFF2-40B4-BE49-F238E27FC236}">
                  <a16:creationId xmlns:a16="http://schemas.microsoft.com/office/drawing/2014/main" id="{0FBE215B-B407-E8A3-2A9B-D5566FAE9A07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g52">
              <a:extLst>
                <a:ext uri="{FF2B5EF4-FFF2-40B4-BE49-F238E27FC236}">
                  <a16:creationId xmlns:a16="http://schemas.microsoft.com/office/drawing/2014/main" id="{17C5BF04-B537-5897-548A-C1D77B452A64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g53">
              <a:extLst>
                <a:ext uri="{FF2B5EF4-FFF2-40B4-BE49-F238E27FC236}">
                  <a16:creationId xmlns:a16="http://schemas.microsoft.com/office/drawing/2014/main" id="{E955A122-046B-98F4-725F-A4C86F4C1052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g54">
              <a:extLst>
                <a:ext uri="{FF2B5EF4-FFF2-40B4-BE49-F238E27FC236}">
                  <a16:creationId xmlns:a16="http://schemas.microsoft.com/office/drawing/2014/main" id="{E5F6082A-BBC9-89E1-C18A-B78595936692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g55">
              <a:extLst>
                <a:ext uri="{FF2B5EF4-FFF2-40B4-BE49-F238E27FC236}">
                  <a16:creationId xmlns:a16="http://schemas.microsoft.com/office/drawing/2014/main" id="{B5850172-7946-9FA5-B877-E2B37BC30403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g56">
              <a:extLst>
                <a:ext uri="{FF2B5EF4-FFF2-40B4-BE49-F238E27FC236}">
                  <a16:creationId xmlns:a16="http://schemas.microsoft.com/office/drawing/2014/main" id="{7A081849-3D49-8966-B09E-5B147C1F5741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g57">
              <a:extLst>
                <a:ext uri="{FF2B5EF4-FFF2-40B4-BE49-F238E27FC236}">
                  <a16:creationId xmlns:a16="http://schemas.microsoft.com/office/drawing/2014/main" id="{001AC494-60AF-50DE-8152-622D8B455C0B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g58">
              <a:extLst>
                <a:ext uri="{FF2B5EF4-FFF2-40B4-BE49-F238E27FC236}">
                  <a16:creationId xmlns:a16="http://schemas.microsoft.com/office/drawing/2014/main" id="{4DD8948F-C8D7-ECF8-E304-FC6909B6E606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g59">
              <a:extLst>
                <a:ext uri="{FF2B5EF4-FFF2-40B4-BE49-F238E27FC236}">
                  <a16:creationId xmlns:a16="http://schemas.microsoft.com/office/drawing/2014/main" id="{3247EE7A-B241-CDCA-ED6B-FDEA6F202A95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g60">
              <a:extLst>
                <a:ext uri="{FF2B5EF4-FFF2-40B4-BE49-F238E27FC236}">
                  <a16:creationId xmlns:a16="http://schemas.microsoft.com/office/drawing/2014/main" id="{37F7AE7C-A9F3-931D-82EB-C72B6D813BAE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g61">
              <a:extLst>
                <a:ext uri="{FF2B5EF4-FFF2-40B4-BE49-F238E27FC236}">
                  <a16:creationId xmlns:a16="http://schemas.microsoft.com/office/drawing/2014/main" id="{B3FA0909-5945-157C-0885-049F56EEA2EC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g62">
              <a:extLst>
                <a:ext uri="{FF2B5EF4-FFF2-40B4-BE49-F238E27FC236}">
                  <a16:creationId xmlns:a16="http://schemas.microsoft.com/office/drawing/2014/main" id="{55ABFC9E-7593-C5D3-9DF1-8C516A362BF2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g63">
              <a:extLst>
                <a:ext uri="{FF2B5EF4-FFF2-40B4-BE49-F238E27FC236}">
                  <a16:creationId xmlns:a16="http://schemas.microsoft.com/office/drawing/2014/main" id="{7C5AA215-682E-7F7E-EE86-F4CEECDE054A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g64">
              <a:extLst>
                <a:ext uri="{FF2B5EF4-FFF2-40B4-BE49-F238E27FC236}">
                  <a16:creationId xmlns:a16="http://schemas.microsoft.com/office/drawing/2014/main" id="{9C05CE5D-DA78-5088-4F24-254C5CE0F1BC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g65">
              <a:extLst>
                <a:ext uri="{FF2B5EF4-FFF2-40B4-BE49-F238E27FC236}">
                  <a16:creationId xmlns:a16="http://schemas.microsoft.com/office/drawing/2014/main" id="{6A760C15-EF0E-13F2-FEB1-8BAF1C266675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g66">
              <a:extLst>
                <a:ext uri="{FF2B5EF4-FFF2-40B4-BE49-F238E27FC236}">
                  <a16:creationId xmlns:a16="http://schemas.microsoft.com/office/drawing/2014/main" id="{8E7462FF-CA3B-5C0E-0ACE-6B985A9CB640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g67">
              <a:extLst>
                <a:ext uri="{FF2B5EF4-FFF2-40B4-BE49-F238E27FC236}">
                  <a16:creationId xmlns:a16="http://schemas.microsoft.com/office/drawing/2014/main" id="{4B613035-7899-65AA-73DA-999A57BF68F9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g68">
              <a:extLst>
                <a:ext uri="{FF2B5EF4-FFF2-40B4-BE49-F238E27FC236}">
                  <a16:creationId xmlns:a16="http://schemas.microsoft.com/office/drawing/2014/main" id="{4E7F0751-16EE-7145-0C42-AB37CA84EBF7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g69">
              <a:extLst>
                <a:ext uri="{FF2B5EF4-FFF2-40B4-BE49-F238E27FC236}">
                  <a16:creationId xmlns:a16="http://schemas.microsoft.com/office/drawing/2014/main" id="{09193CE4-1533-6C72-E2DC-A35142A8830E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g70">
              <a:extLst>
                <a:ext uri="{FF2B5EF4-FFF2-40B4-BE49-F238E27FC236}">
                  <a16:creationId xmlns:a16="http://schemas.microsoft.com/office/drawing/2014/main" id="{387628EA-F407-10A3-A999-88194712956D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g71">
              <a:extLst>
                <a:ext uri="{FF2B5EF4-FFF2-40B4-BE49-F238E27FC236}">
                  <a16:creationId xmlns:a16="http://schemas.microsoft.com/office/drawing/2014/main" id="{D71CA41B-FAA8-6774-F373-C89E87390570}"/>
                </a:ext>
              </a:extLst>
            </p:cNvPr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72">
              <a:extLst>
                <a:ext uri="{FF2B5EF4-FFF2-40B4-BE49-F238E27FC236}">
                  <a16:creationId xmlns:a16="http://schemas.microsoft.com/office/drawing/2014/main" id="{BD8DB549-51BA-D194-8908-D4D49ECC7BA6}"/>
                </a:ext>
              </a:extLst>
            </p:cNvPr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73">
              <a:extLst>
                <a:ext uri="{FF2B5EF4-FFF2-40B4-BE49-F238E27FC236}">
                  <a16:creationId xmlns:a16="http://schemas.microsoft.com/office/drawing/2014/main" id="{2FDEDD21-8F52-549D-7505-02971AAA9F3B}"/>
                </a:ext>
              </a:extLst>
            </p:cNvPr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74">
              <a:extLst>
                <a:ext uri="{FF2B5EF4-FFF2-40B4-BE49-F238E27FC236}">
                  <a16:creationId xmlns:a16="http://schemas.microsoft.com/office/drawing/2014/main" id="{C734F419-7112-2B1E-BCA9-80137B1A7F20}"/>
                </a:ext>
              </a:extLst>
            </p:cNvPr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75">
              <a:extLst>
                <a:ext uri="{FF2B5EF4-FFF2-40B4-BE49-F238E27FC236}">
                  <a16:creationId xmlns:a16="http://schemas.microsoft.com/office/drawing/2014/main" id="{ABE18548-8F02-6564-98C0-CD81FB9A14DA}"/>
                </a:ext>
              </a:extLst>
            </p:cNvPr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76">
              <a:extLst>
                <a:ext uri="{FF2B5EF4-FFF2-40B4-BE49-F238E27FC236}">
                  <a16:creationId xmlns:a16="http://schemas.microsoft.com/office/drawing/2014/main" id="{1B9ECCBD-65B9-119D-91D6-E43956BC30B2}"/>
                </a:ext>
              </a:extLst>
            </p:cNvPr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77">
              <a:extLst>
                <a:ext uri="{FF2B5EF4-FFF2-40B4-BE49-F238E27FC236}">
                  <a16:creationId xmlns:a16="http://schemas.microsoft.com/office/drawing/2014/main" id="{6CA359BF-85F9-4A1F-943E-3BA2965B3AC5}"/>
                </a:ext>
              </a:extLst>
            </p:cNvPr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78">
              <a:extLst>
                <a:ext uri="{FF2B5EF4-FFF2-40B4-BE49-F238E27FC236}">
                  <a16:creationId xmlns:a16="http://schemas.microsoft.com/office/drawing/2014/main" id="{E0710616-09F3-8D89-0BB8-0B9DBCE5B561}"/>
                </a:ext>
              </a:extLst>
            </p:cNvPr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79">
              <a:extLst>
                <a:ext uri="{FF2B5EF4-FFF2-40B4-BE49-F238E27FC236}">
                  <a16:creationId xmlns:a16="http://schemas.microsoft.com/office/drawing/2014/main" id="{35E71BDE-459A-B376-AE55-977B037042A3}"/>
                </a:ext>
              </a:extLst>
            </p:cNvPr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80">
              <a:extLst>
                <a:ext uri="{FF2B5EF4-FFF2-40B4-BE49-F238E27FC236}">
                  <a16:creationId xmlns:a16="http://schemas.microsoft.com/office/drawing/2014/main" id="{91F8903A-AF44-5020-2761-FCB0881D7869}"/>
                </a:ext>
              </a:extLst>
            </p:cNvPr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rc81">
              <a:extLst>
                <a:ext uri="{FF2B5EF4-FFF2-40B4-BE49-F238E27FC236}">
                  <a16:creationId xmlns:a16="http://schemas.microsoft.com/office/drawing/2014/main" id="{FC82CAFD-DB59-D880-D783-AA7EB58EBA28}"/>
                </a:ext>
              </a:extLst>
            </p:cNvPr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g82">
              <a:extLst>
                <a:ext uri="{FF2B5EF4-FFF2-40B4-BE49-F238E27FC236}">
                  <a16:creationId xmlns:a16="http://schemas.microsoft.com/office/drawing/2014/main" id="{AC795F49-F85F-322D-E1A2-0A70BEFE31CE}"/>
                </a:ext>
              </a:extLst>
            </p:cNvPr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gdLst/>
              <a:ahLst/>
              <a:cxnLst/>
              <a:rect l="0" t="0" r="0" b="0"/>
              <a:pathLst>
                <a:path w="164964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g83">
              <a:extLst>
                <a:ext uri="{FF2B5EF4-FFF2-40B4-BE49-F238E27FC236}">
                  <a16:creationId xmlns:a16="http://schemas.microsoft.com/office/drawing/2014/main" id="{854F73EB-E39E-5B2B-172D-CCA1344012A3}"/>
                </a:ext>
              </a:extLst>
            </p:cNvPr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gdLst/>
              <a:ahLst/>
              <a:cxnLst/>
              <a:rect l="0" t="0" r="0" b="0"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84">
              <a:extLst>
                <a:ext uri="{FF2B5EF4-FFF2-40B4-BE49-F238E27FC236}">
                  <a16:creationId xmlns:a16="http://schemas.microsoft.com/office/drawing/2014/main" id="{0E71EC42-9255-942A-CE91-47CAA070F778}"/>
                </a:ext>
              </a:extLst>
            </p:cNvPr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gdLst/>
              <a:ahLst/>
              <a:cxnLst/>
              <a:rect l="0" t="0" r="0" b="0"/>
              <a:pathLst>
                <a:path w="108475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85">
              <a:extLst>
                <a:ext uri="{FF2B5EF4-FFF2-40B4-BE49-F238E27FC236}">
                  <a16:creationId xmlns:a16="http://schemas.microsoft.com/office/drawing/2014/main" id="{C7CA0DAB-9817-8D0D-0258-735EC06387A5}"/>
                </a:ext>
              </a:extLst>
            </p:cNvPr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86">
              <a:extLst>
                <a:ext uri="{FF2B5EF4-FFF2-40B4-BE49-F238E27FC236}">
                  <a16:creationId xmlns:a16="http://schemas.microsoft.com/office/drawing/2014/main" id="{08268B9D-DEB7-4F5A-3C3A-42DB1C0FAA50}"/>
                </a:ext>
              </a:extLst>
            </p:cNvPr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g87">
              <a:extLst>
                <a:ext uri="{FF2B5EF4-FFF2-40B4-BE49-F238E27FC236}">
                  <a16:creationId xmlns:a16="http://schemas.microsoft.com/office/drawing/2014/main" id="{D0A894C0-504F-7A9B-0769-FF901130FA17}"/>
                </a:ext>
              </a:extLst>
            </p:cNvPr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g88">
              <a:extLst>
                <a:ext uri="{FF2B5EF4-FFF2-40B4-BE49-F238E27FC236}">
                  <a16:creationId xmlns:a16="http://schemas.microsoft.com/office/drawing/2014/main" id="{38E029A1-ED16-688F-4E3F-032A742AA96F}"/>
                </a:ext>
              </a:extLst>
            </p:cNvPr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g89">
              <a:extLst>
                <a:ext uri="{FF2B5EF4-FFF2-40B4-BE49-F238E27FC236}">
                  <a16:creationId xmlns:a16="http://schemas.microsoft.com/office/drawing/2014/main" id="{73A4AFA4-9782-192C-4761-115ADC079216}"/>
                </a:ext>
              </a:extLst>
            </p:cNvPr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g90">
              <a:extLst>
                <a:ext uri="{FF2B5EF4-FFF2-40B4-BE49-F238E27FC236}">
                  <a16:creationId xmlns:a16="http://schemas.microsoft.com/office/drawing/2014/main" id="{0B1862D0-22DA-7381-AC04-1237B654E121}"/>
                </a:ext>
              </a:extLst>
            </p:cNvPr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g91">
              <a:extLst>
                <a:ext uri="{FF2B5EF4-FFF2-40B4-BE49-F238E27FC236}">
                  <a16:creationId xmlns:a16="http://schemas.microsoft.com/office/drawing/2014/main" id="{2DF0F142-1D77-D730-F524-C4DE9351B25F}"/>
                </a:ext>
              </a:extLst>
            </p:cNvPr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92">
              <a:extLst>
                <a:ext uri="{FF2B5EF4-FFF2-40B4-BE49-F238E27FC236}">
                  <a16:creationId xmlns:a16="http://schemas.microsoft.com/office/drawing/2014/main" id="{AA937B99-4623-C1C9-04AF-F7CDD03F3313}"/>
                </a:ext>
              </a:extLst>
            </p:cNvPr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93">
              <a:extLst>
                <a:ext uri="{FF2B5EF4-FFF2-40B4-BE49-F238E27FC236}">
                  <a16:creationId xmlns:a16="http://schemas.microsoft.com/office/drawing/2014/main" id="{5CD44867-834A-B937-C614-C918DCDE74C3}"/>
                </a:ext>
              </a:extLst>
            </p:cNvPr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94">
              <a:extLst>
                <a:ext uri="{FF2B5EF4-FFF2-40B4-BE49-F238E27FC236}">
                  <a16:creationId xmlns:a16="http://schemas.microsoft.com/office/drawing/2014/main" id="{CFFF47E2-BDE0-0DF6-DD98-719F89E20705}"/>
                </a:ext>
              </a:extLst>
            </p:cNvPr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rc95">
              <a:extLst>
                <a:ext uri="{FF2B5EF4-FFF2-40B4-BE49-F238E27FC236}">
                  <a16:creationId xmlns:a16="http://schemas.microsoft.com/office/drawing/2014/main" id="{8BBEB3F8-7C58-304F-6821-487345E616CA}"/>
                </a:ext>
              </a:extLst>
            </p:cNvPr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g96">
              <a:extLst>
                <a:ext uri="{FF2B5EF4-FFF2-40B4-BE49-F238E27FC236}">
                  <a16:creationId xmlns:a16="http://schemas.microsoft.com/office/drawing/2014/main" id="{0DD407C2-E6DA-B634-9F35-1D0D3F3730A7}"/>
                </a:ext>
              </a:extLst>
            </p:cNvPr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gdLst/>
              <a:ahLst/>
              <a:cxnLst/>
              <a:rect l="0" t="0" r="0" b="0"/>
              <a:pathLst>
                <a:path w="164964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g97">
              <a:extLst>
                <a:ext uri="{FF2B5EF4-FFF2-40B4-BE49-F238E27FC236}">
                  <a16:creationId xmlns:a16="http://schemas.microsoft.com/office/drawing/2014/main" id="{6E09E85A-F596-C6F8-4FFA-B3A6D8241A4B}"/>
                </a:ext>
              </a:extLst>
            </p:cNvPr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gdLst/>
              <a:ahLst/>
              <a:cxnLst/>
              <a:rect l="0" t="0" r="0" b="0"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98">
              <a:extLst>
                <a:ext uri="{FF2B5EF4-FFF2-40B4-BE49-F238E27FC236}">
                  <a16:creationId xmlns:a16="http://schemas.microsoft.com/office/drawing/2014/main" id="{92E00F79-01DF-A7F3-61DA-CE285F2860BA}"/>
                </a:ext>
              </a:extLst>
            </p:cNvPr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gdLst/>
              <a:ahLst/>
              <a:cxnLst/>
              <a:rect l="0" t="0" r="0" b="0"/>
              <a:pathLst>
                <a:path w="161705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99">
              <a:extLst>
                <a:ext uri="{FF2B5EF4-FFF2-40B4-BE49-F238E27FC236}">
                  <a16:creationId xmlns:a16="http://schemas.microsoft.com/office/drawing/2014/main" id="{CE71D147-2C96-B19A-97A0-0C005731E2E2}"/>
                </a:ext>
              </a:extLst>
            </p:cNvPr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g100">
              <a:extLst>
                <a:ext uri="{FF2B5EF4-FFF2-40B4-BE49-F238E27FC236}">
                  <a16:creationId xmlns:a16="http://schemas.microsoft.com/office/drawing/2014/main" id="{41876C17-1B27-4D7B-29E8-BE7EA65247C2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g101">
              <a:extLst>
                <a:ext uri="{FF2B5EF4-FFF2-40B4-BE49-F238E27FC236}">
                  <a16:creationId xmlns:a16="http://schemas.microsoft.com/office/drawing/2014/main" id="{4D4BA487-1A7F-70AF-26A5-72A2C73BDDE0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g102">
              <a:extLst>
                <a:ext uri="{FF2B5EF4-FFF2-40B4-BE49-F238E27FC236}">
                  <a16:creationId xmlns:a16="http://schemas.microsoft.com/office/drawing/2014/main" id="{4D7CD5B9-8B0C-5E41-79C7-449AEE8D4989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g103">
              <a:extLst>
                <a:ext uri="{FF2B5EF4-FFF2-40B4-BE49-F238E27FC236}">
                  <a16:creationId xmlns:a16="http://schemas.microsoft.com/office/drawing/2014/main" id="{0F58C9A9-3C7F-FB27-6682-138BBFFF249E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g104">
              <a:extLst>
                <a:ext uri="{FF2B5EF4-FFF2-40B4-BE49-F238E27FC236}">
                  <a16:creationId xmlns:a16="http://schemas.microsoft.com/office/drawing/2014/main" id="{124D0CC7-72E2-5AF2-99EE-32BB46E46E2E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g105">
              <a:extLst>
                <a:ext uri="{FF2B5EF4-FFF2-40B4-BE49-F238E27FC236}">
                  <a16:creationId xmlns:a16="http://schemas.microsoft.com/office/drawing/2014/main" id="{40761332-A17E-1BD6-0910-68A92F0EFBC0}"/>
                </a:ext>
              </a:extLst>
            </p:cNvPr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106">
              <a:extLst>
                <a:ext uri="{FF2B5EF4-FFF2-40B4-BE49-F238E27FC236}">
                  <a16:creationId xmlns:a16="http://schemas.microsoft.com/office/drawing/2014/main" id="{8D7F0051-99F4-9688-3733-152D3E1BB5CF}"/>
                </a:ext>
              </a:extLst>
            </p:cNvPr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107">
              <a:extLst>
                <a:ext uri="{FF2B5EF4-FFF2-40B4-BE49-F238E27FC236}">
                  <a16:creationId xmlns:a16="http://schemas.microsoft.com/office/drawing/2014/main" id="{6E7F15DB-29F9-95FA-D208-5428328A07F4}"/>
                </a:ext>
              </a:extLst>
            </p:cNvPr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108">
              <a:extLst>
                <a:ext uri="{FF2B5EF4-FFF2-40B4-BE49-F238E27FC236}">
                  <a16:creationId xmlns:a16="http://schemas.microsoft.com/office/drawing/2014/main" id="{FC2B4DE5-1EC5-ECA1-660F-1FA7CEEEB49F}"/>
                </a:ext>
              </a:extLst>
            </p:cNvPr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rc109">
              <a:extLst>
                <a:ext uri="{FF2B5EF4-FFF2-40B4-BE49-F238E27FC236}">
                  <a16:creationId xmlns:a16="http://schemas.microsoft.com/office/drawing/2014/main" id="{24EDE73B-648A-5950-D6C4-2F7D6D980766}"/>
                </a:ext>
              </a:extLst>
            </p:cNvPr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tx110">
              <a:extLst>
                <a:ext uri="{FF2B5EF4-FFF2-40B4-BE49-F238E27FC236}">
                  <a16:creationId xmlns:a16="http://schemas.microsoft.com/office/drawing/2014/main" id="{492175D7-8144-DE1B-09FE-A4FF5BEBC9BC}"/>
                </a:ext>
              </a:extLst>
            </p:cNvPr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510" name="rc111">
              <a:extLst>
                <a:ext uri="{FF2B5EF4-FFF2-40B4-BE49-F238E27FC236}">
                  <a16:creationId xmlns:a16="http://schemas.microsoft.com/office/drawing/2014/main" id="{524EC8FF-6EFE-A06F-E0C5-6AB152B632B6}"/>
                </a:ext>
              </a:extLst>
            </p:cNvPr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tx112">
              <a:extLst>
                <a:ext uri="{FF2B5EF4-FFF2-40B4-BE49-F238E27FC236}">
                  <a16:creationId xmlns:a16="http://schemas.microsoft.com/office/drawing/2014/main" id="{1619658E-328D-63F7-CD91-C916C0818BB7}"/>
                </a:ext>
              </a:extLst>
            </p:cNvPr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512" name="rc113">
              <a:extLst>
                <a:ext uri="{FF2B5EF4-FFF2-40B4-BE49-F238E27FC236}">
                  <a16:creationId xmlns:a16="http://schemas.microsoft.com/office/drawing/2014/main" id="{31BF673B-7D34-9253-116E-AAE1D86B5BAE}"/>
                </a:ext>
              </a:extLst>
            </p:cNvPr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tx114">
              <a:extLst>
                <a:ext uri="{FF2B5EF4-FFF2-40B4-BE49-F238E27FC236}">
                  <a16:creationId xmlns:a16="http://schemas.microsoft.com/office/drawing/2014/main" id="{E9192719-1033-00FF-339D-3C266EE143DA}"/>
                </a:ext>
              </a:extLst>
            </p:cNvPr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514" name="rc115">
              <a:extLst>
                <a:ext uri="{FF2B5EF4-FFF2-40B4-BE49-F238E27FC236}">
                  <a16:creationId xmlns:a16="http://schemas.microsoft.com/office/drawing/2014/main" id="{DCC094A2-CA8A-8CFA-37C7-0D7FB3CF9A7F}"/>
                </a:ext>
              </a:extLst>
            </p:cNvPr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tx116">
              <a:extLst>
                <a:ext uri="{FF2B5EF4-FFF2-40B4-BE49-F238E27FC236}">
                  <a16:creationId xmlns:a16="http://schemas.microsoft.com/office/drawing/2014/main" id="{8E3FEFAC-F108-3E39-0C17-FB0D82385C8A}"/>
                </a:ext>
              </a:extLst>
            </p:cNvPr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516" name="rc117">
              <a:extLst>
                <a:ext uri="{FF2B5EF4-FFF2-40B4-BE49-F238E27FC236}">
                  <a16:creationId xmlns:a16="http://schemas.microsoft.com/office/drawing/2014/main" id="{A2159604-3DDF-8757-BB95-2ECD96E3A31F}"/>
                </a:ext>
              </a:extLst>
            </p:cNvPr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tx118">
              <a:extLst>
                <a:ext uri="{FF2B5EF4-FFF2-40B4-BE49-F238E27FC236}">
                  <a16:creationId xmlns:a16="http://schemas.microsoft.com/office/drawing/2014/main" id="{A1F50319-FB33-46D6-DB1A-44AE1B649BCE}"/>
                </a:ext>
              </a:extLst>
            </p:cNvPr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518" name="pl119">
              <a:extLst>
                <a:ext uri="{FF2B5EF4-FFF2-40B4-BE49-F238E27FC236}">
                  <a16:creationId xmlns:a16="http://schemas.microsoft.com/office/drawing/2014/main" id="{583916FF-64C6-F9F3-B14F-3EE0B8C075A8}"/>
                </a:ext>
              </a:extLst>
            </p:cNvPr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120">
              <a:extLst>
                <a:ext uri="{FF2B5EF4-FFF2-40B4-BE49-F238E27FC236}">
                  <a16:creationId xmlns:a16="http://schemas.microsoft.com/office/drawing/2014/main" id="{9502A3A8-B67D-7D7F-DF01-2E7E5D435A3E}"/>
                </a:ext>
              </a:extLst>
            </p:cNvPr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121">
              <a:extLst>
                <a:ext uri="{FF2B5EF4-FFF2-40B4-BE49-F238E27FC236}">
                  <a16:creationId xmlns:a16="http://schemas.microsoft.com/office/drawing/2014/main" id="{DEA89758-8537-25E3-6D18-968151585F87}"/>
                </a:ext>
              </a:extLst>
            </p:cNvPr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tx122">
              <a:extLst>
                <a:ext uri="{FF2B5EF4-FFF2-40B4-BE49-F238E27FC236}">
                  <a16:creationId xmlns:a16="http://schemas.microsoft.com/office/drawing/2014/main" id="{C1D9D990-9A2D-052A-33DC-B602E3DE8624}"/>
                </a:ext>
              </a:extLst>
            </p:cNvPr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2" name="tx123">
              <a:extLst>
                <a:ext uri="{FF2B5EF4-FFF2-40B4-BE49-F238E27FC236}">
                  <a16:creationId xmlns:a16="http://schemas.microsoft.com/office/drawing/2014/main" id="{104AA00E-44AF-BA09-2CF8-BA76E028BA73}"/>
                </a:ext>
              </a:extLst>
            </p:cNvPr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523" name="pl124">
              <a:extLst>
                <a:ext uri="{FF2B5EF4-FFF2-40B4-BE49-F238E27FC236}">
                  <a16:creationId xmlns:a16="http://schemas.microsoft.com/office/drawing/2014/main" id="{31D705C7-7241-6A44-D8BC-3CAB5DB31DF8}"/>
                </a:ext>
              </a:extLst>
            </p:cNvPr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125">
              <a:extLst>
                <a:ext uri="{FF2B5EF4-FFF2-40B4-BE49-F238E27FC236}">
                  <a16:creationId xmlns:a16="http://schemas.microsoft.com/office/drawing/2014/main" id="{B91F2D67-8310-1808-1DF6-0FC268B4CAC0}"/>
                </a:ext>
              </a:extLst>
            </p:cNvPr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126">
              <a:extLst>
                <a:ext uri="{FF2B5EF4-FFF2-40B4-BE49-F238E27FC236}">
                  <a16:creationId xmlns:a16="http://schemas.microsoft.com/office/drawing/2014/main" id="{63036587-B0B7-22B7-5768-F2F0F430ADDC}"/>
                </a:ext>
              </a:extLst>
            </p:cNvPr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tx127">
              <a:extLst>
                <a:ext uri="{FF2B5EF4-FFF2-40B4-BE49-F238E27FC236}">
                  <a16:creationId xmlns:a16="http://schemas.microsoft.com/office/drawing/2014/main" id="{9A388E33-0E0D-B733-ECBE-16C473E06BDE}"/>
                </a:ext>
              </a:extLst>
            </p:cNvPr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527" name="tx128">
              <a:extLst>
                <a:ext uri="{FF2B5EF4-FFF2-40B4-BE49-F238E27FC236}">
                  <a16:creationId xmlns:a16="http://schemas.microsoft.com/office/drawing/2014/main" id="{5862DAA6-4D5E-EFEA-41B9-906BF6FCDC9B}"/>
                </a:ext>
              </a:extLst>
            </p:cNvPr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528" name="pl129">
              <a:extLst>
                <a:ext uri="{FF2B5EF4-FFF2-40B4-BE49-F238E27FC236}">
                  <a16:creationId xmlns:a16="http://schemas.microsoft.com/office/drawing/2014/main" id="{EBBB85A9-77F2-CC69-D1EE-B312128840C1}"/>
                </a:ext>
              </a:extLst>
            </p:cNvPr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130">
              <a:extLst>
                <a:ext uri="{FF2B5EF4-FFF2-40B4-BE49-F238E27FC236}">
                  <a16:creationId xmlns:a16="http://schemas.microsoft.com/office/drawing/2014/main" id="{EC30F15B-59E9-16FE-293F-2A9767463509}"/>
                </a:ext>
              </a:extLst>
            </p:cNvPr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131">
              <a:extLst>
                <a:ext uri="{FF2B5EF4-FFF2-40B4-BE49-F238E27FC236}">
                  <a16:creationId xmlns:a16="http://schemas.microsoft.com/office/drawing/2014/main" id="{B9414B6C-2A9A-9406-8C0D-783AEE67D5ED}"/>
                </a:ext>
              </a:extLst>
            </p:cNvPr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132">
              <a:extLst>
                <a:ext uri="{FF2B5EF4-FFF2-40B4-BE49-F238E27FC236}">
                  <a16:creationId xmlns:a16="http://schemas.microsoft.com/office/drawing/2014/main" id="{25CDB3F0-9F63-2532-B761-B6115803C8D2}"/>
                </a:ext>
              </a:extLst>
            </p:cNvPr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532" name="tx133">
              <a:extLst>
                <a:ext uri="{FF2B5EF4-FFF2-40B4-BE49-F238E27FC236}">
                  <a16:creationId xmlns:a16="http://schemas.microsoft.com/office/drawing/2014/main" id="{280DF886-1B3D-1174-D89E-01050DD7E0E8}"/>
                </a:ext>
              </a:extLst>
            </p:cNvPr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533" name="pl134">
              <a:extLst>
                <a:ext uri="{FF2B5EF4-FFF2-40B4-BE49-F238E27FC236}">
                  <a16:creationId xmlns:a16="http://schemas.microsoft.com/office/drawing/2014/main" id="{D7EF9587-320A-6055-AF93-76DC9261D426}"/>
                </a:ext>
              </a:extLst>
            </p:cNvPr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135">
              <a:extLst>
                <a:ext uri="{FF2B5EF4-FFF2-40B4-BE49-F238E27FC236}">
                  <a16:creationId xmlns:a16="http://schemas.microsoft.com/office/drawing/2014/main" id="{5B47D473-8C82-3226-2D43-5898128EC139}"/>
                </a:ext>
              </a:extLst>
            </p:cNvPr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l136">
              <a:extLst>
                <a:ext uri="{FF2B5EF4-FFF2-40B4-BE49-F238E27FC236}">
                  <a16:creationId xmlns:a16="http://schemas.microsoft.com/office/drawing/2014/main" id="{47972634-AB45-AD7E-E986-FC3EBCFDBFB9}"/>
                </a:ext>
              </a:extLst>
            </p:cNvPr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tx137">
              <a:extLst>
                <a:ext uri="{FF2B5EF4-FFF2-40B4-BE49-F238E27FC236}">
                  <a16:creationId xmlns:a16="http://schemas.microsoft.com/office/drawing/2014/main" id="{1F9CDF98-1BD1-DDB3-2CC8-2AD18EE154D0}"/>
                </a:ext>
              </a:extLst>
            </p:cNvPr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537" name="tx138">
              <a:extLst>
                <a:ext uri="{FF2B5EF4-FFF2-40B4-BE49-F238E27FC236}">
                  <a16:creationId xmlns:a16="http://schemas.microsoft.com/office/drawing/2014/main" id="{95553A2D-CEFA-9C5B-3405-EE017A589AEF}"/>
                </a:ext>
              </a:extLst>
            </p:cNvPr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38" name="pl139">
              <a:extLst>
                <a:ext uri="{FF2B5EF4-FFF2-40B4-BE49-F238E27FC236}">
                  <a16:creationId xmlns:a16="http://schemas.microsoft.com/office/drawing/2014/main" id="{0F6F6C35-71A2-CE00-B495-51D0461E0D2B}"/>
                </a:ext>
              </a:extLst>
            </p:cNvPr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gdLst/>
              <a:ahLst/>
              <a:cxnLst/>
              <a:rect l="0" t="0" r="0" b="0"/>
              <a:pathLst>
                <a:path w="403247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l140">
              <a:extLst>
                <a:ext uri="{FF2B5EF4-FFF2-40B4-BE49-F238E27FC236}">
                  <a16:creationId xmlns:a16="http://schemas.microsoft.com/office/drawing/2014/main" id="{5A246372-90C9-4377-4630-E3B7784FFCDE}"/>
                </a:ext>
              </a:extLst>
            </p:cNvPr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l141">
              <a:extLst>
                <a:ext uri="{FF2B5EF4-FFF2-40B4-BE49-F238E27FC236}">
                  <a16:creationId xmlns:a16="http://schemas.microsoft.com/office/drawing/2014/main" id="{81CE5A1D-7FE0-17F2-C1E9-660F5B9DFD0E}"/>
                </a:ext>
              </a:extLst>
            </p:cNvPr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tx142">
              <a:extLst>
                <a:ext uri="{FF2B5EF4-FFF2-40B4-BE49-F238E27FC236}">
                  <a16:creationId xmlns:a16="http://schemas.microsoft.com/office/drawing/2014/main" id="{D47F51B0-12D1-7F45-40DC-CA509333FAB5}"/>
                </a:ext>
              </a:extLst>
            </p:cNvPr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542" name="tx143">
              <a:extLst>
                <a:ext uri="{FF2B5EF4-FFF2-40B4-BE49-F238E27FC236}">
                  <a16:creationId xmlns:a16="http://schemas.microsoft.com/office/drawing/2014/main" id="{6C6A6BE2-E749-BEC2-0416-F49C4E13FC46}"/>
                </a:ext>
              </a:extLst>
            </p:cNvPr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543" name="pl144">
              <a:extLst>
                <a:ext uri="{FF2B5EF4-FFF2-40B4-BE49-F238E27FC236}">
                  <a16:creationId xmlns:a16="http://schemas.microsoft.com/office/drawing/2014/main" id="{8C2C50C1-61F9-A1D7-3E2B-082AF94ED943}"/>
                </a:ext>
              </a:extLst>
            </p:cNvPr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gdLst/>
              <a:ahLst/>
              <a:cxnLst/>
              <a:rect l="0" t="0" r="0" b="0"/>
              <a:pathLst>
                <a:path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tx145">
              <a:extLst>
                <a:ext uri="{FF2B5EF4-FFF2-40B4-BE49-F238E27FC236}">
                  <a16:creationId xmlns:a16="http://schemas.microsoft.com/office/drawing/2014/main" id="{BE670822-13C1-CB43-6246-D53686FB2D24}"/>
                </a:ext>
              </a:extLst>
            </p:cNvPr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5" name="tx146">
              <a:extLst>
                <a:ext uri="{FF2B5EF4-FFF2-40B4-BE49-F238E27FC236}">
                  <a16:creationId xmlns:a16="http://schemas.microsoft.com/office/drawing/2014/main" id="{DD8F61FA-5813-E1CF-0A97-D6EC3A77795C}"/>
                </a:ext>
              </a:extLst>
            </p:cNvPr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46" name="tx147">
              <a:extLst>
                <a:ext uri="{FF2B5EF4-FFF2-40B4-BE49-F238E27FC236}">
                  <a16:creationId xmlns:a16="http://schemas.microsoft.com/office/drawing/2014/main" id="{19120443-0A32-12F0-1609-B5A1D53B466E}"/>
                </a:ext>
              </a:extLst>
            </p:cNvPr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7" name="tx148">
              <a:extLst>
                <a:ext uri="{FF2B5EF4-FFF2-40B4-BE49-F238E27FC236}">
                  <a16:creationId xmlns:a16="http://schemas.microsoft.com/office/drawing/2014/main" id="{B4C1DBA3-F2A9-6DDF-F12D-5EF129761734}"/>
                </a:ext>
              </a:extLst>
            </p:cNvPr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48" name="tx149">
              <a:extLst>
                <a:ext uri="{FF2B5EF4-FFF2-40B4-BE49-F238E27FC236}">
                  <a16:creationId xmlns:a16="http://schemas.microsoft.com/office/drawing/2014/main" id="{1DA8B80D-0C4C-05E3-7852-2C959018F7D1}"/>
                </a:ext>
              </a:extLst>
            </p:cNvPr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49" name="pl150">
              <a:extLst>
                <a:ext uri="{FF2B5EF4-FFF2-40B4-BE49-F238E27FC236}">
                  <a16:creationId xmlns:a16="http://schemas.microsoft.com/office/drawing/2014/main" id="{AE772CC7-A9AF-885C-870C-CB1E2F9942F3}"/>
                </a:ext>
              </a:extLst>
            </p:cNvPr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l151">
              <a:extLst>
                <a:ext uri="{FF2B5EF4-FFF2-40B4-BE49-F238E27FC236}">
                  <a16:creationId xmlns:a16="http://schemas.microsoft.com/office/drawing/2014/main" id="{4705A91B-A781-4972-F20A-B582A832A196}"/>
                </a:ext>
              </a:extLst>
            </p:cNvPr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l152">
              <a:extLst>
                <a:ext uri="{FF2B5EF4-FFF2-40B4-BE49-F238E27FC236}">
                  <a16:creationId xmlns:a16="http://schemas.microsoft.com/office/drawing/2014/main" id="{67057ABB-3291-6C95-5741-406CC7C6D58A}"/>
                </a:ext>
              </a:extLst>
            </p:cNvPr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l153">
              <a:extLst>
                <a:ext uri="{FF2B5EF4-FFF2-40B4-BE49-F238E27FC236}">
                  <a16:creationId xmlns:a16="http://schemas.microsoft.com/office/drawing/2014/main" id="{202F22B6-237C-5F53-711A-9755F38A09D6}"/>
                </a:ext>
              </a:extLst>
            </p:cNvPr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l154">
              <a:extLst>
                <a:ext uri="{FF2B5EF4-FFF2-40B4-BE49-F238E27FC236}">
                  <a16:creationId xmlns:a16="http://schemas.microsoft.com/office/drawing/2014/main" id="{34A4B461-8BB2-F6F5-FE54-988B8C1353D3}"/>
                </a:ext>
              </a:extLst>
            </p:cNvPr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tx155">
              <a:extLst>
                <a:ext uri="{FF2B5EF4-FFF2-40B4-BE49-F238E27FC236}">
                  <a16:creationId xmlns:a16="http://schemas.microsoft.com/office/drawing/2014/main" id="{392043A8-913E-ED81-B77E-C059992E9B3B}"/>
                </a:ext>
              </a:extLst>
            </p:cNvPr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555" name="tx156">
              <a:extLst>
                <a:ext uri="{FF2B5EF4-FFF2-40B4-BE49-F238E27FC236}">
                  <a16:creationId xmlns:a16="http://schemas.microsoft.com/office/drawing/2014/main" id="{F702AD50-BBB7-97FE-6ABB-3FD8BA451A91}"/>
                </a:ext>
              </a:extLst>
            </p:cNvPr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49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299</Words>
  <Application>Microsoft Office PowerPoint</Application>
  <PresentationFormat>Personalizado</PresentationFormat>
  <Paragraphs>109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Rodrigo Arce Valdés</dc:creator>
  <cp:lastModifiedBy>Luis Rodrigo Arce Valdés</cp:lastModifiedBy>
  <cp:revision>3</cp:revision>
  <dcterms:created xsi:type="dcterms:W3CDTF">2023-05-14T04:42:39Z</dcterms:created>
  <dcterms:modified xsi:type="dcterms:W3CDTF">2023-05-14T06:14:08Z</dcterms:modified>
</cp:coreProperties>
</file>