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08738" cy="6408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56" y="1048838"/>
            <a:ext cx="5447427" cy="2231190"/>
          </a:xfrm>
        </p:spPr>
        <p:txBody>
          <a:bodyPr anchor="b"/>
          <a:lstStyle>
            <a:lvl1pPr algn="ctr">
              <a:defRPr sz="42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3366072"/>
            <a:ext cx="4806554" cy="1547294"/>
          </a:xfrm>
        </p:spPr>
        <p:txBody>
          <a:bodyPr/>
          <a:lstStyle>
            <a:lvl1pPr marL="0" indent="0" algn="ctr">
              <a:buNone/>
              <a:defRPr sz="1682"/>
            </a:lvl1pPr>
            <a:lvl2pPr marL="320451" indent="0" algn="ctr">
              <a:buNone/>
              <a:defRPr sz="1402"/>
            </a:lvl2pPr>
            <a:lvl3pPr marL="640903" indent="0" algn="ctr">
              <a:buNone/>
              <a:defRPr sz="1262"/>
            </a:lvl3pPr>
            <a:lvl4pPr marL="961354" indent="0" algn="ctr">
              <a:buNone/>
              <a:defRPr sz="1121"/>
            </a:lvl4pPr>
            <a:lvl5pPr marL="1281806" indent="0" algn="ctr">
              <a:buNone/>
              <a:defRPr sz="1121"/>
            </a:lvl5pPr>
            <a:lvl6pPr marL="1602257" indent="0" algn="ctr">
              <a:buNone/>
              <a:defRPr sz="1121"/>
            </a:lvl6pPr>
            <a:lvl7pPr marL="1922709" indent="0" algn="ctr">
              <a:buNone/>
              <a:defRPr sz="1121"/>
            </a:lvl7pPr>
            <a:lvl8pPr marL="2243160" indent="0" algn="ctr">
              <a:buNone/>
              <a:defRPr sz="1121"/>
            </a:lvl8pPr>
            <a:lvl9pPr marL="2563612" indent="0" algn="ctr">
              <a:buNone/>
              <a:defRPr sz="112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4" y="341206"/>
            <a:ext cx="1381884" cy="543110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341206"/>
            <a:ext cx="4065543" cy="543110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1597736"/>
            <a:ext cx="5527537" cy="2665857"/>
          </a:xfrm>
        </p:spPr>
        <p:txBody>
          <a:bodyPr anchor="b"/>
          <a:lstStyle>
            <a:lvl1pPr>
              <a:defRPr sz="42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4288812"/>
            <a:ext cx="5527537" cy="1401911"/>
          </a:xfrm>
        </p:spPr>
        <p:txBody>
          <a:bodyPr/>
          <a:lstStyle>
            <a:lvl1pPr marL="0" indent="0">
              <a:buNone/>
              <a:defRPr sz="1682">
                <a:solidFill>
                  <a:schemeClr val="tx1"/>
                </a:solidFill>
              </a:defRPr>
            </a:lvl1pPr>
            <a:lvl2pPr marL="32045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2pPr>
            <a:lvl3pPr marL="640903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3pPr>
            <a:lvl4pPr marL="961354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4pPr>
            <a:lvl5pPr marL="1281806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5pPr>
            <a:lvl6pPr marL="1602257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6pPr>
            <a:lvl7pPr marL="1922709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7pPr>
            <a:lvl8pPr marL="2243160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8pPr>
            <a:lvl9pPr marL="2563612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1706030"/>
            <a:ext cx="2723714" cy="40662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1706030"/>
            <a:ext cx="2723714" cy="40662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2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341208"/>
            <a:ext cx="5527537" cy="12387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1571031"/>
            <a:ext cx="2711196" cy="769938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2340969"/>
            <a:ext cx="2711196" cy="34432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1571031"/>
            <a:ext cx="2724548" cy="769938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2340969"/>
            <a:ext cx="2724548" cy="34432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3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27249"/>
            <a:ext cx="2066985" cy="1495372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922741"/>
            <a:ext cx="3244424" cy="4554358"/>
          </a:xfrm>
        </p:spPr>
        <p:txBody>
          <a:bodyPr/>
          <a:lstStyle>
            <a:lvl1pPr>
              <a:defRPr sz="2243"/>
            </a:lvl1pPr>
            <a:lvl2pPr>
              <a:defRPr sz="1963"/>
            </a:lvl2pPr>
            <a:lvl3pPr>
              <a:defRPr sz="1682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1922621"/>
            <a:ext cx="2066985" cy="3561894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27249"/>
            <a:ext cx="2066985" cy="1495372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922741"/>
            <a:ext cx="3244424" cy="4554358"/>
          </a:xfrm>
        </p:spPr>
        <p:txBody>
          <a:bodyPr anchor="t"/>
          <a:lstStyle>
            <a:lvl1pPr marL="0" indent="0">
              <a:buNone/>
              <a:defRPr sz="2243"/>
            </a:lvl1pPr>
            <a:lvl2pPr marL="320451" indent="0">
              <a:buNone/>
              <a:defRPr sz="1963"/>
            </a:lvl2pPr>
            <a:lvl3pPr marL="640903" indent="0">
              <a:buNone/>
              <a:defRPr sz="1682"/>
            </a:lvl3pPr>
            <a:lvl4pPr marL="961354" indent="0">
              <a:buNone/>
              <a:defRPr sz="1402"/>
            </a:lvl4pPr>
            <a:lvl5pPr marL="1281806" indent="0">
              <a:buNone/>
              <a:defRPr sz="1402"/>
            </a:lvl5pPr>
            <a:lvl6pPr marL="1602257" indent="0">
              <a:buNone/>
              <a:defRPr sz="1402"/>
            </a:lvl6pPr>
            <a:lvl7pPr marL="1922709" indent="0">
              <a:buNone/>
              <a:defRPr sz="1402"/>
            </a:lvl7pPr>
            <a:lvl8pPr marL="2243160" indent="0">
              <a:buNone/>
              <a:defRPr sz="1402"/>
            </a:lvl8pPr>
            <a:lvl9pPr marL="2563612" indent="0">
              <a:buNone/>
              <a:defRPr sz="140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1922621"/>
            <a:ext cx="2066985" cy="3561894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8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341208"/>
            <a:ext cx="5527537" cy="123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1706030"/>
            <a:ext cx="5527537" cy="4066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5939952"/>
            <a:ext cx="1441966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5939952"/>
            <a:ext cx="2162949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5939952"/>
            <a:ext cx="1441966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0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903" rtl="0" eaLnBrk="1" latinLnBrk="0" hangingPunct="1">
        <a:lnSpc>
          <a:spcPct val="90000"/>
        </a:lnSpc>
        <a:spcBef>
          <a:spcPct val="0"/>
        </a:spcBef>
        <a:buNone/>
        <a:defRPr sz="3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226" indent="-160226" algn="l" defTabSz="640903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sz="1963" kern="1200">
          <a:solidFill>
            <a:schemeClr val="tx1"/>
          </a:solidFill>
          <a:latin typeface="+mn-lt"/>
          <a:ea typeface="+mn-ea"/>
          <a:cs typeface="+mn-cs"/>
        </a:defRPr>
      </a:lvl1pPr>
      <a:lvl2pPr marL="480677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01129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3pPr>
      <a:lvl4pPr marL="1121580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442032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762483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2082935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403386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723838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451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0903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354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1806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2257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2709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316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3612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Tema de 2022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LRAV</cp:lastModifiedBy>
  <cp:revision>4</cp:revision>
  <dcterms:created xsi:type="dcterms:W3CDTF">2022-06-23T18:22:42Z</dcterms:created>
  <dcterms:modified xsi:type="dcterms:W3CDTF">2024-03-30T16:38:51Z</dcterms:modified>
</cp:coreProperties>
</file>