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8738" cy="6408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048838"/>
            <a:ext cx="5447427" cy="2231190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3366072"/>
            <a:ext cx="4806554" cy="15472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341206"/>
            <a:ext cx="1381884" cy="54311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341206"/>
            <a:ext cx="4065543" cy="543110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597736"/>
            <a:ext cx="5527537" cy="266585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4288812"/>
            <a:ext cx="5527537" cy="1401911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341208"/>
            <a:ext cx="5527537" cy="12387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571031"/>
            <a:ext cx="2711196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2340969"/>
            <a:ext cx="2711196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571031"/>
            <a:ext cx="2724548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2340969"/>
            <a:ext cx="2724548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922741"/>
            <a:ext cx="3244424" cy="4554358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922741"/>
            <a:ext cx="3244424" cy="4554358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341208"/>
            <a:ext cx="5527537" cy="123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706030"/>
            <a:ext cx="5527537" cy="406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5939952"/>
            <a:ext cx="2162949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6408738"/>
            <a:chOff x="0" y="0"/>
            <a:chExt cx="6408738" cy="64087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6408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6408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5485" y="323647"/>
              <a:ext cx="4743663" cy="1156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5485" y="1346710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5485" y="112430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5485" y="901900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95485" y="67949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95485" y="457090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950442" y="357008"/>
              <a:ext cx="16874" cy="200164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657948" y="579413"/>
              <a:ext cx="309369" cy="200164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412327" y="801818"/>
              <a:ext cx="554989" cy="200164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67977" y="1024223"/>
              <a:ext cx="1899340" cy="200164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56106" y="1246628"/>
              <a:ext cx="2111211" cy="200164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67317" y="323647"/>
              <a:ext cx="0" cy="1156505"/>
            </a:xfrm>
            <a:custGeom>
              <a:avLst/>
              <a:pathLst>
                <a:path w="0" h="1156505">
                  <a:moveTo>
                    <a:pt x="0" y="11565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5485" y="1803800"/>
              <a:ext cx="4743663" cy="1156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5485" y="2826863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5485" y="2604458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95485" y="2382053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95485" y="2159648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95485" y="1937243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67317" y="1837161"/>
              <a:ext cx="491240" cy="200164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67317" y="2059566"/>
              <a:ext cx="0" cy="200164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67317" y="2281971"/>
              <a:ext cx="0" cy="200164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58574" y="2504376"/>
              <a:ext cx="408742" cy="200164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82333" y="2726781"/>
              <a:ext cx="884983" cy="200164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967317" y="1803800"/>
              <a:ext cx="0" cy="1156505"/>
            </a:xfrm>
            <a:custGeom>
              <a:avLst/>
              <a:pathLst>
                <a:path w="0" h="1156505">
                  <a:moveTo>
                    <a:pt x="0" y="11565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95485" y="3283954"/>
              <a:ext cx="4743663" cy="1156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95485" y="430701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95485" y="4084611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95485" y="386220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95485" y="3639801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95485" y="3417397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967317" y="3317314"/>
              <a:ext cx="1880590" cy="200164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67317" y="3539719"/>
              <a:ext cx="1445598" cy="200164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967317" y="3283954"/>
              <a:ext cx="0" cy="1156505"/>
            </a:xfrm>
            <a:custGeom>
              <a:avLst/>
              <a:pathLst>
                <a:path w="0" h="1156505">
                  <a:moveTo>
                    <a:pt x="0" y="11565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95485" y="4764107"/>
              <a:ext cx="4743663" cy="1156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595485" y="5787169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595485" y="556476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595485" y="5342360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595485" y="511995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595485" y="4897550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967317" y="4797468"/>
              <a:ext cx="1351850" cy="200164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967317" y="5019872"/>
              <a:ext cx="605613" cy="200164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967317" y="4764107"/>
              <a:ext cx="0" cy="1156505"/>
            </a:xfrm>
            <a:custGeom>
              <a:avLst/>
              <a:pathLst>
                <a:path w="0" h="1156505">
                  <a:moveTo>
                    <a:pt x="0" y="11565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651157" y="4542939"/>
              <a:ext cx="2983626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Sympatry: CachadasXLaxe - LaxeXCachadas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651157" y="3062786"/>
              <a:ext cx="2983626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Sympatry: LanzadaXLouro - LouroXLanzada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651157" y="1582632"/>
              <a:ext cx="3273186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Sympatry: CorrubedoXLouro - LouroXCorrubedo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651157" y="102479"/>
              <a:ext cx="3444557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Allopatry: CachadasXBelgium - BelgiumXCachadas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595485" y="5920612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92351" y="59206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61093" y="59206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29834" y="59206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498576" y="59206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67317" y="59206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36058" y="59206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04800" y="59206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373541" y="59206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42283" y="59206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923044" y="597879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-1.00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91786" y="597879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-0.75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860527" y="597879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329269" y="597879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-0.25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25077" y="59787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93818" y="59787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62560" y="59787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31301" y="59787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700043" y="597879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1595485" y="323647"/>
              <a:ext cx="0" cy="1156505"/>
            </a:xfrm>
            <a:custGeom>
              <a:avLst/>
              <a:pathLst>
                <a:path w="0" h="1156505">
                  <a:moveTo>
                    <a:pt x="0" y="11565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009060" y="1252571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82695" y="1030166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65140" y="808079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82778" y="618218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4665" y="395813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1560691" y="134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560691" y="1124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560691" y="901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560691" y="679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560691" y="457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595485" y="1803800"/>
              <a:ext cx="0" cy="1156505"/>
            </a:xfrm>
            <a:custGeom>
              <a:avLst/>
              <a:pathLst>
                <a:path w="0" h="1156505">
                  <a:moveTo>
                    <a:pt x="0" y="11565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009060" y="2732724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2695" y="2510319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65140" y="2288232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82778" y="2098371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74665" y="1875966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1560691" y="2826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560691" y="260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560691" y="2382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560691" y="2159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60691" y="1937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595485" y="3283954"/>
              <a:ext cx="0" cy="1156505"/>
            </a:xfrm>
            <a:custGeom>
              <a:avLst/>
              <a:pathLst>
                <a:path w="0" h="1156505">
                  <a:moveTo>
                    <a:pt x="0" y="11565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1009060" y="4212877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82695" y="3990472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65140" y="3768385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82778" y="3578524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74665" y="3356119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1560691" y="4307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560691" y="4084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560691" y="3862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560691" y="3639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560691" y="3417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595485" y="4764107"/>
              <a:ext cx="0" cy="1156505"/>
            </a:xfrm>
            <a:custGeom>
              <a:avLst/>
              <a:pathLst>
                <a:path w="0" h="1156505">
                  <a:moveTo>
                    <a:pt x="0" y="11565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009060" y="5693031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82695" y="5470626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65140" y="5248538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82778" y="5058677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74665" y="4836272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1560691" y="5787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560691" y="55647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560691" y="5342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560691" y="5119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560691" y="4897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1814419" y="6090705"/>
              <a:ext cx="4305796" cy="204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Reproductive isolation asymmetry (G♂E♀ - E♂G♀)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155488" y="3050196"/>
              <a:ext cx="575369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Tema de 2022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4</cp:revision>
  <dcterms:created xsi:type="dcterms:W3CDTF">2022-06-23T18:22:42Z</dcterms:created>
  <dcterms:modified xsi:type="dcterms:W3CDTF">2024-03-30T12:39:04Z</dcterms:modified>
</cp:coreProperties>
</file>