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95274" y="381816"/>
              <a:ext cx="453702" cy="19256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2307467"/>
              <a:ext cx="453702" cy="3081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273913" y="381816"/>
              <a:ext cx="453702" cy="6382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1020032"/>
              <a:ext cx="453702" cy="15955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52552" y="381816"/>
              <a:ext cx="453702" cy="1042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1424235"/>
              <a:ext cx="453702" cy="11913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27077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776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1158774"/>
              <a:ext cx="453702" cy="145679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9359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2317737"/>
              <a:ext cx="453702" cy="2978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20550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436871"/>
              <a:ext cx="453702" cy="1787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273913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381816"/>
              <a:ext cx="453702" cy="210965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948438" y="2491473"/>
              <a:ext cx="453702" cy="1240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381816"/>
              <a:ext cx="453702" cy="20210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52552" y="2402832"/>
              <a:ext cx="453702" cy="2127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7077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631191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20279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1584607"/>
              <a:ext cx="453702" cy="103096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0306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412502"/>
              <a:ext cx="453702" cy="20306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1994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376240"/>
              <a:ext cx="453702" cy="2393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8486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2230441"/>
              <a:ext cx="453702" cy="3851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20026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2384493"/>
              <a:ext cx="453702" cy="2310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139609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7077" y="1777913"/>
              <a:ext cx="453702" cy="8376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7681" y="1727719"/>
              <a:ext cx="460626" cy="885834"/>
            </a:xfrm>
            <a:custGeom>
              <a:avLst/>
              <a:pathLst>
                <a:path w="460626" h="885834">
                  <a:moveTo>
                    <a:pt x="91068" y="885834"/>
                  </a:moveTo>
                  <a:lnTo>
                    <a:pt x="90182" y="884100"/>
                  </a:lnTo>
                  <a:lnTo>
                    <a:pt x="89298" y="882366"/>
                  </a:lnTo>
                  <a:lnTo>
                    <a:pt x="88413" y="880633"/>
                  </a:lnTo>
                  <a:lnTo>
                    <a:pt x="87529" y="878899"/>
                  </a:lnTo>
                  <a:lnTo>
                    <a:pt x="86647" y="877166"/>
                  </a:lnTo>
                  <a:lnTo>
                    <a:pt x="85764" y="875432"/>
                  </a:lnTo>
                  <a:lnTo>
                    <a:pt x="84884" y="873699"/>
                  </a:lnTo>
                  <a:lnTo>
                    <a:pt x="84004" y="871965"/>
                  </a:lnTo>
                  <a:lnTo>
                    <a:pt x="83125" y="870232"/>
                  </a:lnTo>
                  <a:lnTo>
                    <a:pt x="82248" y="868498"/>
                  </a:lnTo>
                  <a:lnTo>
                    <a:pt x="81371" y="866765"/>
                  </a:lnTo>
                  <a:lnTo>
                    <a:pt x="80497" y="865031"/>
                  </a:lnTo>
                  <a:lnTo>
                    <a:pt x="79623" y="863298"/>
                  </a:lnTo>
                  <a:lnTo>
                    <a:pt x="78750" y="861564"/>
                  </a:lnTo>
                  <a:lnTo>
                    <a:pt x="77880" y="859831"/>
                  </a:lnTo>
                  <a:lnTo>
                    <a:pt x="77010" y="858097"/>
                  </a:lnTo>
                  <a:lnTo>
                    <a:pt x="76141" y="856363"/>
                  </a:lnTo>
                  <a:lnTo>
                    <a:pt x="75276" y="854630"/>
                  </a:lnTo>
                  <a:lnTo>
                    <a:pt x="74410" y="852896"/>
                  </a:lnTo>
                  <a:lnTo>
                    <a:pt x="73547" y="851163"/>
                  </a:lnTo>
                  <a:lnTo>
                    <a:pt x="72686" y="849429"/>
                  </a:lnTo>
                  <a:lnTo>
                    <a:pt x="71826" y="847696"/>
                  </a:lnTo>
                  <a:lnTo>
                    <a:pt x="70969" y="845962"/>
                  </a:lnTo>
                  <a:lnTo>
                    <a:pt x="70113" y="844229"/>
                  </a:lnTo>
                  <a:lnTo>
                    <a:pt x="69259" y="842495"/>
                  </a:lnTo>
                  <a:lnTo>
                    <a:pt x="68408" y="840762"/>
                  </a:lnTo>
                  <a:lnTo>
                    <a:pt x="67557" y="839028"/>
                  </a:lnTo>
                  <a:lnTo>
                    <a:pt x="66711" y="837295"/>
                  </a:lnTo>
                  <a:lnTo>
                    <a:pt x="65865" y="835561"/>
                  </a:lnTo>
                  <a:lnTo>
                    <a:pt x="65021" y="833828"/>
                  </a:lnTo>
                  <a:lnTo>
                    <a:pt x="64182" y="832094"/>
                  </a:lnTo>
                  <a:lnTo>
                    <a:pt x="63342" y="830361"/>
                  </a:lnTo>
                  <a:lnTo>
                    <a:pt x="62507" y="828627"/>
                  </a:lnTo>
                  <a:lnTo>
                    <a:pt x="61674" y="826893"/>
                  </a:lnTo>
                  <a:lnTo>
                    <a:pt x="60841" y="825160"/>
                  </a:lnTo>
                  <a:lnTo>
                    <a:pt x="60015" y="823426"/>
                  </a:lnTo>
                  <a:lnTo>
                    <a:pt x="59189" y="821693"/>
                  </a:lnTo>
                  <a:lnTo>
                    <a:pt x="58366" y="819959"/>
                  </a:lnTo>
                  <a:lnTo>
                    <a:pt x="57547" y="818226"/>
                  </a:lnTo>
                  <a:lnTo>
                    <a:pt x="56729" y="816492"/>
                  </a:lnTo>
                  <a:lnTo>
                    <a:pt x="55916" y="814759"/>
                  </a:lnTo>
                  <a:lnTo>
                    <a:pt x="55105" y="813025"/>
                  </a:lnTo>
                  <a:lnTo>
                    <a:pt x="54295" y="811292"/>
                  </a:lnTo>
                  <a:lnTo>
                    <a:pt x="53492" y="809558"/>
                  </a:lnTo>
                  <a:lnTo>
                    <a:pt x="52690" y="807825"/>
                  </a:lnTo>
                  <a:lnTo>
                    <a:pt x="51891" y="806091"/>
                  </a:lnTo>
                  <a:lnTo>
                    <a:pt x="51097" y="804358"/>
                  </a:lnTo>
                  <a:lnTo>
                    <a:pt x="50303" y="802624"/>
                  </a:lnTo>
                  <a:lnTo>
                    <a:pt x="49516" y="800891"/>
                  </a:lnTo>
                  <a:lnTo>
                    <a:pt x="48731" y="799157"/>
                  </a:lnTo>
                  <a:lnTo>
                    <a:pt x="47948" y="797423"/>
                  </a:lnTo>
                  <a:lnTo>
                    <a:pt x="47172" y="795690"/>
                  </a:lnTo>
                  <a:lnTo>
                    <a:pt x="46397" y="793956"/>
                  </a:lnTo>
                  <a:lnTo>
                    <a:pt x="45627" y="792223"/>
                  </a:lnTo>
                  <a:lnTo>
                    <a:pt x="44862" y="790489"/>
                  </a:lnTo>
                  <a:lnTo>
                    <a:pt x="44096" y="788756"/>
                  </a:lnTo>
                  <a:lnTo>
                    <a:pt x="43340" y="787022"/>
                  </a:lnTo>
                  <a:lnTo>
                    <a:pt x="42585" y="785289"/>
                  </a:lnTo>
                  <a:lnTo>
                    <a:pt x="41833" y="783555"/>
                  </a:lnTo>
                  <a:lnTo>
                    <a:pt x="41089" y="781822"/>
                  </a:lnTo>
                  <a:lnTo>
                    <a:pt x="40346" y="780088"/>
                  </a:lnTo>
                  <a:lnTo>
                    <a:pt x="39608" y="778355"/>
                  </a:lnTo>
                  <a:lnTo>
                    <a:pt x="38876" y="776621"/>
                  </a:lnTo>
                  <a:lnTo>
                    <a:pt x="38144" y="774888"/>
                  </a:lnTo>
                  <a:lnTo>
                    <a:pt x="37422" y="773154"/>
                  </a:lnTo>
                  <a:lnTo>
                    <a:pt x="36702" y="771420"/>
                  </a:lnTo>
                  <a:lnTo>
                    <a:pt x="35985" y="769687"/>
                  </a:lnTo>
                  <a:lnTo>
                    <a:pt x="35277" y="767953"/>
                  </a:lnTo>
                  <a:lnTo>
                    <a:pt x="34569" y="766220"/>
                  </a:lnTo>
                  <a:lnTo>
                    <a:pt x="33870" y="764486"/>
                  </a:lnTo>
                  <a:lnTo>
                    <a:pt x="33175" y="762753"/>
                  </a:lnTo>
                  <a:lnTo>
                    <a:pt x="32480" y="761019"/>
                  </a:lnTo>
                  <a:lnTo>
                    <a:pt x="31798" y="759286"/>
                  </a:lnTo>
                  <a:lnTo>
                    <a:pt x="31117" y="757552"/>
                  </a:lnTo>
                  <a:lnTo>
                    <a:pt x="30440" y="755819"/>
                  </a:lnTo>
                  <a:lnTo>
                    <a:pt x="29773" y="754085"/>
                  </a:lnTo>
                  <a:lnTo>
                    <a:pt x="29105" y="752352"/>
                  </a:lnTo>
                  <a:lnTo>
                    <a:pt x="28448" y="750618"/>
                  </a:lnTo>
                  <a:lnTo>
                    <a:pt x="27795" y="748885"/>
                  </a:lnTo>
                  <a:lnTo>
                    <a:pt x="27143" y="747151"/>
                  </a:lnTo>
                  <a:lnTo>
                    <a:pt x="26505" y="745418"/>
                  </a:lnTo>
                  <a:lnTo>
                    <a:pt x="25867" y="743684"/>
                  </a:lnTo>
                  <a:lnTo>
                    <a:pt x="25236" y="741950"/>
                  </a:lnTo>
                  <a:lnTo>
                    <a:pt x="24613" y="740217"/>
                  </a:lnTo>
                  <a:lnTo>
                    <a:pt x="23991" y="738483"/>
                  </a:lnTo>
                  <a:lnTo>
                    <a:pt x="23381" y="736750"/>
                  </a:lnTo>
                  <a:lnTo>
                    <a:pt x="22775" y="735016"/>
                  </a:lnTo>
                  <a:lnTo>
                    <a:pt x="22171" y="733283"/>
                  </a:lnTo>
                  <a:lnTo>
                    <a:pt x="21581" y="731549"/>
                  </a:lnTo>
                  <a:lnTo>
                    <a:pt x="20991" y="729816"/>
                  </a:lnTo>
                  <a:lnTo>
                    <a:pt x="20410" y="728082"/>
                  </a:lnTo>
                  <a:lnTo>
                    <a:pt x="19838" y="726349"/>
                  </a:lnTo>
                  <a:lnTo>
                    <a:pt x="19265" y="724615"/>
                  </a:lnTo>
                  <a:lnTo>
                    <a:pt x="18708" y="722882"/>
                  </a:lnTo>
                  <a:lnTo>
                    <a:pt x="18153" y="721148"/>
                  </a:lnTo>
                  <a:lnTo>
                    <a:pt x="17602" y="719415"/>
                  </a:lnTo>
                  <a:lnTo>
                    <a:pt x="17066" y="717681"/>
                  </a:lnTo>
                  <a:lnTo>
                    <a:pt x="16529" y="715948"/>
                  </a:lnTo>
                  <a:lnTo>
                    <a:pt x="16004" y="714214"/>
                  </a:lnTo>
                  <a:lnTo>
                    <a:pt x="15486" y="712480"/>
                  </a:lnTo>
                  <a:lnTo>
                    <a:pt x="14968" y="710747"/>
                  </a:lnTo>
                  <a:lnTo>
                    <a:pt x="14468" y="709013"/>
                  </a:lnTo>
                  <a:lnTo>
                    <a:pt x="13970" y="707280"/>
                  </a:lnTo>
                  <a:lnTo>
                    <a:pt x="13478" y="705546"/>
                  </a:lnTo>
                  <a:lnTo>
                    <a:pt x="12999" y="703813"/>
                  </a:lnTo>
                  <a:lnTo>
                    <a:pt x="12520" y="702079"/>
                  </a:lnTo>
                  <a:lnTo>
                    <a:pt x="12055" y="700346"/>
                  </a:lnTo>
                  <a:lnTo>
                    <a:pt x="11597" y="698612"/>
                  </a:lnTo>
                  <a:lnTo>
                    <a:pt x="11140" y="696879"/>
                  </a:lnTo>
                  <a:lnTo>
                    <a:pt x="10702" y="695145"/>
                  </a:lnTo>
                  <a:lnTo>
                    <a:pt x="10265" y="693412"/>
                  </a:lnTo>
                  <a:lnTo>
                    <a:pt x="9836" y="691678"/>
                  </a:lnTo>
                  <a:lnTo>
                    <a:pt x="9420" y="689945"/>
                  </a:lnTo>
                  <a:lnTo>
                    <a:pt x="9004" y="688211"/>
                  </a:lnTo>
                  <a:lnTo>
                    <a:pt x="8605" y="686478"/>
                  </a:lnTo>
                  <a:lnTo>
                    <a:pt x="8211" y="684744"/>
                  </a:lnTo>
                  <a:lnTo>
                    <a:pt x="7819" y="683010"/>
                  </a:lnTo>
                  <a:lnTo>
                    <a:pt x="7448" y="681277"/>
                  </a:lnTo>
                  <a:lnTo>
                    <a:pt x="7076" y="679543"/>
                  </a:lnTo>
                  <a:lnTo>
                    <a:pt x="6716" y="677810"/>
                  </a:lnTo>
                  <a:lnTo>
                    <a:pt x="6367" y="676076"/>
                  </a:lnTo>
                  <a:lnTo>
                    <a:pt x="6018" y="674343"/>
                  </a:lnTo>
                  <a:lnTo>
                    <a:pt x="5689" y="672609"/>
                  </a:lnTo>
                  <a:lnTo>
                    <a:pt x="5364" y="670876"/>
                  </a:lnTo>
                  <a:lnTo>
                    <a:pt x="5044" y="669142"/>
                  </a:lnTo>
                  <a:lnTo>
                    <a:pt x="4742" y="667409"/>
                  </a:lnTo>
                  <a:lnTo>
                    <a:pt x="4441" y="665675"/>
                  </a:lnTo>
                  <a:lnTo>
                    <a:pt x="4153" y="663942"/>
                  </a:lnTo>
                  <a:lnTo>
                    <a:pt x="3876" y="662208"/>
                  </a:lnTo>
                  <a:lnTo>
                    <a:pt x="3599" y="660475"/>
                  </a:lnTo>
                  <a:lnTo>
                    <a:pt x="3344" y="658741"/>
                  </a:lnTo>
                  <a:lnTo>
                    <a:pt x="3092" y="657007"/>
                  </a:lnTo>
                  <a:lnTo>
                    <a:pt x="2846" y="655274"/>
                  </a:lnTo>
                  <a:lnTo>
                    <a:pt x="2619" y="653540"/>
                  </a:lnTo>
                  <a:lnTo>
                    <a:pt x="2392" y="651807"/>
                  </a:lnTo>
                  <a:lnTo>
                    <a:pt x="2180" y="650073"/>
                  </a:lnTo>
                  <a:lnTo>
                    <a:pt x="1979" y="648340"/>
                  </a:lnTo>
                  <a:lnTo>
                    <a:pt x="1777" y="646606"/>
                  </a:lnTo>
                  <a:lnTo>
                    <a:pt x="1601" y="644873"/>
                  </a:lnTo>
                  <a:lnTo>
                    <a:pt x="1424" y="643139"/>
                  </a:lnTo>
                  <a:lnTo>
                    <a:pt x="1258" y="641406"/>
                  </a:lnTo>
                  <a:lnTo>
                    <a:pt x="1108" y="639672"/>
                  </a:lnTo>
                  <a:lnTo>
                    <a:pt x="958" y="637939"/>
                  </a:lnTo>
                  <a:lnTo>
                    <a:pt x="827" y="636205"/>
                  </a:lnTo>
                  <a:lnTo>
                    <a:pt x="703" y="634472"/>
                  </a:lnTo>
                  <a:lnTo>
                    <a:pt x="582" y="632738"/>
                  </a:lnTo>
                  <a:lnTo>
                    <a:pt x="485" y="631005"/>
                  </a:lnTo>
                  <a:lnTo>
                    <a:pt x="388" y="629271"/>
                  </a:lnTo>
                  <a:lnTo>
                    <a:pt x="303" y="627537"/>
                  </a:lnTo>
                  <a:lnTo>
                    <a:pt x="233" y="625804"/>
                  </a:lnTo>
                  <a:lnTo>
                    <a:pt x="163" y="624070"/>
                  </a:lnTo>
                  <a:lnTo>
                    <a:pt x="114" y="622337"/>
                  </a:lnTo>
                  <a:lnTo>
                    <a:pt x="71" y="620603"/>
                  </a:lnTo>
                  <a:lnTo>
                    <a:pt x="32" y="618870"/>
                  </a:lnTo>
                  <a:lnTo>
                    <a:pt x="17" y="617136"/>
                  </a:lnTo>
                  <a:lnTo>
                    <a:pt x="1" y="615403"/>
                  </a:lnTo>
                  <a:lnTo>
                    <a:pt x="0" y="613669"/>
                  </a:lnTo>
                  <a:lnTo>
                    <a:pt x="11" y="611936"/>
                  </a:lnTo>
                  <a:lnTo>
                    <a:pt x="23" y="610202"/>
                  </a:lnTo>
                  <a:lnTo>
                    <a:pt x="59" y="608469"/>
                  </a:lnTo>
                  <a:lnTo>
                    <a:pt x="98" y="606735"/>
                  </a:lnTo>
                  <a:lnTo>
                    <a:pt x="143" y="605002"/>
                  </a:lnTo>
                  <a:lnTo>
                    <a:pt x="210" y="603268"/>
                  </a:lnTo>
                  <a:lnTo>
                    <a:pt x="276" y="601535"/>
                  </a:lnTo>
                  <a:lnTo>
                    <a:pt x="359" y="599801"/>
                  </a:lnTo>
                  <a:lnTo>
                    <a:pt x="454" y="598067"/>
                  </a:lnTo>
                  <a:lnTo>
                    <a:pt x="548" y="596334"/>
                  </a:lnTo>
                  <a:lnTo>
                    <a:pt x="668" y="594600"/>
                  </a:lnTo>
                  <a:lnTo>
                    <a:pt x="789" y="592867"/>
                  </a:lnTo>
                  <a:lnTo>
                    <a:pt x="920" y="591133"/>
                  </a:lnTo>
                  <a:lnTo>
                    <a:pt x="1069" y="589400"/>
                  </a:lnTo>
                  <a:lnTo>
                    <a:pt x="1218" y="587666"/>
                  </a:lnTo>
                  <a:lnTo>
                    <a:pt x="1385" y="585933"/>
                  </a:lnTo>
                  <a:lnTo>
                    <a:pt x="1561" y="584199"/>
                  </a:lnTo>
                  <a:lnTo>
                    <a:pt x="1738" y="582466"/>
                  </a:lnTo>
                  <a:lnTo>
                    <a:pt x="1941" y="580732"/>
                  </a:lnTo>
                  <a:lnTo>
                    <a:pt x="2145" y="578999"/>
                  </a:lnTo>
                  <a:lnTo>
                    <a:pt x="2359" y="577265"/>
                  </a:lnTo>
                  <a:lnTo>
                    <a:pt x="2589" y="575532"/>
                  </a:lnTo>
                  <a:lnTo>
                    <a:pt x="2819" y="573798"/>
                  </a:lnTo>
                  <a:lnTo>
                    <a:pt x="3069" y="572065"/>
                  </a:lnTo>
                  <a:lnTo>
                    <a:pt x="3326" y="570331"/>
                  </a:lnTo>
                  <a:lnTo>
                    <a:pt x="3585" y="568597"/>
                  </a:lnTo>
                  <a:lnTo>
                    <a:pt x="3869" y="566864"/>
                  </a:lnTo>
                  <a:lnTo>
                    <a:pt x="4152" y="565130"/>
                  </a:lnTo>
                  <a:lnTo>
                    <a:pt x="4447" y="563397"/>
                  </a:lnTo>
                  <a:lnTo>
                    <a:pt x="4756" y="561663"/>
                  </a:lnTo>
                  <a:lnTo>
                    <a:pt x="5065" y="559930"/>
                  </a:lnTo>
                  <a:lnTo>
                    <a:pt x="5395" y="558196"/>
                  </a:lnTo>
                  <a:lnTo>
                    <a:pt x="5730" y="556463"/>
                  </a:lnTo>
                  <a:lnTo>
                    <a:pt x="6069" y="554729"/>
                  </a:lnTo>
                  <a:lnTo>
                    <a:pt x="6429" y="552996"/>
                  </a:lnTo>
                  <a:lnTo>
                    <a:pt x="6789" y="551262"/>
                  </a:lnTo>
                  <a:lnTo>
                    <a:pt x="7162" y="549529"/>
                  </a:lnTo>
                  <a:lnTo>
                    <a:pt x="7546" y="547795"/>
                  </a:lnTo>
                  <a:lnTo>
                    <a:pt x="7931" y="546062"/>
                  </a:lnTo>
                  <a:lnTo>
                    <a:pt x="8337" y="544328"/>
                  </a:lnTo>
                  <a:lnTo>
                    <a:pt x="8745" y="542594"/>
                  </a:lnTo>
                  <a:lnTo>
                    <a:pt x="9160" y="540861"/>
                  </a:lnTo>
                  <a:lnTo>
                    <a:pt x="9592" y="539127"/>
                  </a:lnTo>
                  <a:lnTo>
                    <a:pt x="10024" y="537394"/>
                  </a:lnTo>
                  <a:lnTo>
                    <a:pt x="10470" y="535660"/>
                  </a:lnTo>
                  <a:lnTo>
                    <a:pt x="10925" y="533927"/>
                  </a:lnTo>
                  <a:lnTo>
                    <a:pt x="11380" y="532193"/>
                  </a:lnTo>
                  <a:lnTo>
                    <a:pt x="11857" y="530460"/>
                  </a:lnTo>
                  <a:lnTo>
                    <a:pt x="12334" y="528726"/>
                  </a:lnTo>
                  <a:lnTo>
                    <a:pt x="12818" y="526993"/>
                  </a:lnTo>
                  <a:lnTo>
                    <a:pt x="13317" y="525259"/>
                  </a:lnTo>
                  <a:lnTo>
                    <a:pt x="13815" y="523526"/>
                  </a:lnTo>
                  <a:lnTo>
                    <a:pt x="14329" y="521792"/>
                  </a:lnTo>
                  <a:lnTo>
                    <a:pt x="14848" y="520059"/>
                  </a:lnTo>
                  <a:lnTo>
                    <a:pt x="15369" y="518325"/>
                  </a:lnTo>
                  <a:lnTo>
                    <a:pt x="15908" y="516592"/>
                  </a:lnTo>
                  <a:lnTo>
                    <a:pt x="16447" y="514858"/>
                  </a:lnTo>
                  <a:lnTo>
                    <a:pt x="16994" y="513124"/>
                  </a:lnTo>
                  <a:lnTo>
                    <a:pt x="17553" y="511391"/>
                  </a:lnTo>
                  <a:lnTo>
                    <a:pt x="18111" y="509657"/>
                  </a:lnTo>
                  <a:lnTo>
                    <a:pt x="18684" y="507924"/>
                  </a:lnTo>
                  <a:lnTo>
                    <a:pt x="19260" y="506190"/>
                  </a:lnTo>
                  <a:lnTo>
                    <a:pt x="19839" y="504457"/>
                  </a:lnTo>
                  <a:lnTo>
                    <a:pt x="20433" y="502723"/>
                  </a:lnTo>
                  <a:lnTo>
                    <a:pt x="21027" y="500990"/>
                  </a:lnTo>
                  <a:lnTo>
                    <a:pt x="21629" y="499256"/>
                  </a:lnTo>
                  <a:lnTo>
                    <a:pt x="22239" y="497523"/>
                  </a:lnTo>
                  <a:lnTo>
                    <a:pt x="22850" y="495789"/>
                  </a:lnTo>
                  <a:lnTo>
                    <a:pt x="23473" y="494056"/>
                  </a:lnTo>
                  <a:lnTo>
                    <a:pt x="24099" y="492322"/>
                  </a:lnTo>
                  <a:lnTo>
                    <a:pt x="24727" y="490589"/>
                  </a:lnTo>
                  <a:lnTo>
                    <a:pt x="25367" y="488855"/>
                  </a:lnTo>
                  <a:lnTo>
                    <a:pt x="26007" y="487122"/>
                  </a:lnTo>
                  <a:lnTo>
                    <a:pt x="26655" y="485388"/>
                  </a:lnTo>
                  <a:lnTo>
                    <a:pt x="27308" y="483654"/>
                  </a:lnTo>
                  <a:lnTo>
                    <a:pt x="27962" y="481921"/>
                  </a:lnTo>
                  <a:lnTo>
                    <a:pt x="28626" y="480187"/>
                  </a:lnTo>
                  <a:lnTo>
                    <a:pt x="29292" y="478454"/>
                  </a:lnTo>
                  <a:lnTo>
                    <a:pt x="29961" y="476720"/>
                  </a:lnTo>
                  <a:lnTo>
                    <a:pt x="30637" y="474987"/>
                  </a:lnTo>
                  <a:lnTo>
                    <a:pt x="31314" y="473253"/>
                  </a:lnTo>
                  <a:lnTo>
                    <a:pt x="31997" y="471520"/>
                  </a:lnTo>
                  <a:lnTo>
                    <a:pt x="32684" y="469786"/>
                  </a:lnTo>
                  <a:lnTo>
                    <a:pt x="33371" y="468053"/>
                  </a:lnTo>
                  <a:lnTo>
                    <a:pt x="34066" y="466319"/>
                  </a:lnTo>
                  <a:lnTo>
                    <a:pt x="34762" y="464586"/>
                  </a:lnTo>
                  <a:lnTo>
                    <a:pt x="35461" y="462852"/>
                  </a:lnTo>
                  <a:lnTo>
                    <a:pt x="36164" y="461119"/>
                  </a:lnTo>
                  <a:lnTo>
                    <a:pt x="36867" y="459385"/>
                  </a:lnTo>
                  <a:lnTo>
                    <a:pt x="37575" y="457652"/>
                  </a:lnTo>
                  <a:lnTo>
                    <a:pt x="38285" y="455918"/>
                  </a:lnTo>
                  <a:lnTo>
                    <a:pt x="38995" y="454184"/>
                  </a:lnTo>
                  <a:lnTo>
                    <a:pt x="39711" y="452451"/>
                  </a:lnTo>
                  <a:lnTo>
                    <a:pt x="40426" y="450717"/>
                  </a:lnTo>
                  <a:lnTo>
                    <a:pt x="41143" y="448984"/>
                  </a:lnTo>
                  <a:lnTo>
                    <a:pt x="41862" y="447250"/>
                  </a:lnTo>
                  <a:lnTo>
                    <a:pt x="42582" y="445517"/>
                  </a:lnTo>
                  <a:lnTo>
                    <a:pt x="43303" y="443783"/>
                  </a:lnTo>
                  <a:lnTo>
                    <a:pt x="44026" y="442050"/>
                  </a:lnTo>
                  <a:lnTo>
                    <a:pt x="44748" y="440316"/>
                  </a:lnTo>
                  <a:lnTo>
                    <a:pt x="45472" y="438583"/>
                  </a:lnTo>
                  <a:lnTo>
                    <a:pt x="46196" y="436849"/>
                  </a:lnTo>
                  <a:lnTo>
                    <a:pt x="46921" y="435116"/>
                  </a:lnTo>
                  <a:lnTo>
                    <a:pt x="47645" y="433382"/>
                  </a:lnTo>
                  <a:lnTo>
                    <a:pt x="48370" y="431649"/>
                  </a:lnTo>
                  <a:lnTo>
                    <a:pt x="49094" y="429915"/>
                  </a:lnTo>
                  <a:lnTo>
                    <a:pt x="49818" y="428181"/>
                  </a:lnTo>
                  <a:lnTo>
                    <a:pt x="50541" y="426448"/>
                  </a:lnTo>
                  <a:lnTo>
                    <a:pt x="51263" y="424714"/>
                  </a:lnTo>
                  <a:lnTo>
                    <a:pt x="51985" y="422981"/>
                  </a:lnTo>
                  <a:lnTo>
                    <a:pt x="52705" y="421247"/>
                  </a:lnTo>
                  <a:lnTo>
                    <a:pt x="53424" y="419514"/>
                  </a:lnTo>
                  <a:lnTo>
                    <a:pt x="54143" y="417780"/>
                  </a:lnTo>
                  <a:lnTo>
                    <a:pt x="54858" y="416047"/>
                  </a:lnTo>
                  <a:lnTo>
                    <a:pt x="55573" y="414313"/>
                  </a:lnTo>
                  <a:lnTo>
                    <a:pt x="56286" y="412580"/>
                  </a:lnTo>
                  <a:lnTo>
                    <a:pt x="56995" y="410846"/>
                  </a:lnTo>
                  <a:lnTo>
                    <a:pt x="57704" y="409113"/>
                  </a:lnTo>
                  <a:lnTo>
                    <a:pt x="58409" y="407379"/>
                  </a:lnTo>
                  <a:lnTo>
                    <a:pt x="59112" y="405646"/>
                  </a:lnTo>
                  <a:lnTo>
                    <a:pt x="59814" y="403912"/>
                  </a:lnTo>
                  <a:lnTo>
                    <a:pt x="60509" y="402179"/>
                  </a:lnTo>
                  <a:lnTo>
                    <a:pt x="61204" y="400445"/>
                  </a:lnTo>
                  <a:lnTo>
                    <a:pt x="61895" y="398711"/>
                  </a:lnTo>
                  <a:lnTo>
                    <a:pt x="62581" y="396978"/>
                  </a:lnTo>
                  <a:lnTo>
                    <a:pt x="63267" y="395244"/>
                  </a:lnTo>
                  <a:lnTo>
                    <a:pt x="63946" y="393511"/>
                  </a:lnTo>
                  <a:lnTo>
                    <a:pt x="64622" y="391777"/>
                  </a:lnTo>
                  <a:lnTo>
                    <a:pt x="65297" y="390044"/>
                  </a:lnTo>
                  <a:lnTo>
                    <a:pt x="65962" y="388310"/>
                  </a:lnTo>
                  <a:lnTo>
                    <a:pt x="66627" y="386577"/>
                  </a:lnTo>
                  <a:lnTo>
                    <a:pt x="67286" y="384843"/>
                  </a:lnTo>
                  <a:lnTo>
                    <a:pt x="67940" y="383110"/>
                  </a:lnTo>
                  <a:lnTo>
                    <a:pt x="68593" y="381376"/>
                  </a:lnTo>
                  <a:lnTo>
                    <a:pt x="69235" y="379643"/>
                  </a:lnTo>
                  <a:lnTo>
                    <a:pt x="69875" y="377909"/>
                  </a:lnTo>
                  <a:lnTo>
                    <a:pt x="70512" y="376176"/>
                  </a:lnTo>
                  <a:lnTo>
                    <a:pt x="71138" y="374442"/>
                  </a:lnTo>
                  <a:lnTo>
                    <a:pt x="71764" y="372709"/>
                  </a:lnTo>
                  <a:lnTo>
                    <a:pt x="72382" y="370975"/>
                  </a:lnTo>
                  <a:lnTo>
                    <a:pt x="72993" y="369241"/>
                  </a:lnTo>
                  <a:lnTo>
                    <a:pt x="73604" y="367508"/>
                  </a:lnTo>
                  <a:lnTo>
                    <a:pt x="74201" y="365774"/>
                  </a:lnTo>
                  <a:lnTo>
                    <a:pt x="74796" y="364041"/>
                  </a:lnTo>
                  <a:lnTo>
                    <a:pt x="75387" y="362307"/>
                  </a:lnTo>
                  <a:lnTo>
                    <a:pt x="75966" y="360574"/>
                  </a:lnTo>
                  <a:lnTo>
                    <a:pt x="76545" y="358840"/>
                  </a:lnTo>
                  <a:lnTo>
                    <a:pt x="77112" y="357107"/>
                  </a:lnTo>
                  <a:lnTo>
                    <a:pt x="77673" y="355373"/>
                  </a:lnTo>
                  <a:lnTo>
                    <a:pt x="78235" y="353640"/>
                  </a:lnTo>
                  <a:lnTo>
                    <a:pt x="78778" y="351906"/>
                  </a:lnTo>
                  <a:lnTo>
                    <a:pt x="79321" y="350173"/>
                  </a:lnTo>
                  <a:lnTo>
                    <a:pt x="79857" y="348439"/>
                  </a:lnTo>
                  <a:lnTo>
                    <a:pt x="80382" y="346706"/>
                  </a:lnTo>
                  <a:lnTo>
                    <a:pt x="80906" y="344972"/>
                  </a:lnTo>
                  <a:lnTo>
                    <a:pt x="81416" y="343239"/>
                  </a:lnTo>
                  <a:lnTo>
                    <a:pt x="81921" y="341505"/>
                  </a:lnTo>
                  <a:lnTo>
                    <a:pt x="82424" y="339771"/>
                  </a:lnTo>
                  <a:lnTo>
                    <a:pt x="82909" y="338038"/>
                  </a:lnTo>
                  <a:lnTo>
                    <a:pt x="83393" y="336304"/>
                  </a:lnTo>
                  <a:lnTo>
                    <a:pt x="83869" y="334571"/>
                  </a:lnTo>
                  <a:lnTo>
                    <a:pt x="84333" y="332837"/>
                  </a:lnTo>
                  <a:lnTo>
                    <a:pt x="84797" y="331104"/>
                  </a:lnTo>
                  <a:lnTo>
                    <a:pt x="85244" y="329370"/>
                  </a:lnTo>
                  <a:lnTo>
                    <a:pt x="85687" y="327637"/>
                  </a:lnTo>
                  <a:lnTo>
                    <a:pt x="86126" y="325903"/>
                  </a:lnTo>
                  <a:lnTo>
                    <a:pt x="86547" y="324170"/>
                  </a:lnTo>
                  <a:lnTo>
                    <a:pt x="86969" y="322436"/>
                  </a:lnTo>
                  <a:lnTo>
                    <a:pt x="87379" y="320703"/>
                  </a:lnTo>
                  <a:lnTo>
                    <a:pt x="87778" y="318969"/>
                  </a:lnTo>
                  <a:lnTo>
                    <a:pt x="88177" y="317236"/>
                  </a:lnTo>
                  <a:lnTo>
                    <a:pt x="88557" y="315502"/>
                  </a:lnTo>
                  <a:lnTo>
                    <a:pt x="88934" y="313768"/>
                  </a:lnTo>
                  <a:lnTo>
                    <a:pt x="89306" y="312035"/>
                  </a:lnTo>
                  <a:lnTo>
                    <a:pt x="89661" y="310301"/>
                  </a:lnTo>
                  <a:lnTo>
                    <a:pt x="90016" y="308568"/>
                  </a:lnTo>
                  <a:lnTo>
                    <a:pt x="90357" y="306834"/>
                  </a:lnTo>
                  <a:lnTo>
                    <a:pt x="90689" y="305101"/>
                  </a:lnTo>
                  <a:lnTo>
                    <a:pt x="91021" y="303367"/>
                  </a:lnTo>
                  <a:lnTo>
                    <a:pt x="91331" y="301634"/>
                  </a:lnTo>
                  <a:lnTo>
                    <a:pt x="91641" y="299900"/>
                  </a:lnTo>
                  <a:lnTo>
                    <a:pt x="91943" y="298167"/>
                  </a:lnTo>
                  <a:lnTo>
                    <a:pt x="92229" y="296433"/>
                  </a:lnTo>
                  <a:lnTo>
                    <a:pt x="92516" y="294700"/>
                  </a:lnTo>
                  <a:lnTo>
                    <a:pt x="92787" y="292966"/>
                  </a:lnTo>
                  <a:lnTo>
                    <a:pt x="93051" y="291233"/>
                  </a:lnTo>
                  <a:lnTo>
                    <a:pt x="93314" y="289499"/>
                  </a:lnTo>
                  <a:lnTo>
                    <a:pt x="93555" y="287766"/>
                  </a:lnTo>
                  <a:lnTo>
                    <a:pt x="93796" y="286032"/>
                  </a:lnTo>
                  <a:lnTo>
                    <a:pt x="94028" y="284298"/>
                  </a:lnTo>
                  <a:lnTo>
                    <a:pt x="94246" y="282565"/>
                  </a:lnTo>
                  <a:lnTo>
                    <a:pt x="94465" y="280831"/>
                  </a:lnTo>
                  <a:lnTo>
                    <a:pt x="94666" y="279098"/>
                  </a:lnTo>
                  <a:lnTo>
                    <a:pt x="94862" y="277364"/>
                  </a:lnTo>
                  <a:lnTo>
                    <a:pt x="95056" y="275631"/>
                  </a:lnTo>
                  <a:lnTo>
                    <a:pt x="95230" y="273897"/>
                  </a:lnTo>
                  <a:lnTo>
                    <a:pt x="95404" y="272164"/>
                  </a:lnTo>
                  <a:lnTo>
                    <a:pt x="95567" y="270430"/>
                  </a:lnTo>
                  <a:lnTo>
                    <a:pt x="95720" y="268697"/>
                  </a:lnTo>
                  <a:lnTo>
                    <a:pt x="95872" y="266963"/>
                  </a:lnTo>
                  <a:lnTo>
                    <a:pt x="96006" y="265230"/>
                  </a:lnTo>
                  <a:lnTo>
                    <a:pt x="96137" y="263496"/>
                  </a:lnTo>
                  <a:lnTo>
                    <a:pt x="96264" y="261763"/>
                  </a:lnTo>
                  <a:lnTo>
                    <a:pt x="96373" y="260029"/>
                  </a:lnTo>
                  <a:lnTo>
                    <a:pt x="96483" y="258296"/>
                  </a:lnTo>
                  <a:lnTo>
                    <a:pt x="96582" y="256562"/>
                  </a:lnTo>
                  <a:lnTo>
                    <a:pt x="96671" y="254828"/>
                  </a:lnTo>
                  <a:lnTo>
                    <a:pt x="96760" y="253095"/>
                  </a:lnTo>
                  <a:lnTo>
                    <a:pt x="96831" y="251361"/>
                  </a:lnTo>
                  <a:lnTo>
                    <a:pt x="96901" y="249628"/>
                  </a:lnTo>
                  <a:lnTo>
                    <a:pt x="96965" y="247894"/>
                  </a:lnTo>
                  <a:lnTo>
                    <a:pt x="97015" y="246161"/>
                  </a:lnTo>
                  <a:lnTo>
                    <a:pt x="97065" y="244427"/>
                  </a:lnTo>
                  <a:lnTo>
                    <a:pt x="97104" y="242694"/>
                  </a:lnTo>
                  <a:lnTo>
                    <a:pt x="97135" y="240960"/>
                  </a:lnTo>
                  <a:lnTo>
                    <a:pt x="97167" y="239227"/>
                  </a:lnTo>
                  <a:lnTo>
                    <a:pt x="97181" y="237493"/>
                  </a:lnTo>
                  <a:lnTo>
                    <a:pt x="97194" y="235760"/>
                  </a:lnTo>
                  <a:lnTo>
                    <a:pt x="97202" y="234026"/>
                  </a:lnTo>
                  <a:lnTo>
                    <a:pt x="97199" y="232293"/>
                  </a:lnTo>
                  <a:lnTo>
                    <a:pt x="97195" y="230559"/>
                  </a:lnTo>
                  <a:lnTo>
                    <a:pt x="97180" y="228826"/>
                  </a:lnTo>
                  <a:lnTo>
                    <a:pt x="97160" y="227092"/>
                  </a:lnTo>
                  <a:lnTo>
                    <a:pt x="97139" y="225358"/>
                  </a:lnTo>
                  <a:lnTo>
                    <a:pt x="97104" y="223625"/>
                  </a:lnTo>
                  <a:lnTo>
                    <a:pt x="97069" y="221891"/>
                  </a:lnTo>
                  <a:lnTo>
                    <a:pt x="97028" y="220158"/>
                  </a:lnTo>
                  <a:lnTo>
                    <a:pt x="96978" y="218424"/>
                  </a:lnTo>
                  <a:lnTo>
                    <a:pt x="96928" y="216691"/>
                  </a:lnTo>
                  <a:lnTo>
                    <a:pt x="96868" y="214957"/>
                  </a:lnTo>
                  <a:lnTo>
                    <a:pt x="96805" y="213224"/>
                  </a:lnTo>
                  <a:lnTo>
                    <a:pt x="96739" y="211490"/>
                  </a:lnTo>
                  <a:lnTo>
                    <a:pt x="96664" y="209757"/>
                  </a:lnTo>
                  <a:lnTo>
                    <a:pt x="96588" y="208023"/>
                  </a:lnTo>
                  <a:lnTo>
                    <a:pt x="96506" y="206290"/>
                  </a:lnTo>
                  <a:lnTo>
                    <a:pt x="96419" y="204556"/>
                  </a:lnTo>
                  <a:lnTo>
                    <a:pt x="96331" y="202823"/>
                  </a:lnTo>
                  <a:lnTo>
                    <a:pt x="96235" y="201089"/>
                  </a:lnTo>
                  <a:lnTo>
                    <a:pt x="96137" y="199355"/>
                  </a:lnTo>
                  <a:lnTo>
                    <a:pt x="96037" y="197622"/>
                  </a:lnTo>
                  <a:lnTo>
                    <a:pt x="95930" y="195888"/>
                  </a:lnTo>
                  <a:lnTo>
                    <a:pt x="95823" y="194155"/>
                  </a:lnTo>
                  <a:lnTo>
                    <a:pt x="95710" y="192421"/>
                  </a:lnTo>
                  <a:lnTo>
                    <a:pt x="95595" y="190688"/>
                  </a:lnTo>
                  <a:lnTo>
                    <a:pt x="95479" y="188954"/>
                  </a:lnTo>
                  <a:lnTo>
                    <a:pt x="95357" y="187221"/>
                  </a:lnTo>
                  <a:lnTo>
                    <a:pt x="95234" y="185487"/>
                  </a:lnTo>
                  <a:lnTo>
                    <a:pt x="95110" y="183754"/>
                  </a:lnTo>
                  <a:lnTo>
                    <a:pt x="94981" y="182020"/>
                  </a:lnTo>
                  <a:lnTo>
                    <a:pt x="94853" y="180287"/>
                  </a:lnTo>
                  <a:lnTo>
                    <a:pt x="94721" y="178553"/>
                  </a:lnTo>
                  <a:lnTo>
                    <a:pt x="94587" y="176820"/>
                  </a:lnTo>
                  <a:lnTo>
                    <a:pt x="94454" y="175086"/>
                  </a:lnTo>
                  <a:lnTo>
                    <a:pt x="94316" y="173353"/>
                  </a:lnTo>
                  <a:lnTo>
                    <a:pt x="94179" y="171619"/>
                  </a:lnTo>
                  <a:lnTo>
                    <a:pt x="94041" y="169885"/>
                  </a:lnTo>
                  <a:lnTo>
                    <a:pt x="93902" y="168152"/>
                  </a:lnTo>
                  <a:lnTo>
                    <a:pt x="93762" y="166418"/>
                  </a:lnTo>
                  <a:lnTo>
                    <a:pt x="93622" y="164685"/>
                  </a:lnTo>
                  <a:lnTo>
                    <a:pt x="93481" y="162951"/>
                  </a:lnTo>
                  <a:lnTo>
                    <a:pt x="93340" y="161218"/>
                  </a:lnTo>
                  <a:lnTo>
                    <a:pt x="93199" y="159484"/>
                  </a:lnTo>
                  <a:lnTo>
                    <a:pt x="93058" y="157751"/>
                  </a:lnTo>
                  <a:lnTo>
                    <a:pt x="92918" y="156017"/>
                  </a:lnTo>
                  <a:lnTo>
                    <a:pt x="92778" y="154284"/>
                  </a:lnTo>
                  <a:lnTo>
                    <a:pt x="92639" y="152550"/>
                  </a:lnTo>
                  <a:lnTo>
                    <a:pt x="92501" y="150817"/>
                  </a:lnTo>
                  <a:lnTo>
                    <a:pt x="92364" y="149083"/>
                  </a:lnTo>
                  <a:lnTo>
                    <a:pt x="92227" y="147350"/>
                  </a:lnTo>
                  <a:lnTo>
                    <a:pt x="92093" y="145616"/>
                  </a:lnTo>
                  <a:lnTo>
                    <a:pt x="91959" y="143883"/>
                  </a:lnTo>
                  <a:lnTo>
                    <a:pt x="91828" y="142149"/>
                  </a:lnTo>
                  <a:lnTo>
                    <a:pt x="91699" y="140415"/>
                  </a:lnTo>
                  <a:lnTo>
                    <a:pt x="91570" y="138682"/>
                  </a:lnTo>
                  <a:lnTo>
                    <a:pt x="91447" y="136948"/>
                  </a:lnTo>
                  <a:lnTo>
                    <a:pt x="91323" y="135215"/>
                  </a:lnTo>
                  <a:lnTo>
                    <a:pt x="91202" y="133481"/>
                  </a:lnTo>
                  <a:lnTo>
                    <a:pt x="91086" y="131748"/>
                  </a:lnTo>
                  <a:lnTo>
                    <a:pt x="90970" y="130014"/>
                  </a:lnTo>
                  <a:lnTo>
                    <a:pt x="90859" y="128281"/>
                  </a:lnTo>
                  <a:lnTo>
                    <a:pt x="90751" y="126547"/>
                  </a:lnTo>
                  <a:lnTo>
                    <a:pt x="90643" y="124814"/>
                  </a:lnTo>
                  <a:lnTo>
                    <a:pt x="90545" y="123080"/>
                  </a:lnTo>
                  <a:lnTo>
                    <a:pt x="90446" y="121347"/>
                  </a:lnTo>
                  <a:lnTo>
                    <a:pt x="90351" y="119613"/>
                  </a:lnTo>
                  <a:lnTo>
                    <a:pt x="90263" y="117880"/>
                  </a:lnTo>
                  <a:lnTo>
                    <a:pt x="90174" y="116146"/>
                  </a:lnTo>
                  <a:lnTo>
                    <a:pt x="90094" y="114413"/>
                  </a:lnTo>
                  <a:lnTo>
                    <a:pt x="90017" y="112679"/>
                  </a:lnTo>
                  <a:lnTo>
                    <a:pt x="89941" y="110945"/>
                  </a:lnTo>
                  <a:lnTo>
                    <a:pt x="89877" y="109212"/>
                  </a:lnTo>
                  <a:lnTo>
                    <a:pt x="89812" y="107478"/>
                  </a:lnTo>
                  <a:lnTo>
                    <a:pt x="89753" y="105745"/>
                  </a:lnTo>
                  <a:lnTo>
                    <a:pt x="89702" y="104011"/>
                  </a:lnTo>
                  <a:lnTo>
                    <a:pt x="89651" y="102278"/>
                  </a:lnTo>
                  <a:lnTo>
                    <a:pt x="89611" y="100544"/>
                  </a:lnTo>
                  <a:lnTo>
                    <a:pt x="89575" y="98811"/>
                  </a:lnTo>
                  <a:lnTo>
                    <a:pt x="89540" y="97077"/>
                  </a:lnTo>
                  <a:lnTo>
                    <a:pt x="89518" y="95344"/>
                  </a:lnTo>
                  <a:lnTo>
                    <a:pt x="89497" y="93610"/>
                  </a:lnTo>
                  <a:lnTo>
                    <a:pt x="89483" y="91877"/>
                  </a:lnTo>
                  <a:lnTo>
                    <a:pt x="89478" y="90143"/>
                  </a:lnTo>
                  <a:lnTo>
                    <a:pt x="89472" y="88410"/>
                  </a:lnTo>
                  <a:lnTo>
                    <a:pt x="89481" y="86676"/>
                  </a:lnTo>
                  <a:lnTo>
                    <a:pt x="89493" y="84942"/>
                  </a:lnTo>
                  <a:lnTo>
                    <a:pt x="89508" y="83209"/>
                  </a:lnTo>
                  <a:lnTo>
                    <a:pt x="89537" y="81475"/>
                  </a:lnTo>
                  <a:lnTo>
                    <a:pt x="89566" y="79742"/>
                  </a:lnTo>
                  <a:lnTo>
                    <a:pt x="89605" y="78008"/>
                  </a:lnTo>
                  <a:lnTo>
                    <a:pt x="89653" y="76275"/>
                  </a:lnTo>
                  <a:lnTo>
                    <a:pt x="89700" y="74541"/>
                  </a:lnTo>
                  <a:lnTo>
                    <a:pt x="89765" y="72808"/>
                  </a:lnTo>
                  <a:lnTo>
                    <a:pt x="89831" y="71074"/>
                  </a:lnTo>
                  <a:lnTo>
                    <a:pt x="89903" y="69341"/>
                  </a:lnTo>
                  <a:lnTo>
                    <a:pt x="89989" y="67607"/>
                  </a:lnTo>
                  <a:lnTo>
                    <a:pt x="90075" y="65874"/>
                  </a:lnTo>
                  <a:lnTo>
                    <a:pt x="90174" y="64140"/>
                  </a:lnTo>
                  <a:lnTo>
                    <a:pt x="90280" y="62407"/>
                  </a:lnTo>
                  <a:lnTo>
                    <a:pt x="90386" y="60673"/>
                  </a:lnTo>
                  <a:lnTo>
                    <a:pt x="90513" y="58940"/>
                  </a:lnTo>
                  <a:lnTo>
                    <a:pt x="90640" y="57206"/>
                  </a:lnTo>
                  <a:lnTo>
                    <a:pt x="90774" y="55472"/>
                  </a:lnTo>
                  <a:lnTo>
                    <a:pt x="90922" y="53739"/>
                  </a:lnTo>
                  <a:lnTo>
                    <a:pt x="91069" y="52005"/>
                  </a:lnTo>
                  <a:lnTo>
                    <a:pt x="91233" y="50272"/>
                  </a:lnTo>
                  <a:lnTo>
                    <a:pt x="91402" y="48538"/>
                  </a:lnTo>
                  <a:lnTo>
                    <a:pt x="91573" y="46805"/>
                  </a:lnTo>
                  <a:lnTo>
                    <a:pt x="91763" y="45071"/>
                  </a:lnTo>
                  <a:lnTo>
                    <a:pt x="91954" y="43338"/>
                  </a:lnTo>
                  <a:lnTo>
                    <a:pt x="92155" y="41604"/>
                  </a:lnTo>
                  <a:lnTo>
                    <a:pt x="92368" y="39871"/>
                  </a:lnTo>
                  <a:lnTo>
                    <a:pt x="92580" y="38137"/>
                  </a:lnTo>
                  <a:lnTo>
                    <a:pt x="92811" y="36404"/>
                  </a:lnTo>
                  <a:lnTo>
                    <a:pt x="93046" y="34670"/>
                  </a:lnTo>
                  <a:lnTo>
                    <a:pt x="93285" y="32937"/>
                  </a:lnTo>
                  <a:lnTo>
                    <a:pt x="93542" y="31203"/>
                  </a:lnTo>
                  <a:lnTo>
                    <a:pt x="93799" y="29470"/>
                  </a:lnTo>
                  <a:lnTo>
                    <a:pt x="94069" y="27736"/>
                  </a:lnTo>
                  <a:lnTo>
                    <a:pt x="94348" y="26002"/>
                  </a:lnTo>
                  <a:lnTo>
                    <a:pt x="94628" y="24269"/>
                  </a:lnTo>
                  <a:lnTo>
                    <a:pt x="94928" y="22535"/>
                  </a:lnTo>
                  <a:lnTo>
                    <a:pt x="95230" y="20802"/>
                  </a:lnTo>
                  <a:lnTo>
                    <a:pt x="95538" y="19068"/>
                  </a:lnTo>
                  <a:lnTo>
                    <a:pt x="95862" y="17335"/>
                  </a:lnTo>
                  <a:lnTo>
                    <a:pt x="96186" y="15601"/>
                  </a:lnTo>
                  <a:lnTo>
                    <a:pt x="96525" y="13868"/>
                  </a:lnTo>
                  <a:lnTo>
                    <a:pt x="96871" y="12134"/>
                  </a:lnTo>
                  <a:lnTo>
                    <a:pt x="97218" y="10401"/>
                  </a:lnTo>
                  <a:lnTo>
                    <a:pt x="97586" y="8667"/>
                  </a:lnTo>
                  <a:lnTo>
                    <a:pt x="97955" y="6934"/>
                  </a:lnTo>
                  <a:lnTo>
                    <a:pt x="98332" y="5200"/>
                  </a:lnTo>
                  <a:lnTo>
                    <a:pt x="98722" y="3467"/>
                  </a:lnTo>
                  <a:lnTo>
                    <a:pt x="99113" y="1733"/>
                  </a:lnTo>
                  <a:lnTo>
                    <a:pt x="99519" y="0"/>
                  </a:lnTo>
                  <a:lnTo>
                    <a:pt x="361107" y="0"/>
                  </a:lnTo>
                  <a:lnTo>
                    <a:pt x="361512" y="1733"/>
                  </a:lnTo>
                  <a:lnTo>
                    <a:pt x="361903" y="3467"/>
                  </a:lnTo>
                  <a:lnTo>
                    <a:pt x="362294" y="5200"/>
                  </a:lnTo>
                  <a:lnTo>
                    <a:pt x="362670" y="6934"/>
                  </a:lnTo>
                  <a:lnTo>
                    <a:pt x="363039" y="8667"/>
                  </a:lnTo>
                  <a:lnTo>
                    <a:pt x="363408" y="10401"/>
                  </a:lnTo>
                  <a:lnTo>
                    <a:pt x="363754" y="12134"/>
                  </a:lnTo>
                  <a:lnTo>
                    <a:pt x="364101" y="13868"/>
                  </a:lnTo>
                  <a:lnTo>
                    <a:pt x="364439" y="15601"/>
                  </a:lnTo>
                  <a:lnTo>
                    <a:pt x="364764" y="17335"/>
                  </a:lnTo>
                  <a:lnTo>
                    <a:pt x="365088" y="19068"/>
                  </a:lnTo>
                  <a:lnTo>
                    <a:pt x="365396" y="20802"/>
                  </a:lnTo>
                  <a:lnTo>
                    <a:pt x="365698" y="22535"/>
                  </a:lnTo>
                  <a:lnTo>
                    <a:pt x="365998" y="24269"/>
                  </a:lnTo>
                  <a:lnTo>
                    <a:pt x="366277" y="26002"/>
                  </a:lnTo>
                  <a:lnTo>
                    <a:pt x="366557" y="27736"/>
                  </a:lnTo>
                  <a:lnTo>
                    <a:pt x="366826" y="29470"/>
                  </a:lnTo>
                  <a:lnTo>
                    <a:pt x="367083" y="31203"/>
                  </a:lnTo>
                  <a:lnTo>
                    <a:pt x="367341" y="32937"/>
                  </a:lnTo>
                  <a:lnTo>
                    <a:pt x="367580" y="34670"/>
                  </a:lnTo>
                  <a:lnTo>
                    <a:pt x="367814" y="36404"/>
                  </a:lnTo>
                  <a:lnTo>
                    <a:pt x="368045" y="38137"/>
                  </a:lnTo>
                  <a:lnTo>
                    <a:pt x="368258" y="39871"/>
                  </a:lnTo>
                  <a:lnTo>
                    <a:pt x="368471" y="41604"/>
                  </a:lnTo>
                  <a:lnTo>
                    <a:pt x="368672" y="43338"/>
                  </a:lnTo>
                  <a:lnTo>
                    <a:pt x="368862" y="45071"/>
                  </a:lnTo>
                  <a:lnTo>
                    <a:pt x="369053" y="46805"/>
                  </a:lnTo>
                  <a:lnTo>
                    <a:pt x="369224" y="48538"/>
                  </a:lnTo>
                  <a:lnTo>
                    <a:pt x="369393" y="50272"/>
                  </a:lnTo>
                  <a:lnTo>
                    <a:pt x="369557" y="52005"/>
                  </a:lnTo>
                  <a:lnTo>
                    <a:pt x="369704" y="53739"/>
                  </a:lnTo>
                  <a:lnTo>
                    <a:pt x="369852" y="55472"/>
                  </a:lnTo>
                  <a:lnTo>
                    <a:pt x="369986" y="57206"/>
                  </a:lnTo>
                  <a:lnTo>
                    <a:pt x="370113" y="58940"/>
                  </a:lnTo>
                  <a:lnTo>
                    <a:pt x="370239" y="60673"/>
                  </a:lnTo>
                  <a:lnTo>
                    <a:pt x="370346" y="62407"/>
                  </a:lnTo>
                  <a:lnTo>
                    <a:pt x="370452" y="64140"/>
                  </a:lnTo>
                  <a:lnTo>
                    <a:pt x="370551" y="65874"/>
                  </a:lnTo>
                  <a:lnTo>
                    <a:pt x="370636" y="67607"/>
                  </a:lnTo>
                  <a:lnTo>
                    <a:pt x="370722" y="69341"/>
                  </a:lnTo>
                  <a:lnTo>
                    <a:pt x="370794" y="71074"/>
                  </a:lnTo>
                  <a:lnTo>
                    <a:pt x="370861" y="72808"/>
                  </a:lnTo>
                  <a:lnTo>
                    <a:pt x="370926" y="74541"/>
                  </a:lnTo>
                  <a:lnTo>
                    <a:pt x="370973" y="76275"/>
                  </a:lnTo>
                  <a:lnTo>
                    <a:pt x="371020" y="78008"/>
                  </a:lnTo>
                  <a:lnTo>
                    <a:pt x="371060" y="79742"/>
                  </a:lnTo>
                  <a:lnTo>
                    <a:pt x="371089" y="81475"/>
                  </a:lnTo>
                  <a:lnTo>
                    <a:pt x="371118" y="83209"/>
                  </a:lnTo>
                  <a:lnTo>
                    <a:pt x="371133" y="84942"/>
                  </a:lnTo>
                  <a:lnTo>
                    <a:pt x="371144" y="86676"/>
                  </a:lnTo>
                  <a:lnTo>
                    <a:pt x="371153" y="88410"/>
                  </a:lnTo>
                  <a:lnTo>
                    <a:pt x="371148" y="90143"/>
                  </a:lnTo>
                  <a:lnTo>
                    <a:pt x="371142" y="91877"/>
                  </a:lnTo>
                  <a:lnTo>
                    <a:pt x="371129" y="93610"/>
                  </a:lnTo>
                  <a:lnTo>
                    <a:pt x="371107" y="95344"/>
                  </a:lnTo>
                  <a:lnTo>
                    <a:pt x="371086" y="97077"/>
                  </a:lnTo>
                  <a:lnTo>
                    <a:pt x="371051" y="98811"/>
                  </a:lnTo>
                  <a:lnTo>
                    <a:pt x="371014" y="100544"/>
                  </a:lnTo>
                  <a:lnTo>
                    <a:pt x="370974" y="102278"/>
                  </a:lnTo>
                  <a:lnTo>
                    <a:pt x="370923" y="104011"/>
                  </a:lnTo>
                  <a:lnTo>
                    <a:pt x="370872" y="105745"/>
                  </a:lnTo>
                  <a:lnTo>
                    <a:pt x="370813" y="107478"/>
                  </a:lnTo>
                  <a:lnTo>
                    <a:pt x="370749" y="109212"/>
                  </a:lnTo>
                  <a:lnTo>
                    <a:pt x="370685" y="110945"/>
                  </a:lnTo>
                  <a:lnTo>
                    <a:pt x="370608" y="112679"/>
                  </a:lnTo>
                  <a:lnTo>
                    <a:pt x="370532" y="114413"/>
                  </a:lnTo>
                  <a:lnTo>
                    <a:pt x="370451" y="116146"/>
                  </a:lnTo>
                  <a:lnTo>
                    <a:pt x="370363" y="117880"/>
                  </a:lnTo>
                  <a:lnTo>
                    <a:pt x="370275" y="119613"/>
                  </a:lnTo>
                  <a:lnTo>
                    <a:pt x="370180" y="121347"/>
                  </a:lnTo>
                  <a:lnTo>
                    <a:pt x="370081" y="123080"/>
                  </a:lnTo>
                  <a:lnTo>
                    <a:pt x="369982" y="124814"/>
                  </a:lnTo>
                  <a:lnTo>
                    <a:pt x="369874" y="126547"/>
                  </a:lnTo>
                  <a:lnTo>
                    <a:pt x="369767" y="128281"/>
                  </a:lnTo>
                  <a:lnTo>
                    <a:pt x="369656" y="130014"/>
                  </a:lnTo>
                  <a:lnTo>
                    <a:pt x="369540" y="131748"/>
                  </a:lnTo>
                  <a:lnTo>
                    <a:pt x="369423" y="133481"/>
                  </a:lnTo>
                  <a:lnTo>
                    <a:pt x="369302" y="135215"/>
                  </a:lnTo>
                  <a:lnTo>
                    <a:pt x="369179" y="136948"/>
                  </a:lnTo>
                  <a:lnTo>
                    <a:pt x="369055" y="138682"/>
                  </a:lnTo>
                  <a:lnTo>
                    <a:pt x="368926" y="140415"/>
                  </a:lnTo>
                  <a:lnTo>
                    <a:pt x="368797" y="142149"/>
                  </a:lnTo>
                  <a:lnTo>
                    <a:pt x="368666" y="143883"/>
                  </a:lnTo>
                  <a:lnTo>
                    <a:pt x="368533" y="145616"/>
                  </a:lnTo>
                  <a:lnTo>
                    <a:pt x="368399" y="147350"/>
                  </a:lnTo>
                  <a:lnTo>
                    <a:pt x="368262" y="149083"/>
                  </a:lnTo>
                  <a:lnTo>
                    <a:pt x="368125" y="150817"/>
                  </a:lnTo>
                  <a:lnTo>
                    <a:pt x="367987" y="152550"/>
                  </a:lnTo>
                  <a:lnTo>
                    <a:pt x="367847" y="154284"/>
                  </a:lnTo>
                  <a:lnTo>
                    <a:pt x="367708" y="156017"/>
                  </a:lnTo>
                  <a:lnTo>
                    <a:pt x="367567" y="157751"/>
                  </a:lnTo>
                  <a:lnTo>
                    <a:pt x="367427" y="159484"/>
                  </a:lnTo>
                  <a:lnTo>
                    <a:pt x="367286" y="161218"/>
                  </a:lnTo>
                  <a:lnTo>
                    <a:pt x="367145" y="162951"/>
                  </a:lnTo>
                  <a:lnTo>
                    <a:pt x="367004" y="164685"/>
                  </a:lnTo>
                  <a:lnTo>
                    <a:pt x="366864" y="166418"/>
                  </a:lnTo>
                  <a:lnTo>
                    <a:pt x="366724" y="168152"/>
                  </a:lnTo>
                  <a:lnTo>
                    <a:pt x="366584" y="169885"/>
                  </a:lnTo>
                  <a:lnTo>
                    <a:pt x="366446" y="171619"/>
                  </a:lnTo>
                  <a:lnTo>
                    <a:pt x="366309" y="173353"/>
                  </a:lnTo>
                  <a:lnTo>
                    <a:pt x="366172" y="175086"/>
                  </a:lnTo>
                  <a:lnTo>
                    <a:pt x="366039" y="176820"/>
                  </a:lnTo>
                  <a:lnTo>
                    <a:pt x="365905" y="178553"/>
                  </a:lnTo>
                  <a:lnTo>
                    <a:pt x="365773" y="180287"/>
                  </a:lnTo>
                  <a:lnTo>
                    <a:pt x="365644" y="182020"/>
                  </a:lnTo>
                  <a:lnTo>
                    <a:pt x="365516" y="183754"/>
                  </a:lnTo>
                  <a:lnTo>
                    <a:pt x="365391" y="185487"/>
                  </a:lnTo>
                  <a:lnTo>
                    <a:pt x="365269" y="187221"/>
                  </a:lnTo>
                  <a:lnTo>
                    <a:pt x="365146" y="188954"/>
                  </a:lnTo>
                  <a:lnTo>
                    <a:pt x="365031" y="190688"/>
                  </a:lnTo>
                  <a:lnTo>
                    <a:pt x="364915" y="192421"/>
                  </a:lnTo>
                  <a:lnTo>
                    <a:pt x="364803" y="194155"/>
                  </a:lnTo>
                  <a:lnTo>
                    <a:pt x="364696" y="195888"/>
                  </a:lnTo>
                  <a:lnTo>
                    <a:pt x="364589" y="197622"/>
                  </a:lnTo>
                  <a:lnTo>
                    <a:pt x="364489" y="199355"/>
                  </a:lnTo>
                  <a:lnTo>
                    <a:pt x="364391" y="201089"/>
                  </a:lnTo>
                  <a:lnTo>
                    <a:pt x="364294" y="202823"/>
                  </a:lnTo>
                  <a:lnTo>
                    <a:pt x="364207" y="204556"/>
                  </a:lnTo>
                  <a:lnTo>
                    <a:pt x="364120" y="206290"/>
                  </a:lnTo>
                  <a:lnTo>
                    <a:pt x="364038" y="208023"/>
                  </a:lnTo>
                  <a:lnTo>
                    <a:pt x="363962" y="209757"/>
                  </a:lnTo>
                  <a:lnTo>
                    <a:pt x="363886" y="211490"/>
                  </a:lnTo>
                  <a:lnTo>
                    <a:pt x="363821" y="213224"/>
                  </a:lnTo>
                  <a:lnTo>
                    <a:pt x="363758" y="214957"/>
                  </a:lnTo>
                  <a:lnTo>
                    <a:pt x="363697" y="216691"/>
                  </a:lnTo>
                  <a:lnTo>
                    <a:pt x="363648" y="218424"/>
                  </a:lnTo>
                  <a:lnTo>
                    <a:pt x="363598" y="220158"/>
                  </a:lnTo>
                  <a:lnTo>
                    <a:pt x="363557" y="221891"/>
                  </a:lnTo>
                  <a:lnTo>
                    <a:pt x="363521" y="223625"/>
                  </a:lnTo>
                  <a:lnTo>
                    <a:pt x="363486" y="225358"/>
                  </a:lnTo>
                  <a:lnTo>
                    <a:pt x="363465" y="227092"/>
                  </a:lnTo>
                  <a:lnTo>
                    <a:pt x="363446" y="228826"/>
                  </a:lnTo>
                  <a:lnTo>
                    <a:pt x="363431" y="230559"/>
                  </a:lnTo>
                  <a:lnTo>
                    <a:pt x="363427" y="232293"/>
                  </a:lnTo>
                  <a:lnTo>
                    <a:pt x="363424" y="234026"/>
                  </a:lnTo>
                  <a:lnTo>
                    <a:pt x="363431" y="235760"/>
                  </a:lnTo>
                  <a:lnTo>
                    <a:pt x="363445" y="237493"/>
                  </a:lnTo>
                  <a:lnTo>
                    <a:pt x="363459" y="239227"/>
                  </a:lnTo>
                  <a:lnTo>
                    <a:pt x="363490" y="240960"/>
                  </a:lnTo>
                  <a:lnTo>
                    <a:pt x="363522" y="242694"/>
                  </a:lnTo>
                  <a:lnTo>
                    <a:pt x="363560" y="244427"/>
                  </a:lnTo>
                  <a:lnTo>
                    <a:pt x="363610" y="246161"/>
                  </a:lnTo>
                  <a:lnTo>
                    <a:pt x="363661" y="247894"/>
                  </a:lnTo>
                  <a:lnTo>
                    <a:pt x="363725" y="249628"/>
                  </a:lnTo>
                  <a:lnTo>
                    <a:pt x="363794" y="251361"/>
                  </a:lnTo>
                  <a:lnTo>
                    <a:pt x="363865" y="253095"/>
                  </a:lnTo>
                  <a:lnTo>
                    <a:pt x="363955" y="254828"/>
                  </a:lnTo>
                  <a:lnTo>
                    <a:pt x="364044" y="256562"/>
                  </a:lnTo>
                  <a:lnTo>
                    <a:pt x="364142" y="258296"/>
                  </a:lnTo>
                  <a:lnTo>
                    <a:pt x="364252" y="260029"/>
                  </a:lnTo>
                  <a:lnTo>
                    <a:pt x="364362" y="261763"/>
                  </a:lnTo>
                  <a:lnTo>
                    <a:pt x="364489" y="263496"/>
                  </a:lnTo>
                  <a:lnTo>
                    <a:pt x="364620" y="265230"/>
                  </a:lnTo>
                  <a:lnTo>
                    <a:pt x="364754" y="266963"/>
                  </a:lnTo>
                  <a:lnTo>
                    <a:pt x="364906" y="268697"/>
                  </a:lnTo>
                  <a:lnTo>
                    <a:pt x="365058" y="270430"/>
                  </a:lnTo>
                  <a:lnTo>
                    <a:pt x="365222" y="272164"/>
                  </a:lnTo>
                  <a:lnTo>
                    <a:pt x="365396" y="273897"/>
                  </a:lnTo>
                  <a:lnTo>
                    <a:pt x="365570" y="275631"/>
                  </a:lnTo>
                  <a:lnTo>
                    <a:pt x="365763" y="277364"/>
                  </a:lnTo>
                  <a:lnTo>
                    <a:pt x="365959" y="279098"/>
                  </a:lnTo>
                  <a:lnTo>
                    <a:pt x="366161" y="280831"/>
                  </a:lnTo>
                  <a:lnTo>
                    <a:pt x="366379" y="282565"/>
                  </a:lnTo>
                  <a:lnTo>
                    <a:pt x="366598" y="284298"/>
                  </a:lnTo>
                  <a:lnTo>
                    <a:pt x="366830" y="286032"/>
                  </a:lnTo>
                  <a:lnTo>
                    <a:pt x="367071" y="287766"/>
                  </a:lnTo>
                  <a:lnTo>
                    <a:pt x="367312" y="289499"/>
                  </a:lnTo>
                  <a:lnTo>
                    <a:pt x="367575" y="291233"/>
                  </a:lnTo>
                  <a:lnTo>
                    <a:pt x="367839" y="292966"/>
                  </a:lnTo>
                  <a:lnTo>
                    <a:pt x="368110" y="294700"/>
                  </a:lnTo>
                  <a:lnTo>
                    <a:pt x="368396" y="296433"/>
                  </a:lnTo>
                  <a:lnTo>
                    <a:pt x="368683" y="298167"/>
                  </a:lnTo>
                  <a:lnTo>
                    <a:pt x="368985" y="299900"/>
                  </a:lnTo>
                  <a:lnTo>
                    <a:pt x="369294" y="301634"/>
                  </a:lnTo>
                  <a:lnTo>
                    <a:pt x="369605" y="303367"/>
                  </a:lnTo>
                  <a:lnTo>
                    <a:pt x="369937" y="305101"/>
                  </a:lnTo>
                  <a:lnTo>
                    <a:pt x="370269" y="306834"/>
                  </a:lnTo>
                  <a:lnTo>
                    <a:pt x="370610" y="308568"/>
                  </a:lnTo>
                  <a:lnTo>
                    <a:pt x="370965" y="310301"/>
                  </a:lnTo>
                  <a:lnTo>
                    <a:pt x="371320" y="312035"/>
                  </a:lnTo>
                  <a:lnTo>
                    <a:pt x="371691" y="313768"/>
                  </a:lnTo>
                  <a:lnTo>
                    <a:pt x="372068" y="315502"/>
                  </a:lnTo>
                  <a:lnTo>
                    <a:pt x="372448" y="317236"/>
                  </a:lnTo>
                  <a:lnTo>
                    <a:pt x="372848" y="318969"/>
                  </a:lnTo>
                  <a:lnTo>
                    <a:pt x="373247" y="320703"/>
                  </a:lnTo>
                  <a:lnTo>
                    <a:pt x="373657" y="322436"/>
                  </a:lnTo>
                  <a:lnTo>
                    <a:pt x="374078" y="324170"/>
                  </a:lnTo>
                  <a:lnTo>
                    <a:pt x="374500" y="325903"/>
                  </a:lnTo>
                  <a:lnTo>
                    <a:pt x="374939" y="327637"/>
                  </a:lnTo>
                  <a:lnTo>
                    <a:pt x="375382" y="329370"/>
                  </a:lnTo>
                  <a:lnTo>
                    <a:pt x="375829" y="331104"/>
                  </a:lnTo>
                  <a:lnTo>
                    <a:pt x="376293" y="332837"/>
                  </a:lnTo>
                  <a:lnTo>
                    <a:pt x="376757" y="334571"/>
                  </a:lnTo>
                  <a:lnTo>
                    <a:pt x="377232" y="336304"/>
                  </a:lnTo>
                  <a:lnTo>
                    <a:pt x="377717" y="338038"/>
                  </a:lnTo>
                  <a:lnTo>
                    <a:pt x="378202" y="339771"/>
                  </a:lnTo>
                  <a:lnTo>
                    <a:pt x="378705" y="341505"/>
                  </a:lnTo>
                  <a:lnTo>
                    <a:pt x="379210" y="343239"/>
                  </a:lnTo>
                  <a:lnTo>
                    <a:pt x="379720" y="344972"/>
                  </a:lnTo>
                  <a:lnTo>
                    <a:pt x="380244" y="346706"/>
                  </a:lnTo>
                  <a:lnTo>
                    <a:pt x="380768" y="348439"/>
                  </a:lnTo>
                  <a:lnTo>
                    <a:pt x="381305" y="350173"/>
                  </a:lnTo>
                  <a:lnTo>
                    <a:pt x="381848" y="351906"/>
                  </a:lnTo>
                  <a:lnTo>
                    <a:pt x="382391" y="353640"/>
                  </a:lnTo>
                  <a:lnTo>
                    <a:pt x="382952" y="355373"/>
                  </a:lnTo>
                  <a:lnTo>
                    <a:pt x="383514" y="357107"/>
                  </a:lnTo>
                  <a:lnTo>
                    <a:pt x="384081" y="358840"/>
                  </a:lnTo>
                  <a:lnTo>
                    <a:pt x="384660" y="360574"/>
                  </a:lnTo>
                  <a:lnTo>
                    <a:pt x="385239" y="362307"/>
                  </a:lnTo>
                  <a:lnTo>
                    <a:pt x="385829" y="364041"/>
                  </a:lnTo>
                  <a:lnTo>
                    <a:pt x="386425" y="365774"/>
                  </a:lnTo>
                  <a:lnTo>
                    <a:pt x="387021" y="367508"/>
                  </a:lnTo>
                  <a:lnTo>
                    <a:pt x="387632" y="369241"/>
                  </a:lnTo>
                  <a:lnTo>
                    <a:pt x="388244" y="370975"/>
                  </a:lnTo>
                  <a:lnTo>
                    <a:pt x="388861" y="372709"/>
                  </a:lnTo>
                  <a:lnTo>
                    <a:pt x="389488" y="374442"/>
                  </a:lnTo>
                  <a:lnTo>
                    <a:pt x="390114" y="376176"/>
                  </a:lnTo>
                  <a:lnTo>
                    <a:pt x="390751" y="377909"/>
                  </a:lnTo>
                  <a:lnTo>
                    <a:pt x="391391" y="379643"/>
                  </a:lnTo>
                  <a:lnTo>
                    <a:pt x="392033" y="381376"/>
                  </a:lnTo>
                  <a:lnTo>
                    <a:pt x="392686" y="383110"/>
                  </a:lnTo>
                  <a:lnTo>
                    <a:pt x="393339" y="384843"/>
                  </a:lnTo>
                  <a:lnTo>
                    <a:pt x="393999" y="386577"/>
                  </a:lnTo>
                  <a:lnTo>
                    <a:pt x="394664" y="388310"/>
                  </a:lnTo>
                  <a:lnTo>
                    <a:pt x="395329" y="390044"/>
                  </a:lnTo>
                  <a:lnTo>
                    <a:pt x="396004" y="391777"/>
                  </a:lnTo>
                  <a:lnTo>
                    <a:pt x="396680" y="393511"/>
                  </a:lnTo>
                  <a:lnTo>
                    <a:pt x="397358" y="395244"/>
                  </a:lnTo>
                  <a:lnTo>
                    <a:pt x="398044" y="396978"/>
                  </a:lnTo>
                  <a:lnTo>
                    <a:pt x="398731" y="398711"/>
                  </a:lnTo>
                  <a:lnTo>
                    <a:pt x="399422" y="400445"/>
                  </a:lnTo>
                  <a:lnTo>
                    <a:pt x="400117" y="402179"/>
                  </a:lnTo>
                  <a:lnTo>
                    <a:pt x="400812" y="403912"/>
                  </a:lnTo>
                  <a:lnTo>
                    <a:pt x="401514" y="405646"/>
                  </a:lnTo>
                  <a:lnTo>
                    <a:pt x="402217" y="407379"/>
                  </a:lnTo>
                  <a:lnTo>
                    <a:pt x="402921" y="409113"/>
                  </a:lnTo>
                  <a:lnTo>
                    <a:pt x="403631" y="410846"/>
                  </a:lnTo>
                  <a:lnTo>
                    <a:pt x="404340" y="412580"/>
                  </a:lnTo>
                  <a:lnTo>
                    <a:pt x="405053" y="414313"/>
                  </a:lnTo>
                  <a:lnTo>
                    <a:pt x="405768" y="416047"/>
                  </a:lnTo>
                  <a:lnTo>
                    <a:pt x="406482" y="417780"/>
                  </a:lnTo>
                  <a:lnTo>
                    <a:pt x="407201" y="419514"/>
                  </a:lnTo>
                  <a:lnTo>
                    <a:pt x="407920" y="421247"/>
                  </a:lnTo>
                  <a:lnTo>
                    <a:pt x="408640" y="422981"/>
                  </a:lnTo>
                  <a:lnTo>
                    <a:pt x="409363" y="424714"/>
                  </a:lnTo>
                  <a:lnTo>
                    <a:pt x="410085" y="426448"/>
                  </a:lnTo>
                  <a:lnTo>
                    <a:pt x="410808" y="428181"/>
                  </a:lnTo>
                  <a:lnTo>
                    <a:pt x="411532" y="429915"/>
                  </a:lnTo>
                  <a:lnTo>
                    <a:pt x="412256" y="431649"/>
                  </a:lnTo>
                  <a:lnTo>
                    <a:pt x="412980" y="433382"/>
                  </a:lnTo>
                  <a:lnTo>
                    <a:pt x="413705" y="435116"/>
                  </a:lnTo>
                  <a:lnTo>
                    <a:pt x="414429" y="436849"/>
                  </a:lnTo>
                  <a:lnTo>
                    <a:pt x="415153" y="438583"/>
                  </a:lnTo>
                  <a:lnTo>
                    <a:pt x="415878" y="440316"/>
                  </a:lnTo>
                  <a:lnTo>
                    <a:pt x="416600" y="442050"/>
                  </a:lnTo>
                  <a:lnTo>
                    <a:pt x="417322" y="443783"/>
                  </a:lnTo>
                  <a:lnTo>
                    <a:pt x="418044" y="445517"/>
                  </a:lnTo>
                  <a:lnTo>
                    <a:pt x="418764" y="447250"/>
                  </a:lnTo>
                  <a:lnTo>
                    <a:pt x="419483" y="448984"/>
                  </a:lnTo>
                  <a:lnTo>
                    <a:pt x="420200" y="450717"/>
                  </a:lnTo>
                  <a:lnTo>
                    <a:pt x="420915" y="452451"/>
                  </a:lnTo>
                  <a:lnTo>
                    <a:pt x="421630" y="454184"/>
                  </a:lnTo>
                  <a:lnTo>
                    <a:pt x="422341" y="455918"/>
                  </a:lnTo>
                  <a:lnTo>
                    <a:pt x="423051" y="457652"/>
                  </a:lnTo>
                  <a:lnTo>
                    <a:pt x="423759" y="459385"/>
                  </a:lnTo>
                  <a:lnTo>
                    <a:pt x="424462" y="461119"/>
                  </a:lnTo>
                  <a:lnTo>
                    <a:pt x="425165" y="462852"/>
                  </a:lnTo>
                  <a:lnTo>
                    <a:pt x="425864" y="464586"/>
                  </a:lnTo>
                  <a:lnTo>
                    <a:pt x="426559" y="466319"/>
                  </a:lnTo>
                  <a:lnTo>
                    <a:pt x="427255" y="468053"/>
                  </a:lnTo>
                  <a:lnTo>
                    <a:pt x="427942" y="469786"/>
                  </a:lnTo>
                  <a:lnTo>
                    <a:pt x="428628" y="471520"/>
                  </a:lnTo>
                  <a:lnTo>
                    <a:pt x="429312" y="473253"/>
                  </a:lnTo>
                  <a:lnTo>
                    <a:pt x="429988" y="474987"/>
                  </a:lnTo>
                  <a:lnTo>
                    <a:pt x="430665" y="476720"/>
                  </a:lnTo>
                  <a:lnTo>
                    <a:pt x="431334" y="478454"/>
                  </a:lnTo>
                  <a:lnTo>
                    <a:pt x="431999" y="480187"/>
                  </a:lnTo>
                  <a:lnTo>
                    <a:pt x="432664" y="481921"/>
                  </a:lnTo>
                  <a:lnTo>
                    <a:pt x="433317" y="483654"/>
                  </a:lnTo>
                  <a:lnTo>
                    <a:pt x="433971" y="485388"/>
                  </a:lnTo>
                  <a:lnTo>
                    <a:pt x="434618" y="487122"/>
                  </a:lnTo>
                  <a:lnTo>
                    <a:pt x="435258" y="488855"/>
                  </a:lnTo>
                  <a:lnTo>
                    <a:pt x="435898" y="490589"/>
                  </a:lnTo>
                  <a:lnTo>
                    <a:pt x="436527" y="492322"/>
                  </a:lnTo>
                  <a:lnTo>
                    <a:pt x="437153" y="494056"/>
                  </a:lnTo>
                  <a:lnTo>
                    <a:pt x="437776" y="495789"/>
                  </a:lnTo>
                  <a:lnTo>
                    <a:pt x="438386" y="497523"/>
                  </a:lnTo>
                  <a:lnTo>
                    <a:pt x="438997" y="499256"/>
                  </a:lnTo>
                  <a:lnTo>
                    <a:pt x="439599" y="500990"/>
                  </a:lnTo>
                  <a:lnTo>
                    <a:pt x="440193" y="502723"/>
                  </a:lnTo>
                  <a:lnTo>
                    <a:pt x="440786" y="504457"/>
                  </a:lnTo>
                  <a:lnTo>
                    <a:pt x="441366" y="506190"/>
                  </a:lnTo>
                  <a:lnTo>
                    <a:pt x="441942" y="507924"/>
                  </a:lnTo>
                  <a:lnTo>
                    <a:pt x="442515" y="509657"/>
                  </a:lnTo>
                  <a:lnTo>
                    <a:pt x="443073" y="511391"/>
                  </a:lnTo>
                  <a:lnTo>
                    <a:pt x="443631" y="513124"/>
                  </a:lnTo>
                  <a:lnTo>
                    <a:pt x="444179" y="514858"/>
                  </a:lnTo>
                  <a:lnTo>
                    <a:pt x="444718" y="516592"/>
                  </a:lnTo>
                  <a:lnTo>
                    <a:pt x="445257" y="518325"/>
                  </a:lnTo>
                  <a:lnTo>
                    <a:pt x="445778" y="520059"/>
                  </a:lnTo>
                  <a:lnTo>
                    <a:pt x="446297" y="521792"/>
                  </a:lnTo>
                  <a:lnTo>
                    <a:pt x="446810" y="523526"/>
                  </a:lnTo>
                  <a:lnTo>
                    <a:pt x="447309" y="525259"/>
                  </a:lnTo>
                  <a:lnTo>
                    <a:pt x="447807" y="526993"/>
                  </a:lnTo>
                  <a:lnTo>
                    <a:pt x="448292" y="528726"/>
                  </a:lnTo>
                  <a:lnTo>
                    <a:pt x="448769" y="530460"/>
                  </a:lnTo>
                  <a:lnTo>
                    <a:pt x="449246" y="532193"/>
                  </a:lnTo>
                  <a:lnTo>
                    <a:pt x="449700" y="533927"/>
                  </a:lnTo>
                  <a:lnTo>
                    <a:pt x="450155" y="535660"/>
                  </a:lnTo>
                  <a:lnTo>
                    <a:pt x="450602" y="537394"/>
                  </a:lnTo>
                  <a:lnTo>
                    <a:pt x="451034" y="539127"/>
                  </a:lnTo>
                  <a:lnTo>
                    <a:pt x="451466" y="540861"/>
                  </a:lnTo>
                  <a:lnTo>
                    <a:pt x="451880" y="542594"/>
                  </a:lnTo>
                  <a:lnTo>
                    <a:pt x="452289" y="544328"/>
                  </a:lnTo>
                  <a:lnTo>
                    <a:pt x="452695" y="546062"/>
                  </a:lnTo>
                  <a:lnTo>
                    <a:pt x="453079" y="547795"/>
                  </a:lnTo>
                  <a:lnTo>
                    <a:pt x="453464" y="549529"/>
                  </a:lnTo>
                  <a:lnTo>
                    <a:pt x="453837" y="551262"/>
                  </a:lnTo>
                  <a:lnTo>
                    <a:pt x="454197" y="552996"/>
                  </a:lnTo>
                  <a:lnTo>
                    <a:pt x="454556" y="554729"/>
                  </a:lnTo>
                  <a:lnTo>
                    <a:pt x="454896" y="556463"/>
                  </a:lnTo>
                  <a:lnTo>
                    <a:pt x="455230" y="558196"/>
                  </a:lnTo>
                  <a:lnTo>
                    <a:pt x="455561" y="559930"/>
                  </a:lnTo>
                  <a:lnTo>
                    <a:pt x="455870" y="561663"/>
                  </a:lnTo>
                  <a:lnTo>
                    <a:pt x="456179" y="563397"/>
                  </a:lnTo>
                  <a:lnTo>
                    <a:pt x="456474" y="565130"/>
                  </a:lnTo>
                  <a:lnTo>
                    <a:pt x="456757" y="566864"/>
                  </a:lnTo>
                  <a:lnTo>
                    <a:pt x="457040" y="568597"/>
                  </a:lnTo>
                  <a:lnTo>
                    <a:pt x="457300" y="570331"/>
                  </a:lnTo>
                  <a:lnTo>
                    <a:pt x="457557" y="572065"/>
                  </a:lnTo>
                  <a:lnTo>
                    <a:pt x="457807" y="573798"/>
                  </a:lnTo>
                  <a:lnTo>
                    <a:pt x="458037" y="575532"/>
                  </a:lnTo>
                  <a:lnTo>
                    <a:pt x="458267" y="577265"/>
                  </a:lnTo>
                  <a:lnTo>
                    <a:pt x="458481" y="578999"/>
                  </a:lnTo>
                  <a:lnTo>
                    <a:pt x="458684" y="580732"/>
                  </a:lnTo>
                  <a:lnTo>
                    <a:pt x="458888" y="582466"/>
                  </a:lnTo>
                  <a:lnTo>
                    <a:pt x="459065" y="584199"/>
                  </a:lnTo>
                  <a:lnTo>
                    <a:pt x="459241" y="585933"/>
                  </a:lnTo>
                  <a:lnTo>
                    <a:pt x="459408" y="587666"/>
                  </a:lnTo>
                  <a:lnTo>
                    <a:pt x="459557" y="589400"/>
                  </a:lnTo>
                  <a:lnTo>
                    <a:pt x="459706" y="591133"/>
                  </a:lnTo>
                  <a:lnTo>
                    <a:pt x="459836" y="592867"/>
                  </a:lnTo>
                  <a:lnTo>
                    <a:pt x="459958" y="594600"/>
                  </a:lnTo>
                  <a:lnTo>
                    <a:pt x="460078" y="596334"/>
                  </a:lnTo>
                  <a:lnTo>
                    <a:pt x="460172" y="598067"/>
                  </a:lnTo>
                  <a:lnTo>
                    <a:pt x="460266" y="599801"/>
                  </a:lnTo>
                  <a:lnTo>
                    <a:pt x="460349" y="601535"/>
                  </a:lnTo>
                  <a:lnTo>
                    <a:pt x="460416" y="603268"/>
                  </a:lnTo>
                  <a:lnTo>
                    <a:pt x="460482" y="605002"/>
                  </a:lnTo>
                  <a:lnTo>
                    <a:pt x="460528" y="606735"/>
                  </a:lnTo>
                  <a:lnTo>
                    <a:pt x="460567" y="608469"/>
                  </a:lnTo>
                  <a:lnTo>
                    <a:pt x="460603" y="610202"/>
                  </a:lnTo>
                  <a:lnTo>
                    <a:pt x="460615" y="611936"/>
                  </a:lnTo>
                  <a:lnTo>
                    <a:pt x="460626" y="613669"/>
                  </a:lnTo>
                  <a:lnTo>
                    <a:pt x="460625" y="615403"/>
                  </a:lnTo>
                  <a:lnTo>
                    <a:pt x="460609" y="617136"/>
                  </a:lnTo>
                  <a:lnTo>
                    <a:pt x="460593" y="618870"/>
                  </a:lnTo>
                  <a:lnTo>
                    <a:pt x="460555" y="620603"/>
                  </a:lnTo>
                  <a:lnTo>
                    <a:pt x="460512" y="622337"/>
                  </a:lnTo>
                  <a:lnTo>
                    <a:pt x="460463" y="624070"/>
                  </a:lnTo>
                  <a:lnTo>
                    <a:pt x="460393" y="625804"/>
                  </a:lnTo>
                  <a:lnTo>
                    <a:pt x="460323" y="627537"/>
                  </a:lnTo>
                  <a:lnTo>
                    <a:pt x="460238" y="629271"/>
                  </a:lnTo>
                  <a:lnTo>
                    <a:pt x="460141" y="631005"/>
                  </a:lnTo>
                  <a:lnTo>
                    <a:pt x="460044" y="632738"/>
                  </a:lnTo>
                  <a:lnTo>
                    <a:pt x="459923" y="634472"/>
                  </a:lnTo>
                  <a:lnTo>
                    <a:pt x="459799" y="636205"/>
                  </a:lnTo>
                  <a:lnTo>
                    <a:pt x="459668" y="637939"/>
                  </a:lnTo>
                  <a:lnTo>
                    <a:pt x="459518" y="639672"/>
                  </a:lnTo>
                  <a:lnTo>
                    <a:pt x="459368" y="641406"/>
                  </a:lnTo>
                  <a:lnTo>
                    <a:pt x="459201" y="643139"/>
                  </a:lnTo>
                  <a:lnTo>
                    <a:pt x="459025" y="644873"/>
                  </a:lnTo>
                  <a:lnTo>
                    <a:pt x="458849" y="646606"/>
                  </a:lnTo>
                  <a:lnTo>
                    <a:pt x="458647" y="648340"/>
                  </a:lnTo>
                  <a:lnTo>
                    <a:pt x="458445" y="650073"/>
                  </a:lnTo>
                  <a:lnTo>
                    <a:pt x="458234" y="651807"/>
                  </a:lnTo>
                  <a:lnTo>
                    <a:pt x="458007" y="653540"/>
                  </a:lnTo>
                  <a:lnTo>
                    <a:pt x="457779" y="655274"/>
                  </a:lnTo>
                  <a:lnTo>
                    <a:pt x="457534" y="657007"/>
                  </a:lnTo>
                  <a:lnTo>
                    <a:pt x="457282" y="658741"/>
                  </a:lnTo>
                  <a:lnTo>
                    <a:pt x="457027" y="660475"/>
                  </a:lnTo>
                  <a:lnTo>
                    <a:pt x="456750" y="662208"/>
                  </a:lnTo>
                  <a:lnTo>
                    <a:pt x="456473" y="663942"/>
                  </a:lnTo>
                  <a:lnTo>
                    <a:pt x="456185" y="665675"/>
                  </a:lnTo>
                  <a:lnTo>
                    <a:pt x="455884" y="667409"/>
                  </a:lnTo>
                  <a:lnTo>
                    <a:pt x="455582" y="669142"/>
                  </a:lnTo>
                  <a:lnTo>
                    <a:pt x="455262" y="670876"/>
                  </a:lnTo>
                  <a:lnTo>
                    <a:pt x="454936" y="672609"/>
                  </a:lnTo>
                  <a:lnTo>
                    <a:pt x="454607" y="674343"/>
                  </a:lnTo>
                  <a:lnTo>
                    <a:pt x="454259" y="676076"/>
                  </a:lnTo>
                  <a:lnTo>
                    <a:pt x="453910" y="677810"/>
                  </a:lnTo>
                  <a:lnTo>
                    <a:pt x="453549" y="679543"/>
                  </a:lnTo>
                  <a:lnTo>
                    <a:pt x="453178" y="681277"/>
                  </a:lnTo>
                  <a:lnTo>
                    <a:pt x="452806" y="683010"/>
                  </a:lnTo>
                  <a:lnTo>
                    <a:pt x="452415" y="684744"/>
                  </a:lnTo>
                  <a:lnTo>
                    <a:pt x="452021" y="686478"/>
                  </a:lnTo>
                  <a:lnTo>
                    <a:pt x="451622" y="688211"/>
                  </a:lnTo>
                  <a:lnTo>
                    <a:pt x="451206" y="689945"/>
                  </a:lnTo>
                  <a:lnTo>
                    <a:pt x="450790" y="691678"/>
                  </a:lnTo>
                  <a:lnTo>
                    <a:pt x="450361" y="693412"/>
                  </a:lnTo>
                  <a:lnTo>
                    <a:pt x="449924" y="695145"/>
                  </a:lnTo>
                  <a:lnTo>
                    <a:pt x="449486" y="696879"/>
                  </a:lnTo>
                  <a:lnTo>
                    <a:pt x="449029" y="698612"/>
                  </a:lnTo>
                  <a:lnTo>
                    <a:pt x="448570" y="700346"/>
                  </a:lnTo>
                  <a:lnTo>
                    <a:pt x="448106" y="702079"/>
                  </a:lnTo>
                  <a:lnTo>
                    <a:pt x="447627" y="703813"/>
                  </a:lnTo>
                  <a:lnTo>
                    <a:pt x="447148" y="705546"/>
                  </a:lnTo>
                  <a:lnTo>
                    <a:pt x="446656" y="707280"/>
                  </a:lnTo>
                  <a:lnTo>
                    <a:pt x="446157" y="709013"/>
                  </a:lnTo>
                  <a:lnTo>
                    <a:pt x="445658" y="710747"/>
                  </a:lnTo>
                  <a:lnTo>
                    <a:pt x="445140" y="712480"/>
                  </a:lnTo>
                  <a:lnTo>
                    <a:pt x="444622" y="714214"/>
                  </a:lnTo>
                  <a:lnTo>
                    <a:pt x="444097" y="715948"/>
                  </a:lnTo>
                  <a:lnTo>
                    <a:pt x="443560" y="717681"/>
                  </a:lnTo>
                  <a:lnTo>
                    <a:pt x="443023" y="719415"/>
                  </a:lnTo>
                  <a:lnTo>
                    <a:pt x="442473" y="721148"/>
                  </a:lnTo>
                  <a:lnTo>
                    <a:pt x="441918" y="722882"/>
                  </a:lnTo>
                  <a:lnTo>
                    <a:pt x="441361" y="724615"/>
                  </a:lnTo>
                  <a:lnTo>
                    <a:pt x="440788" y="726349"/>
                  </a:lnTo>
                  <a:lnTo>
                    <a:pt x="440215" y="728082"/>
                  </a:lnTo>
                  <a:lnTo>
                    <a:pt x="439635" y="729816"/>
                  </a:lnTo>
                  <a:lnTo>
                    <a:pt x="439045" y="731549"/>
                  </a:lnTo>
                  <a:lnTo>
                    <a:pt x="438455" y="733283"/>
                  </a:lnTo>
                  <a:lnTo>
                    <a:pt x="437851" y="735016"/>
                  </a:lnTo>
                  <a:lnTo>
                    <a:pt x="437245" y="736750"/>
                  </a:lnTo>
                  <a:lnTo>
                    <a:pt x="436635" y="738483"/>
                  </a:lnTo>
                  <a:lnTo>
                    <a:pt x="436012" y="740217"/>
                  </a:lnTo>
                  <a:lnTo>
                    <a:pt x="435390" y="741950"/>
                  </a:lnTo>
                  <a:lnTo>
                    <a:pt x="434759" y="743684"/>
                  </a:lnTo>
                  <a:lnTo>
                    <a:pt x="434121" y="745418"/>
                  </a:lnTo>
                  <a:lnTo>
                    <a:pt x="433483" y="747151"/>
                  </a:lnTo>
                  <a:lnTo>
                    <a:pt x="432831" y="748885"/>
                  </a:lnTo>
                  <a:lnTo>
                    <a:pt x="432178" y="750618"/>
                  </a:lnTo>
                  <a:lnTo>
                    <a:pt x="431521" y="752352"/>
                  </a:lnTo>
                  <a:lnTo>
                    <a:pt x="430853" y="754085"/>
                  </a:lnTo>
                  <a:lnTo>
                    <a:pt x="430185" y="755819"/>
                  </a:lnTo>
                  <a:lnTo>
                    <a:pt x="429509" y="757552"/>
                  </a:lnTo>
                  <a:lnTo>
                    <a:pt x="428827" y="759286"/>
                  </a:lnTo>
                  <a:lnTo>
                    <a:pt x="428146" y="761019"/>
                  </a:lnTo>
                  <a:lnTo>
                    <a:pt x="427451" y="762753"/>
                  </a:lnTo>
                  <a:lnTo>
                    <a:pt x="426756" y="764486"/>
                  </a:lnTo>
                  <a:lnTo>
                    <a:pt x="426056" y="766220"/>
                  </a:lnTo>
                  <a:lnTo>
                    <a:pt x="425348" y="767953"/>
                  </a:lnTo>
                  <a:lnTo>
                    <a:pt x="424640" y="769687"/>
                  </a:lnTo>
                  <a:lnTo>
                    <a:pt x="423924" y="771420"/>
                  </a:lnTo>
                  <a:lnTo>
                    <a:pt x="423203" y="773154"/>
                  </a:lnTo>
                  <a:lnTo>
                    <a:pt x="422482" y="774888"/>
                  </a:lnTo>
                  <a:lnTo>
                    <a:pt x="421750" y="776621"/>
                  </a:lnTo>
                  <a:lnTo>
                    <a:pt x="421017" y="778355"/>
                  </a:lnTo>
                  <a:lnTo>
                    <a:pt x="420280" y="780088"/>
                  </a:lnTo>
                  <a:lnTo>
                    <a:pt x="419536" y="781822"/>
                  </a:lnTo>
                  <a:lnTo>
                    <a:pt x="418793" y="783555"/>
                  </a:lnTo>
                  <a:lnTo>
                    <a:pt x="418040" y="785289"/>
                  </a:lnTo>
                  <a:lnTo>
                    <a:pt x="417285" y="787022"/>
                  </a:lnTo>
                  <a:lnTo>
                    <a:pt x="416529" y="788756"/>
                  </a:lnTo>
                  <a:lnTo>
                    <a:pt x="415764" y="790489"/>
                  </a:lnTo>
                  <a:lnTo>
                    <a:pt x="414999" y="792223"/>
                  </a:lnTo>
                  <a:lnTo>
                    <a:pt x="414229" y="793956"/>
                  </a:lnTo>
                  <a:lnTo>
                    <a:pt x="413453" y="795690"/>
                  </a:lnTo>
                  <a:lnTo>
                    <a:pt x="412678" y="797423"/>
                  </a:lnTo>
                  <a:lnTo>
                    <a:pt x="411895" y="799157"/>
                  </a:lnTo>
                  <a:lnTo>
                    <a:pt x="411110" y="800891"/>
                  </a:lnTo>
                  <a:lnTo>
                    <a:pt x="410323" y="802624"/>
                  </a:lnTo>
                  <a:lnTo>
                    <a:pt x="409529" y="804358"/>
                  </a:lnTo>
                  <a:lnTo>
                    <a:pt x="408735" y="806091"/>
                  </a:lnTo>
                  <a:lnTo>
                    <a:pt x="407936" y="807825"/>
                  </a:lnTo>
                  <a:lnTo>
                    <a:pt x="407134" y="809558"/>
                  </a:lnTo>
                  <a:lnTo>
                    <a:pt x="406331" y="811292"/>
                  </a:lnTo>
                  <a:lnTo>
                    <a:pt x="405521" y="813025"/>
                  </a:lnTo>
                  <a:lnTo>
                    <a:pt x="404710" y="814759"/>
                  </a:lnTo>
                  <a:lnTo>
                    <a:pt x="403897" y="816492"/>
                  </a:lnTo>
                  <a:lnTo>
                    <a:pt x="403078" y="818226"/>
                  </a:lnTo>
                  <a:lnTo>
                    <a:pt x="402260" y="819959"/>
                  </a:lnTo>
                  <a:lnTo>
                    <a:pt x="401436" y="821693"/>
                  </a:lnTo>
                  <a:lnTo>
                    <a:pt x="400610" y="823426"/>
                  </a:lnTo>
                  <a:lnTo>
                    <a:pt x="399784" y="825160"/>
                  </a:lnTo>
                  <a:lnTo>
                    <a:pt x="398951" y="826893"/>
                  </a:lnTo>
                  <a:lnTo>
                    <a:pt x="398119" y="828627"/>
                  </a:lnTo>
                  <a:lnTo>
                    <a:pt x="397283" y="830361"/>
                  </a:lnTo>
                  <a:lnTo>
                    <a:pt x="396444" y="832094"/>
                  </a:lnTo>
                  <a:lnTo>
                    <a:pt x="395605" y="833828"/>
                  </a:lnTo>
                  <a:lnTo>
                    <a:pt x="394761" y="835561"/>
                  </a:lnTo>
                  <a:lnTo>
                    <a:pt x="393915" y="837295"/>
                  </a:lnTo>
                  <a:lnTo>
                    <a:pt x="393069" y="839028"/>
                  </a:lnTo>
                  <a:lnTo>
                    <a:pt x="392218" y="840762"/>
                  </a:lnTo>
                  <a:lnTo>
                    <a:pt x="391367" y="842495"/>
                  </a:lnTo>
                  <a:lnTo>
                    <a:pt x="390513" y="844229"/>
                  </a:lnTo>
                  <a:lnTo>
                    <a:pt x="389657" y="845962"/>
                  </a:lnTo>
                  <a:lnTo>
                    <a:pt x="388800" y="847696"/>
                  </a:lnTo>
                  <a:lnTo>
                    <a:pt x="387940" y="849429"/>
                  </a:lnTo>
                  <a:lnTo>
                    <a:pt x="387078" y="851163"/>
                  </a:lnTo>
                  <a:lnTo>
                    <a:pt x="386216" y="852896"/>
                  </a:lnTo>
                  <a:lnTo>
                    <a:pt x="385350" y="854630"/>
                  </a:lnTo>
                  <a:lnTo>
                    <a:pt x="384484" y="856363"/>
                  </a:lnTo>
                  <a:lnTo>
                    <a:pt x="383616" y="858097"/>
                  </a:lnTo>
                  <a:lnTo>
                    <a:pt x="382746" y="859831"/>
                  </a:lnTo>
                  <a:lnTo>
                    <a:pt x="381876" y="861564"/>
                  </a:lnTo>
                  <a:lnTo>
                    <a:pt x="381003" y="863298"/>
                  </a:lnTo>
                  <a:lnTo>
                    <a:pt x="380129" y="865031"/>
                  </a:lnTo>
                  <a:lnTo>
                    <a:pt x="379254" y="866765"/>
                  </a:lnTo>
                  <a:lnTo>
                    <a:pt x="378377" y="868498"/>
                  </a:lnTo>
                  <a:lnTo>
                    <a:pt x="377500" y="870232"/>
                  </a:lnTo>
                  <a:lnTo>
                    <a:pt x="376621" y="871965"/>
                  </a:lnTo>
                  <a:lnTo>
                    <a:pt x="375741" y="873699"/>
                  </a:lnTo>
                  <a:lnTo>
                    <a:pt x="374861" y="875432"/>
                  </a:lnTo>
                  <a:lnTo>
                    <a:pt x="373979" y="877166"/>
                  </a:lnTo>
                  <a:lnTo>
                    <a:pt x="373096" y="878899"/>
                  </a:lnTo>
                  <a:lnTo>
                    <a:pt x="372213" y="880633"/>
                  </a:lnTo>
                  <a:lnTo>
                    <a:pt x="371328" y="882366"/>
                  </a:lnTo>
                  <a:lnTo>
                    <a:pt x="370443" y="884100"/>
                  </a:lnTo>
                  <a:lnTo>
                    <a:pt x="369557" y="8858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5817" y="2237304"/>
              <a:ext cx="424355" cy="0"/>
            </a:xfrm>
            <a:custGeom>
              <a:avLst/>
              <a:pathLst>
                <a:path w="424355" h="0">
                  <a:moveTo>
                    <a:pt x="0" y="0"/>
                  </a:moveTo>
                  <a:lnTo>
                    <a:pt x="42435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19489" y="381816"/>
              <a:ext cx="460626" cy="2233754"/>
            </a:xfrm>
            <a:custGeom>
              <a:avLst/>
              <a:pathLst>
                <a:path w="460626" h="2233754">
                  <a:moveTo>
                    <a:pt x="6715" y="2233754"/>
                  </a:moveTo>
                  <a:lnTo>
                    <a:pt x="6006" y="2229383"/>
                  </a:lnTo>
                  <a:lnTo>
                    <a:pt x="5367" y="2225011"/>
                  </a:lnTo>
                  <a:lnTo>
                    <a:pt x="4728" y="2220640"/>
                  </a:lnTo>
                  <a:lnTo>
                    <a:pt x="4167" y="2216269"/>
                  </a:lnTo>
                  <a:lnTo>
                    <a:pt x="3607" y="2211897"/>
                  </a:lnTo>
                  <a:lnTo>
                    <a:pt x="3116" y="2207526"/>
                  </a:lnTo>
                  <a:lnTo>
                    <a:pt x="2636" y="2203155"/>
                  </a:lnTo>
                  <a:lnTo>
                    <a:pt x="2217" y="2198783"/>
                  </a:lnTo>
                  <a:lnTo>
                    <a:pt x="1817" y="2194412"/>
                  </a:lnTo>
                  <a:lnTo>
                    <a:pt x="1469" y="2190041"/>
                  </a:lnTo>
                  <a:lnTo>
                    <a:pt x="1150" y="2185669"/>
                  </a:lnTo>
                  <a:lnTo>
                    <a:pt x="873" y="2181298"/>
                  </a:lnTo>
                  <a:lnTo>
                    <a:pt x="635" y="2176927"/>
                  </a:lnTo>
                  <a:lnTo>
                    <a:pt x="430" y="2172555"/>
                  </a:lnTo>
                  <a:lnTo>
                    <a:pt x="272" y="2168184"/>
                  </a:lnTo>
                  <a:lnTo>
                    <a:pt x="139" y="2163813"/>
                  </a:lnTo>
                  <a:lnTo>
                    <a:pt x="61" y="2159441"/>
                  </a:lnTo>
                  <a:lnTo>
                    <a:pt x="0" y="2155070"/>
                  </a:lnTo>
                  <a:lnTo>
                    <a:pt x="2" y="2150699"/>
                  </a:lnTo>
                  <a:lnTo>
                    <a:pt x="11" y="2146327"/>
                  </a:lnTo>
                  <a:lnTo>
                    <a:pt x="93" y="2141956"/>
                  </a:lnTo>
                  <a:lnTo>
                    <a:pt x="174" y="2137585"/>
                  </a:lnTo>
                  <a:lnTo>
                    <a:pt x="332" y="2133213"/>
                  </a:lnTo>
                  <a:lnTo>
                    <a:pt x="492" y="2128842"/>
                  </a:lnTo>
                  <a:lnTo>
                    <a:pt x="718" y="2124471"/>
                  </a:lnTo>
                  <a:lnTo>
                    <a:pt x="955" y="2120099"/>
                  </a:lnTo>
                  <a:lnTo>
                    <a:pt x="1249" y="2115728"/>
                  </a:lnTo>
                  <a:lnTo>
                    <a:pt x="1562" y="2111357"/>
                  </a:lnTo>
                  <a:lnTo>
                    <a:pt x="1921" y="2106985"/>
                  </a:lnTo>
                  <a:lnTo>
                    <a:pt x="2308" y="2102614"/>
                  </a:lnTo>
                  <a:lnTo>
                    <a:pt x="2733" y="2098243"/>
                  </a:lnTo>
                  <a:lnTo>
                    <a:pt x="3193" y="2093871"/>
                  </a:lnTo>
                  <a:lnTo>
                    <a:pt x="3681" y="2089500"/>
                  </a:lnTo>
                  <a:lnTo>
                    <a:pt x="4211" y="2085128"/>
                  </a:lnTo>
                  <a:lnTo>
                    <a:pt x="4762" y="2080757"/>
                  </a:lnTo>
                  <a:lnTo>
                    <a:pt x="5360" y="2076386"/>
                  </a:lnTo>
                  <a:lnTo>
                    <a:pt x="5971" y="2072014"/>
                  </a:lnTo>
                  <a:lnTo>
                    <a:pt x="6636" y="2067643"/>
                  </a:lnTo>
                  <a:lnTo>
                    <a:pt x="7305" y="2063272"/>
                  </a:lnTo>
                  <a:lnTo>
                    <a:pt x="8034" y="2058900"/>
                  </a:lnTo>
                  <a:lnTo>
                    <a:pt x="8762" y="2054529"/>
                  </a:lnTo>
                  <a:lnTo>
                    <a:pt x="9549" y="2050158"/>
                  </a:lnTo>
                  <a:lnTo>
                    <a:pt x="10339" y="2045786"/>
                  </a:lnTo>
                  <a:lnTo>
                    <a:pt x="11178" y="2041415"/>
                  </a:lnTo>
                  <a:lnTo>
                    <a:pt x="12026" y="2037044"/>
                  </a:lnTo>
                  <a:lnTo>
                    <a:pt x="12915" y="2032672"/>
                  </a:lnTo>
                  <a:lnTo>
                    <a:pt x="13818" y="2028301"/>
                  </a:lnTo>
                  <a:lnTo>
                    <a:pt x="14754" y="2023930"/>
                  </a:lnTo>
                  <a:lnTo>
                    <a:pt x="15711" y="2019558"/>
                  </a:lnTo>
                  <a:lnTo>
                    <a:pt x="16692" y="2015187"/>
                  </a:lnTo>
                  <a:lnTo>
                    <a:pt x="17697" y="2010816"/>
                  </a:lnTo>
                  <a:lnTo>
                    <a:pt x="18721" y="2006444"/>
                  </a:lnTo>
                  <a:lnTo>
                    <a:pt x="19773" y="2002073"/>
                  </a:lnTo>
                  <a:lnTo>
                    <a:pt x="20836" y="1997702"/>
                  </a:lnTo>
                  <a:lnTo>
                    <a:pt x="21931" y="1993330"/>
                  </a:lnTo>
                  <a:lnTo>
                    <a:pt x="23032" y="1988959"/>
                  </a:lnTo>
                  <a:lnTo>
                    <a:pt x="24166" y="1984588"/>
                  </a:lnTo>
                  <a:lnTo>
                    <a:pt x="25302" y="1980216"/>
                  </a:lnTo>
                  <a:lnTo>
                    <a:pt x="26473" y="1975845"/>
                  </a:lnTo>
                  <a:lnTo>
                    <a:pt x="27643" y="1971474"/>
                  </a:lnTo>
                  <a:lnTo>
                    <a:pt x="28844" y="1967102"/>
                  </a:lnTo>
                  <a:lnTo>
                    <a:pt x="30047" y="1962731"/>
                  </a:lnTo>
                  <a:lnTo>
                    <a:pt x="31273" y="1958360"/>
                  </a:lnTo>
                  <a:lnTo>
                    <a:pt x="32505" y="1953988"/>
                  </a:lnTo>
                  <a:lnTo>
                    <a:pt x="33755" y="1949617"/>
                  </a:lnTo>
                  <a:lnTo>
                    <a:pt x="35012" y="1945246"/>
                  </a:lnTo>
                  <a:lnTo>
                    <a:pt x="36283" y="1940874"/>
                  </a:lnTo>
                  <a:lnTo>
                    <a:pt x="37562" y="1936503"/>
                  </a:lnTo>
                  <a:lnTo>
                    <a:pt x="38850" y="1932132"/>
                  </a:lnTo>
                  <a:lnTo>
                    <a:pt x="40147" y="1927760"/>
                  </a:lnTo>
                  <a:lnTo>
                    <a:pt x="41450" y="1923389"/>
                  </a:lnTo>
                  <a:lnTo>
                    <a:pt x="42762" y="1919018"/>
                  </a:lnTo>
                  <a:lnTo>
                    <a:pt x="44077" y="1914646"/>
                  </a:lnTo>
                  <a:lnTo>
                    <a:pt x="45401" y="1910275"/>
                  </a:lnTo>
                  <a:lnTo>
                    <a:pt x="46725" y="1905904"/>
                  </a:lnTo>
                  <a:lnTo>
                    <a:pt x="48056" y="1901532"/>
                  </a:lnTo>
                  <a:lnTo>
                    <a:pt x="49387" y="1897161"/>
                  </a:lnTo>
                  <a:lnTo>
                    <a:pt x="50721" y="1892790"/>
                  </a:lnTo>
                  <a:lnTo>
                    <a:pt x="52056" y="1888418"/>
                  </a:lnTo>
                  <a:lnTo>
                    <a:pt x="53392" y="1884047"/>
                  </a:lnTo>
                  <a:lnTo>
                    <a:pt x="54727" y="1879676"/>
                  </a:lnTo>
                  <a:lnTo>
                    <a:pt x="56060" y="1875304"/>
                  </a:lnTo>
                  <a:lnTo>
                    <a:pt x="57393" y="1870933"/>
                  </a:lnTo>
                  <a:lnTo>
                    <a:pt x="58721" y="1866562"/>
                  </a:lnTo>
                  <a:lnTo>
                    <a:pt x="60048" y="1862190"/>
                  </a:lnTo>
                  <a:lnTo>
                    <a:pt x="61369" y="1857819"/>
                  </a:lnTo>
                  <a:lnTo>
                    <a:pt x="62686" y="1853447"/>
                  </a:lnTo>
                  <a:lnTo>
                    <a:pt x="63997" y="1849076"/>
                  </a:lnTo>
                  <a:lnTo>
                    <a:pt x="65302" y="1844705"/>
                  </a:lnTo>
                  <a:lnTo>
                    <a:pt x="66600" y="1840333"/>
                  </a:lnTo>
                  <a:lnTo>
                    <a:pt x="67889" y="1835962"/>
                  </a:lnTo>
                  <a:lnTo>
                    <a:pt x="69174" y="1831591"/>
                  </a:lnTo>
                  <a:lnTo>
                    <a:pt x="70444" y="1827219"/>
                  </a:lnTo>
                  <a:lnTo>
                    <a:pt x="71711" y="1822848"/>
                  </a:lnTo>
                  <a:lnTo>
                    <a:pt x="72960" y="1818477"/>
                  </a:lnTo>
                  <a:lnTo>
                    <a:pt x="74208" y="1814105"/>
                  </a:lnTo>
                  <a:lnTo>
                    <a:pt x="75433" y="1809734"/>
                  </a:lnTo>
                  <a:lnTo>
                    <a:pt x="76657" y="1805363"/>
                  </a:lnTo>
                  <a:lnTo>
                    <a:pt x="77857" y="1800991"/>
                  </a:lnTo>
                  <a:lnTo>
                    <a:pt x="79055" y="1796620"/>
                  </a:lnTo>
                  <a:lnTo>
                    <a:pt x="80229" y="1792249"/>
                  </a:lnTo>
                  <a:lnTo>
                    <a:pt x="81397" y="1787877"/>
                  </a:lnTo>
                  <a:lnTo>
                    <a:pt x="82543" y="1783506"/>
                  </a:lnTo>
                  <a:lnTo>
                    <a:pt x="83679" y="1779135"/>
                  </a:lnTo>
                  <a:lnTo>
                    <a:pt x="84796" y="1774763"/>
                  </a:lnTo>
                  <a:lnTo>
                    <a:pt x="85898" y="1770392"/>
                  </a:lnTo>
                  <a:lnTo>
                    <a:pt x="86984" y="1766021"/>
                  </a:lnTo>
                  <a:lnTo>
                    <a:pt x="88050" y="1761649"/>
                  </a:lnTo>
                  <a:lnTo>
                    <a:pt x="89102" y="1757278"/>
                  </a:lnTo>
                  <a:lnTo>
                    <a:pt x="90130" y="1752907"/>
                  </a:lnTo>
                  <a:lnTo>
                    <a:pt x="91148" y="1748535"/>
                  </a:lnTo>
                  <a:lnTo>
                    <a:pt x="92135" y="1744164"/>
                  </a:lnTo>
                  <a:lnTo>
                    <a:pt x="93117" y="1739793"/>
                  </a:lnTo>
                  <a:lnTo>
                    <a:pt x="94063" y="1735421"/>
                  </a:lnTo>
                  <a:lnTo>
                    <a:pt x="95008" y="1731050"/>
                  </a:lnTo>
                  <a:lnTo>
                    <a:pt x="95910" y="1726679"/>
                  </a:lnTo>
                  <a:lnTo>
                    <a:pt x="96812" y="1722307"/>
                  </a:lnTo>
                  <a:lnTo>
                    <a:pt x="97673" y="1717936"/>
                  </a:lnTo>
                  <a:lnTo>
                    <a:pt x="98530" y="1713565"/>
                  </a:lnTo>
                  <a:lnTo>
                    <a:pt x="99351" y="1709193"/>
                  </a:lnTo>
                  <a:lnTo>
                    <a:pt x="100162" y="1704822"/>
                  </a:lnTo>
                  <a:lnTo>
                    <a:pt x="100941" y="1700451"/>
                  </a:lnTo>
                  <a:lnTo>
                    <a:pt x="101704" y="1696079"/>
                  </a:lnTo>
                  <a:lnTo>
                    <a:pt x="102440" y="1691708"/>
                  </a:lnTo>
                  <a:lnTo>
                    <a:pt x="103155" y="1687337"/>
                  </a:lnTo>
                  <a:lnTo>
                    <a:pt x="103848" y="1682965"/>
                  </a:lnTo>
                  <a:lnTo>
                    <a:pt x="104513" y="1678594"/>
                  </a:lnTo>
                  <a:lnTo>
                    <a:pt x="105162" y="1674223"/>
                  </a:lnTo>
                  <a:lnTo>
                    <a:pt x="105777" y="1669851"/>
                  </a:lnTo>
                  <a:lnTo>
                    <a:pt x="106381" y="1665480"/>
                  </a:lnTo>
                  <a:lnTo>
                    <a:pt x="106945" y="1661109"/>
                  </a:lnTo>
                  <a:lnTo>
                    <a:pt x="107504" y="1656737"/>
                  </a:lnTo>
                  <a:lnTo>
                    <a:pt x="108017" y="1652366"/>
                  </a:lnTo>
                  <a:lnTo>
                    <a:pt x="108530" y="1647995"/>
                  </a:lnTo>
                  <a:lnTo>
                    <a:pt x="108992" y="1643623"/>
                  </a:lnTo>
                  <a:lnTo>
                    <a:pt x="109454" y="1639252"/>
                  </a:lnTo>
                  <a:lnTo>
                    <a:pt x="109870" y="1634881"/>
                  </a:lnTo>
                  <a:lnTo>
                    <a:pt x="110279" y="1630509"/>
                  </a:lnTo>
                  <a:lnTo>
                    <a:pt x="110649" y="1626138"/>
                  </a:lnTo>
                  <a:lnTo>
                    <a:pt x="111007" y="1621766"/>
                  </a:lnTo>
                  <a:lnTo>
                    <a:pt x="111330" y="1617395"/>
                  </a:lnTo>
                  <a:lnTo>
                    <a:pt x="111636" y="1613024"/>
                  </a:lnTo>
                  <a:lnTo>
                    <a:pt x="111914" y="1608652"/>
                  </a:lnTo>
                  <a:lnTo>
                    <a:pt x="112167" y="1604281"/>
                  </a:lnTo>
                  <a:lnTo>
                    <a:pt x="112399" y="1599910"/>
                  </a:lnTo>
                  <a:lnTo>
                    <a:pt x="112601" y="1595538"/>
                  </a:lnTo>
                  <a:lnTo>
                    <a:pt x="112788" y="1591167"/>
                  </a:lnTo>
                  <a:lnTo>
                    <a:pt x="112938" y="1586796"/>
                  </a:lnTo>
                  <a:lnTo>
                    <a:pt x="113079" y="1582424"/>
                  </a:lnTo>
                  <a:lnTo>
                    <a:pt x="113179" y="1578053"/>
                  </a:lnTo>
                  <a:lnTo>
                    <a:pt x="113275" y="1573682"/>
                  </a:lnTo>
                  <a:lnTo>
                    <a:pt x="113325" y="1569310"/>
                  </a:lnTo>
                  <a:lnTo>
                    <a:pt x="113375" y="1564939"/>
                  </a:lnTo>
                  <a:lnTo>
                    <a:pt x="113377" y="1560568"/>
                  </a:lnTo>
                  <a:lnTo>
                    <a:pt x="113377" y="1556196"/>
                  </a:lnTo>
                  <a:lnTo>
                    <a:pt x="113335" y="1551825"/>
                  </a:lnTo>
                  <a:lnTo>
                    <a:pt x="113287" y="1547454"/>
                  </a:lnTo>
                  <a:lnTo>
                    <a:pt x="113203" y="1543082"/>
                  </a:lnTo>
                  <a:lnTo>
                    <a:pt x="113107" y="1538711"/>
                  </a:lnTo>
                  <a:lnTo>
                    <a:pt x="112981" y="1534340"/>
                  </a:lnTo>
                  <a:lnTo>
                    <a:pt x="112838" y="1529968"/>
                  </a:lnTo>
                  <a:lnTo>
                    <a:pt x="112670" y="1525597"/>
                  </a:lnTo>
                  <a:lnTo>
                    <a:pt x="112481" y="1521226"/>
                  </a:lnTo>
                  <a:lnTo>
                    <a:pt x="112274" y="1516854"/>
                  </a:lnTo>
                  <a:lnTo>
                    <a:pt x="112040" y="1512483"/>
                  </a:lnTo>
                  <a:lnTo>
                    <a:pt x="111794" y="1508112"/>
                  </a:lnTo>
                  <a:lnTo>
                    <a:pt x="111517" y="1503740"/>
                  </a:lnTo>
                  <a:lnTo>
                    <a:pt x="111232" y="1499369"/>
                  </a:lnTo>
                  <a:lnTo>
                    <a:pt x="110912" y="1494998"/>
                  </a:lnTo>
                  <a:lnTo>
                    <a:pt x="110590" y="1490626"/>
                  </a:lnTo>
                  <a:lnTo>
                    <a:pt x="110230" y="1486255"/>
                  </a:lnTo>
                  <a:lnTo>
                    <a:pt x="109869" y="1481884"/>
                  </a:lnTo>
                  <a:lnTo>
                    <a:pt x="109471" y="1477512"/>
                  </a:lnTo>
                  <a:lnTo>
                    <a:pt x="109071" y="1473141"/>
                  </a:lnTo>
                  <a:lnTo>
                    <a:pt x="108640" y="1468770"/>
                  </a:lnTo>
                  <a:lnTo>
                    <a:pt x="108202" y="1464398"/>
                  </a:lnTo>
                  <a:lnTo>
                    <a:pt x="107738" y="1460027"/>
                  </a:lnTo>
                  <a:lnTo>
                    <a:pt x="107264" y="1455656"/>
                  </a:lnTo>
                  <a:lnTo>
                    <a:pt x="106768" y="1451284"/>
                  </a:lnTo>
                  <a:lnTo>
                    <a:pt x="106260" y="1446913"/>
                  </a:lnTo>
                  <a:lnTo>
                    <a:pt x="105734" y="1442542"/>
                  </a:lnTo>
                  <a:lnTo>
                    <a:pt x="105192" y="1438170"/>
                  </a:lnTo>
                  <a:lnTo>
                    <a:pt x="104638" y="1433799"/>
                  </a:lnTo>
                  <a:lnTo>
                    <a:pt x="104065" y="1429428"/>
                  </a:lnTo>
                  <a:lnTo>
                    <a:pt x="103484" y="1425056"/>
                  </a:lnTo>
                  <a:lnTo>
                    <a:pt x="102881" y="1420685"/>
                  </a:lnTo>
                  <a:lnTo>
                    <a:pt x="102274" y="1416314"/>
                  </a:lnTo>
                  <a:lnTo>
                    <a:pt x="101644" y="1411942"/>
                  </a:lnTo>
                  <a:lnTo>
                    <a:pt x="101012" y="1407571"/>
                  </a:lnTo>
                  <a:lnTo>
                    <a:pt x="100356" y="1403200"/>
                  </a:lnTo>
                  <a:lnTo>
                    <a:pt x="99700" y="1398828"/>
                  </a:lnTo>
                  <a:lnTo>
                    <a:pt x="99022" y="1394457"/>
                  </a:lnTo>
                  <a:lnTo>
                    <a:pt x="98342" y="1390085"/>
                  </a:lnTo>
                  <a:lnTo>
                    <a:pt x="97643" y="1385714"/>
                  </a:lnTo>
                  <a:lnTo>
                    <a:pt x="96942" y="1381343"/>
                  </a:lnTo>
                  <a:lnTo>
                    <a:pt x="96225" y="1376971"/>
                  </a:lnTo>
                  <a:lnTo>
                    <a:pt x="95503" y="1372600"/>
                  </a:lnTo>
                  <a:lnTo>
                    <a:pt x="94771" y="1368229"/>
                  </a:lnTo>
                  <a:lnTo>
                    <a:pt x="94031" y="1363857"/>
                  </a:lnTo>
                  <a:lnTo>
                    <a:pt x="93283" y="1359486"/>
                  </a:lnTo>
                  <a:lnTo>
                    <a:pt x="92528" y="1355115"/>
                  </a:lnTo>
                  <a:lnTo>
                    <a:pt x="91767" y="1350743"/>
                  </a:lnTo>
                  <a:lnTo>
                    <a:pt x="90997" y="1346372"/>
                  </a:lnTo>
                  <a:lnTo>
                    <a:pt x="90224" y="1342001"/>
                  </a:lnTo>
                  <a:lnTo>
                    <a:pt x="89443" y="1337629"/>
                  </a:lnTo>
                  <a:lnTo>
                    <a:pt x="88660" y="1333258"/>
                  </a:lnTo>
                  <a:lnTo>
                    <a:pt x="87869" y="1328887"/>
                  </a:lnTo>
                  <a:lnTo>
                    <a:pt x="87078" y="1324515"/>
                  </a:lnTo>
                  <a:lnTo>
                    <a:pt x="86279" y="1320144"/>
                  </a:lnTo>
                  <a:lnTo>
                    <a:pt x="85481" y="1315773"/>
                  </a:lnTo>
                  <a:lnTo>
                    <a:pt x="84677" y="1311401"/>
                  </a:lnTo>
                  <a:lnTo>
                    <a:pt x="83873" y="1307030"/>
                  </a:lnTo>
                  <a:lnTo>
                    <a:pt x="83066" y="1302659"/>
                  </a:lnTo>
                  <a:lnTo>
                    <a:pt x="82259" y="1298287"/>
                  </a:lnTo>
                  <a:lnTo>
                    <a:pt x="81450" y="1293916"/>
                  </a:lnTo>
                  <a:lnTo>
                    <a:pt x="80642" y="1289545"/>
                  </a:lnTo>
                  <a:lnTo>
                    <a:pt x="79834" y="1285173"/>
                  </a:lnTo>
                  <a:lnTo>
                    <a:pt x="79026" y="1280802"/>
                  </a:lnTo>
                  <a:lnTo>
                    <a:pt x="78220" y="1276431"/>
                  </a:lnTo>
                  <a:lnTo>
                    <a:pt x="77415" y="1272059"/>
                  </a:lnTo>
                  <a:lnTo>
                    <a:pt x="76612" y="1267688"/>
                  </a:lnTo>
                  <a:lnTo>
                    <a:pt x="75813" y="1263317"/>
                  </a:lnTo>
                  <a:lnTo>
                    <a:pt x="75015" y="1258945"/>
                  </a:lnTo>
                  <a:lnTo>
                    <a:pt x="74223" y="1254574"/>
                  </a:lnTo>
                  <a:lnTo>
                    <a:pt x="73432" y="1250203"/>
                  </a:lnTo>
                  <a:lnTo>
                    <a:pt x="72649" y="1245831"/>
                  </a:lnTo>
                  <a:lnTo>
                    <a:pt x="71866" y="1241460"/>
                  </a:lnTo>
                  <a:lnTo>
                    <a:pt x="71094" y="1237089"/>
                  </a:lnTo>
                  <a:lnTo>
                    <a:pt x="70323" y="1232717"/>
                  </a:lnTo>
                  <a:lnTo>
                    <a:pt x="69563" y="1228346"/>
                  </a:lnTo>
                  <a:lnTo>
                    <a:pt x="68805" y="1223975"/>
                  </a:lnTo>
                  <a:lnTo>
                    <a:pt x="68059" y="1219603"/>
                  </a:lnTo>
                  <a:lnTo>
                    <a:pt x="67316" y="1215232"/>
                  </a:lnTo>
                  <a:lnTo>
                    <a:pt x="66585" y="1210861"/>
                  </a:lnTo>
                  <a:lnTo>
                    <a:pt x="65859" y="1206489"/>
                  </a:lnTo>
                  <a:lnTo>
                    <a:pt x="65144" y="1202118"/>
                  </a:lnTo>
                  <a:lnTo>
                    <a:pt x="64438" y="1197747"/>
                  </a:lnTo>
                  <a:lnTo>
                    <a:pt x="63741" y="1193375"/>
                  </a:lnTo>
                  <a:lnTo>
                    <a:pt x="63056" y="1189004"/>
                  </a:lnTo>
                  <a:lnTo>
                    <a:pt x="62378" y="1184633"/>
                  </a:lnTo>
                  <a:lnTo>
                    <a:pt x="61716" y="1180261"/>
                  </a:lnTo>
                  <a:lnTo>
                    <a:pt x="61059" y="1175890"/>
                  </a:lnTo>
                  <a:lnTo>
                    <a:pt x="60422" y="1171519"/>
                  </a:lnTo>
                  <a:lnTo>
                    <a:pt x="59787" y="1167147"/>
                  </a:lnTo>
                  <a:lnTo>
                    <a:pt x="59176" y="1162776"/>
                  </a:lnTo>
                  <a:lnTo>
                    <a:pt x="58565" y="1158404"/>
                  </a:lnTo>
                  <a:lnTo>
                    <a:pt x="57982" y="1154033"/>
                  </a:lnTo>
                  <a:lnTo>
                    <a:pt x="57399" y="1149662"/>
                  </a:lnTo>
                  <a:lnTo>
                    <a:pt x="56842" y="1145290"/>
                  </a:lnTo>
                  <a:lnTo>
                    <a:pt x="56289" y="1140919"/>
                  </a:lnTo>
                  <a:lnTo>
                    <a:pt x="55760" y="1136548"/>
                  </a:lnTo>
                  <a:lnTo>
                    <a:pt x="55238" y="1132176"/>
                  </a:lnTo>
                  <a:lnTo>
                    <a:pt x="54738" y="1127805"/>
                  </a:lnTo>
                  <a:lnTo>
                    <a:pt x="54248" y="1123434"/>
                  </a:lnTo>
                  <a:lnTo>
                    <a:pt x="53778" y="1119062"/>
                  </a:lnTo>
                  <a:lnTo>
                    <a:pt x="53323" y="1114691"/>
                  </a:lnTo>
                  <a:lnTo>
                    <a:pt x="52883" y="1110320"/>
                  </a:lnTo>
                  <a:lnTo>
                    <a:pt x="52464" y="1105948"/>
                  </a:lnTo>
                  <a:lnTo>
                    <a:pt x="52056" y="1101577"/>
                  </a:lnTo>
                  <a:lnTo>
                    <a:pt x="51673" y="1097206"/>
                  </a:lnTo>
                  <a:lnTo>
                    <a:pt x="51298" y="1092834"/>
                  </a:lnTo>
                  <a:lnTo>
                    <a:pt x="50953" y="1088463"/>
                  </a:lnTo>
                  <a:lnTo>
                    <a:pt x="50612" y="1084092"/>
                  </a:lnTo>
                  <a:lnTo>
                    <a:pt x="50306" y="1079720"/>
                  </a:lnTo>
                  <a:lnTo>
                    <a:pt x="50000" y="1075349"/>
                  </a:lnTo>
                  <a:lnTo>
                    <a:pt x="49734" y="1070978"/>
                  </a:lnTo>
                  <a:lnTo>
                    <a:pt x="49468" y="1066606"/>
                  </a:lnTo>
                  <a:lnTo>
                    <a:pt x="49238" y="1062235"/>
                  </a:lnTo>
                  <a:lnTo>
                    <a:pt x="49013" y="1057864"/>
                  </a:lnTo>
                  <a:lnTo>
                    <a:pt x="48820" y="1053492"/>
                  </a:lnTo>
                  <a:lnTo>
                    <a:pt x="48636" y="1049121"/>
                  </a:lnTo>
                  <a:lnTo>
                    <a:pt x="48481" y="1044750"/>
                  </a:lnTo>
                  <a:lnTo>
                    <a:pt x="48340" y="1040378"/>
                  </a:lnTo>
                  <a:lnTo>
                    <a:pt x="48223" y="1036007"/>
                  </a:lnTo>
                  <a:lnTo>
                    <a:pt x="48125" y="1031636"/>
                  </a:lnTo>
                  <a:lnTo>
                    <a:pt x="48046" y="1027264"/>
                  </a:lnTo>
                  <a:lnTo>
                    <a:pt x="47992" y="1022893"/>
                  </a:lnTo>
                  <a:lnTo>
                    <a:pt x="47952" y="1018522"/>
                  </a:lnTo>
                  <a:lnTo>
                    <a:pt x="47942" y="1014150"/>
                  </a:lnTo>
                  <a:lnTo>
                    <a:pt x="47941" y="1009779"/>
                  </a:lnTo>
                  <a:lnTo>
                    <a:pt x="47976" y="1005408"/>
                  </a:lnTo>
                  <a:lnTo>
                    <a:pt x="48014" y="1001036"/>
                  </a:lnTo>
                  <a:lnTo>
                    <a:pt x="48094" y="996665"/>
                  </a:lnTo>
                  <a:lnTo>
                    <a:pt x="48173" y="992294"/>
                  </a:lnTo>
                  <a:lnTo>
                    <a:pt x="48297" y="987922"/>
                  </a:lnTo>
                  <a:lnTo>
                    <a:pt x="48421" y="983551"/>
                  </a:lnTo>
                  <a:lnTo>
                    <a:pt x="48584" y="979180"/>
                  </a:lnTo>
                  <a:lnTo>
                    <a:pt x="48754" y="974808"/>
                  </a:lnTo>
                  <a:lnTo>
                    <a:pt x="48957" y="970437"/>
                  </a:lnTo>
                  <a:lnTo>
                    <a:pt x="49171" y="966066"/>
                  </a:lnTo>
                  <a:lnTo>
                    <a:pt x="49415" y="961694"/>
                  </a:lnTo>
                  <a:lnTo>
                    <a:pt x="49674" y="957323"/>
                  </a:lnTo>
                  <a:lnTo>
                    <a:pt x="49957" y="952952"/>
                  </a:lnTo>
                  <a:lnTo>
                    <a:pt x="50261" y="948580"/>
                  </a:lnTo>
                  <a:lnTo>
                    <a:pt x="50583" y="944209"/>
                  </a:lnTo>
                  <a:lnTo>
                    <a:pt x="50931" y="939838"/>
                  </a:lnTo>
                  <a:lnTo>
                    <a:pt x="51293" y="935466"/>
                  </a:lnTo>
                  <a:lnTo>
                    <a:pt x="51685" y="931095"/>
                  </a:lnTo>
                  <a:lnTo>
                    <a:pt x="52085" y="926723"/>
                  </a:lnTo>
                  <a:lnTo>
                    <a:pt x="52521" y="922352"/>
                  </a:lnTo>
                  <a:lnTo>
                    <a:pt x="52960" y="917981"/>
                  </a:lnTo>
                  <a:lnTo>
                    <a:pt x="53439" y="913609"/>
                  </a:lnTo>
                  <a:lnTo>
                    <a:pt x="53917" y="909238"/>
                  </a:lnTo>
                  <a:lnTo>
                    <a:pt x="54437" y="904867"/>
                  </a:lnTo>
                  <a:lnTo>
                    <a:pt x="54957" y="900495"/>
                  </a:lnTo>
                  <a:lnTo>
                    <a:pt x="55514" y="896124"/>
                  </a:lnTo>
                  <a:lnTo>
                    <a:pt x="56076" y="891753"/>
                  </a:lnTo>
                  <a:lnTo>
                    <a:pt x="56668" y="887381"/>
                  </a:lnTo>
                  <a:lnTo>
                    <a:pt x="57271" y="883010"/>
                  </a:lnTo>
                  <a:lnTo>
                    <a:pt x="57899" y="878639"/>
                  </a:lnTo>
                  <a:lnTo>
                    <a:pt x="58542" y="874267"/>
                  </a:lnTo>
                  <a:lnTo>
                    <a:pt x="59204" y="869896"/>
                  </a:lnTo>
                  <a:lnTo>
                    <a:pt x="59886" y="865525"/>
                  </a:lnTo>
                  <a:lnTo>
                    <a:pt x="60583" y="861153"/>
                  </a:lnTo>
                  <a:lnTo>
                    <a:pt x="61302" y="856782"/>
                  </a:lnTo>
                  <a:lnTo>
                    <a:pt x="62032" y="852411"/>
                  </a:lnTo>
                  <a:lnTo>
                    <a:pt x="62787" y="848039"/>
                  </a:lnTo>
                  <a:lnTo>
                    <a:pt x="63549" y="843668"/>
                  </a:lnTo>
                  <a:lnTo>
                    <a:pt x="64341" y="839297"/>
                  </a:lnTo>
                  <a:lnTo>
                    <a:pt x="65134" y="834925"/>
                  </a:lnTo>
                  <a:lnTo>
                    <a:pt x="65960" y="830554"/>
                  </a:lnTo>
                  <a:lnTo>
                    <a:pt x="66785" y="826183"/>
                  </a:lnTo>
                  <a:lnTo>
                    <a:pt x="67642" y="821811"/>
                  </a:lnTo>
                  <a:lnTo>
                    <a:pt x="68500" y="817440"/>
                  </a:lnTo>
                  <a:lnTo>
                    <a:pt x="69385" y="813069"/>
                  </a:lnTo>
                  <a:lnTo>
                    <a:pt x="70275" y="808697"/>
                  </a:lnTo>
                  <a:lnTo>
                    <a:pt x="71186" y="804326"/>
                  </a:lnTo>
                  <a:lnTo>
                    <a:pt x="72106" y="799955"/>
                  </a:lnTo>
                  <a:lnTo>
                    <a:pt x="73044" y="795583"/>
                  </a:lnTo>
                  <a:lnTo>
                    <a:pt x="73993" y="791212"/>
                  </a:lnTo>
                  <a:lnTo>
                    <a:pt x="74955" y="786841"/>
                  </a:lnTo>
                  <a:lnTo>
                    <a:pt x="75931" y="782469"/>
                  </a:lnTo>
                  <a:lnTo>
                    <a:pt x="76916" y="778098"/>
                  </a:lnTo>
                  <a:lnTo>
                    <a:pt x="77918" y="773727"/>
                  </a:lnTo>
                  <a:lnTo>
                    <a:pt x="78926" y="769355"/>
                  </a:lnTo>
                  <a:lnTo>
                    <a:pt x="79951" y="764984"/>
                  </a:lnTo>
                  <a:lnTo>
                    <a:pt x="80980" y="760613"/>
                  </a:lnTo>
                  <a:lnTo>
                    <a:pt x="82028" y="756241"/>
                  </a:lnTo>
                  <a:lnTo>
                    <a:pt x="83077" y="751870"/>
                  </a:lnTo>
                  <a:lnTo>
                    <a:pt x="84146" y="747499"/>
                  </a:lnTo>
                  <a:lnTo>
                    <a:pt x="85215" y="743127"/>
                  </a:lnTo>
                  <a:lnTo>
                    <a:pt x="86302" y="738756"/>
                  </a:lnTo>
                  <a:lnTo>
                    <a:pt x="87390" y="734385"/>
                  </a:lnTo>
                  <a:lnTo>
                    <a:pt x="88493" y="730013"/>
                  </a:lnTo>
                  <a:lnTo>
                    <a:pt x="89598" y="725642"/>
                  </a:lnTo>
                  <a:lnTo>
                    <a:pt x="90715" y="721271"/>
                  </a:lnTo>
                  <a:lnTo>
                    <a:pt x="91837" y="716899"/>
                  </a:lnTo>
                  <a:lnTo>
                    <a:pt x="92967" y="712528"/>
                  </a:lnTo>
                  <a:lnTo>
                    <a:pt x="94103" y="708157"/>
                  </a:lnTo>
                  <a:lnTo>
                    <a:pt x="95245" y="703785"/>
                  </a:lnTo>
                  <a:lnTo>
                    <a:pt x="96393" y="699414"/>
                  </a:lnTo>
                  <a:lnTo>
                    <a:pt x="97546" y="695042"/>
                  </a:lnTo>
                  <a:lnTo>
                    <a:pt x="98705" y="690671"/>
                  </a:lnTo>
                  <a:lnTo>
                    <a:pt x="99867" y="686300"/>
                  </a:lnTo>
                  <a:lnTo>
                    <a:pt x="101035" y="681928"/>
                  </a:lnTo>
                  <a:lnTo>
                    <a:pt x="102205" y="677557"/>
                  </a:lnTo>
                  <a:lnTo>
                    <a:pt x="103381" y="673186"/>
                  </a:lnTo>
                  <a:lnTo>
                    <a:pt x="104558" y="668814"/>
                  </a:lnTo>
                  <a:lnTo>
                    <a:pt x="105740" y="664443"/>
                  </a:lnTo>
                  <a:lnTo>
                    <a:pt x="106922" y="660072"/>
                  </a:lnTo>
                  <a:lnTo>
                    <a:pt x="108108" y="655700"/>
                  </a:lnTo>
                  <a:lnTo>
                    <a:pt x="109294" y="651329"/>
                  </a:lnTo>
                  <a:lnTo>
                    <a:pt x="110483" y="646958"/>
                  </a:lnTo>
                  <a:lnTo>
                    <a:pt x="111672" y="642586"/>
                  </a:lnTo>
                  <a:lnTo>
                    <a:pt x="112862" y="638215"/>
                  </a:lnTo>
                  <a:lnTo>
                    <a:pt x="114052" y="633844"/>
                  </a:lnTo>
                  <a:lnTo>
                    <a:pt x="115242" y="629472"/>
                  </a:lnTo>
                  <a:lnTo>
                    <a:pt x="116432" y="625101"/>
                  </a:lnTo>
                  <a:lnTo>
                    <a:pt x="117621" y="620730"/>
                  </a:lnTo>
                  <a:lnTo>
                    <a:pt x="118809" y="616358"/>
                  </a:lnTo>
                  <a:lnTo>
                    <a:pt x="119996" y="611987"/>
                  </a:lnTo>
                  <a:lnTo>
                    <a:pt x="121180" y="607616"/>
                  </a:lnTo>
                  <a:lnTo>
                    <a:pt x="122363" y="603244"/>
                  </a:lnTo>
                  <a:lnTo>
                    <a:pt x="123543" y="598873"/>
                  </a:lnTo>
                  <a:lnTo>
                    <a:pt x="124721" y="594502"/>
                  </a:lnTo>
                  <a:lnTo>
                    <a:pt x="125895" y="590130"/>
                  </a:lnTo>
                  <a:lnTo>
                    <a:pt x="127068" y="585759"/>
                  </a:lnTo>
                  <a:lnTo>
                    <a:pt x="128233" y="581388"/>
                  </a:lnTo>
                  <a:lnTo>
                    <a:pt x="129399" y="577016"/>
                  </a:lnTo>
                  <a:lnTo>
                    <a:pt x="130556" y="572645"/>
                  </a:lnTo>
                  <a:lnTo>
                    <a:pt x="131713" y="568274"/>
                  </a:lnTo>
                  <a:lnTo>
                    <a:pt x="132861" y="563902"/>
                  </a:lnTo>
                  <a:lnTo>
                    <a:pt x="134007" y="559531"/>
                  </a:lnTo>
                  <a:lnTo>
                    <a:pt x="135146" y="555160"/>
                  </a:lnTo>
                  <a:lnTo>
                    <a:pt x="136280" y="550788"/>
                  </a:lnTo>
                  <a:lnTo>
                    <a:pt x="137408" y="546417"/>
                  </a:lnTo>
                  <a:lnTo>
                    <a:pt x="138530" y="542046"/>
                  </a:lnTo>
                  <a:lnTo>
                    <a:pt x="139646" y="537674"/>
                  </a:lnTo>
                  <a:lnTo>
                    <a:pt x="140754" y="533303"/>
                  </a:lnTo>
                  <a:lnTo>
                    <a:pt x="141857" y="528932"/>
                  </a:lnTo>
                  <a:lnTo>
                    <a:pt x="142950" y="524560"/>
                  </a:lnTo>
                  <a:lnTo>
                    <a:pt x="144040" y="520189"/>
                  </a:lnTo>
                  <a:lnTo>
                    <a:pt x="145117" y="515818"/>
                  </a:lnTo>
                  <a:lnTo>
                    <a:pt x="146193" y="511446"/>
                  </a:lnTo>
                  <a:lnTo>
                    <a:pt x="147253" y="507075"/>
                  </a:lnTo>
                  <a:lnTo>
                    <a:pt x="148314" y="502704"/>
                  </a:lnTo>
                  <a:lnTo>
                    <a:pt x="149357" y="498332"/>
                  </a:lnTo>
                  <a:lnTo>
                    <a:pt x="150399" y="493961"/>
                  </a:lnTo>
                  <a:lnTo>
                    <a:pt x="151426" y="489590"/>
                  </a:lnTo>
                  <a:lnTo>
                    <a:pt x="152450" y="485218"/>
                  </a:lnTo>
                  <a:lnTo>
                    <a:pt x="153459" y="480847"/>
                  </a:lnTo>
                  <a:lnTo>
                    <a:pt x="154464" y="476476"/>
                  </a:lnTo>
                  <a:lnTo>
                    <a:pt x="155455" y="472104"/>
                  </a:lnTo>
                  <a:lnTo>
                    <a:pt x="156440" y="467733"/>
                  </a:lnTo>
                  <a:lnTo>
                    <a:pt x="157414" y="463361"/>
                  </a:lnTo>
                  <a:lnTo>
                    <a:pt x="158378" y="458990"/>
                  </a:lnTo>
                  <a:lnTo>
                    <a:pt x="159332" y="454619"/>
                  </a:lnTo>
                  <a:lnTo>
                    <a:pt x="160275" y="450247"/>
                  </a:lnTo>
                  <a:lnTo>
                    <a:pt x="161211" y="445876"/>
                  </a:lnTo>
                  <a:lnTo>
                    <a:pt x="162132" y="441505"/>
                  </a:lnTo>
                  <a:lnTo>
                    <a:pt x="163048" y="437133"/>
                  </a:lnTo>
                  <a:lnTo>
                    <a:pt x="163947" y="432762"/>
                  </a:lnTo>
                  <a:lnTo>
                    <a:pt x="164843" y="428391"/>
                  </a:lnTo>
                  <a:lnTo>
                    <a:pt x="165719" y="424019"/>
                  </a:lnTo>
                  <a:lnTo>
                    <a:pt x="166595" y="419648"/>
                  </a:lnTo>
                  <a:lnTo>
                    <a:pt x="167448" y="415277"/>
                  </a:lnTo>
                  <a:lnTo>
                    <a:pt x="168301" y="410905"/>
                  </a:lnTo>
                  <a:lnTo>
                    <a:pt x="169134" y="406534"/>
                  </a:lnTo>
                  <a:lnTo>
                    <a:pt x="169963" y="402163"/>
                  </a:lnTo>
                  <a:lnTo>
                    <a:pt x="170775" y="397791"/>
                  </a:lnTo>
                  <a:lnTo>
                    <a:pt x="171581" y="393420"/>
                  </a:lnTo>
                  <a:lnTo>
                    <a:pt x="172372" y="389049"/>
                  </a:lnTo>
                  <a:lnTo>
                    <a:pt x="173155" y="384677"/>
                  </a:lnTo>
                  <a:lnTo>
                    <a:pt x="173925" y="380306"/>
                  </a:lnTo>
                  <a:lnTo>
                    <a:pt x="174684" y="375935"/>
                  </a:lnTo>
                  <a:lnTo>
                    <a:pt x="175432" y="371563"/>
                  </a:lnTo>
                  <a:lnTo>
                    <a:pt x="176167" y="367192"/>
                  </a:lnTo>
                  <a:lnTo>
                    <a:pt x="176895" y="362821"/>
                  </a:lnTo>
                  <a:lnTo>
                    <a:pt x="177606" y="358449"/>
                  </a:lnTo>
                  <a:lnTo>
                    <a:pt x="178313" y="354078"/>
                  </a:lnTo>
                  <a:lnTo>
                    <a:pt x="179001" y="349707"/>
                  </a:lnTo>
                  <a:lnTo>
                    <a:pt x="179686" y="345335"/>
                  </a:lnTo>
                  <a:lnTo>
                    <a:pt x="180351" y="340964"/>
                  </a:lnTo>
                  <a:lnTo>
                    <a:pt x="181015" y="336593"/>
                  </a:lnTo>
                  <a:lnTo>
                    <a:pt x="181656" y="332221"/>
                  </a:lnTo>
                  <a:lnTo>
                    <a:pt x="182297" y="327850"/>
                  </a:lnTo>
                  <a:lnTo>
                    <a:pt x="182918" y="323479"/>
                  </a:lnTo>
                  <a:lnTo>
                    <a:pt x="183535" y="319107"/>
                  </a:lnTo>
                  <a:lnTo>
                    <a:pt x="184136" y="314736"/>
                  </a:lnTo>
                  <a:lnTo>
                    <a:pt x="184731" y="310365"/>
                  </a:lnTo>
                  <a:lnTo>
                    <a:pt x="185312" y="305993"/>
                  </a:lnTo>
                  <a:lnTo>
                    <a:pt x="185884" y="301622"/>
                  </a:lnTo>
                  <a:lnTo>
                    <a:pt x="186445" y="297251"/>
                  </a:lnTo>
                  <a:lnTo>
                    <a:pt x="186995" y="292879"/>
                  </a:lnTo>
                  <a:lnTo>
                    <a:pt x="187537" y="288508"/>
                  </a:lnTo>
                  <a:lnTo>
                    <a:pt x="188065" y="284137"/>
                  </a:lnTo>
                  <a:lnTo>
                    <a:pt x="188587" y="279765"/>
                  </a:lnTo>
                  <a:lnTo>
                    <a:pt x="189095" y="275394"/>
                  </a:lnTo>
                  <a:lnTo>
                    <a:pt x="189598" y="271023"/>
                  </a:lnTo>
                  <a:lnTo>
                    <a:pt x="190085" y="266651"/>
                  </a:lnTo>
                  <a:lnTo>
                    <a:pt x="190570" y="262280"/>
                  </a:lnTo>
                  <a:lnTo>
                    <a:pt x="191036" y="257909"/>
                  </a:lnTo>
                  <a:lnTo>
                    <a:pt x="191502" y="253537"/>
                  </a:lnTo>
                  <a:lnTo>
                    <a:pt x="191950" y="249166"/>
                  </a:lnTo>
                  <a:lnTo>
                    <a:pt x="192396" y="244795"/>
                  </a:lnTo>
                  <a:lnTo>
                    <a:pt x="192827" y="240423"/>
                  </a:lnTo>
                  <a:lnTo>
                    <a:pt x="193255" y="236052"/>
                  </a:lnTo>
                  <a:lnTo>
                    <a:pt x="193669" y="231680"/>
                  </a:lnTo>
                  <a:lnTo>
                    <a:pt x="194078" y="227309"/>
                  </a:lnTo>
                  <a:lnTo>
                    <a:pt x="194476" y="222938"/>
                  </a:lnTo>
                  <a:lnTo>
                    <a:pt x="194867" y="218566"/>
                  </a:lnTo>
                  <a:lnTo>
                    <a:pt x="195249" y="214195"/>
                  </a:lnTo>
                  <a:lnTo>
                    <a:pt x="195623" y="209824"/>
                  </a:lnTo>
                  <a:lnTo>
                    <a:pt x="195991" y="205452"/>
                  </a:lnTo>
                  <a:lnTo>
                    <a:pt x="196348" y="201081"/>
                  </a:lnTo>
                  <a:lnTo>
                    <a:pt x="196701" y="196710"/>
                  </a:lnTo>
                  <a:lnTo>
                    <a:pt x="197043" y="192338"/>
                  </a:lnTo>
                  <a:lnTo>
                    <a:pt x="197382" y="187967"/>
                  </a:lnTo>
                  <a:lnTo>
                    <a:pt x="197709" y="183596"/>
                  </a:lnTo>
                  <a:lnTo>
                    <a:pt x="198034" y="179224"/>
                  </a:lnTo>
                  <a:lnTo>
                    <a:pt x="198346" y="174853"/>
                  </a:lnTo>
                  <a:lnTo>
                    <a:pt x="198658" y="170482"/>
                  </a:lnTo>
                  <a:lnTo>
                    <a:pt x="198958" y="166110"/>
                  </a:lnTo>
                  <a:lnTo>
                    <a:pt x="199256" y="161739"/>
                  </a:lnTo>
                  <a:lnTo>
                    <a:pt x="199544" y="157368"/>
                  </a:lnTo>
                  <a:lnTo>
                    <a:pt x="199829" y="152996"/>
                  </a:lnTo>
                  <a:lnTo>
                    <a:pt x="200106" y="148625"/>
                  </a:lnTo>
                  <a:lnTo>
                    <a:pt x="200379" y="144254"/>
                  </a:lnTo>
                  <a:lnTo>
                    <a:pt x="200645" y="139882"/>
                  </a:lnTo>
                  <a:lnTo>
                    <a:pt x="200906" y="135511"/>
                  </a:lnTo>
                  <a:lnTo>
                    <a:pt x="201163" y="131140"/>
                  </a:lnTo>
                  <a:lnTo>
                    <a:pt x="201413" y="126768"/>
                  </a:lnTo>
                  <a:lnTo>
                    <a:pt x="201660" y="122397"/>
                  </a:lnTo>
                  <a:lnTo>
                    <a:pt x="201901" y="118026"/>
                  </a:lnTo>
                  <a:lnTo>
                    <a:pt x="202139" y="113654"/>
                  </a:lnTo>
                  <a:lnTo>
                    <a:pt x="202370" y="109283"/>
                  </a:lnTo>
                  <a:lnTo>
                    <a:pt x="202600" y="104912"/>
                  </a:lnTo>
                  <a:lnTo>
                    <a:pt x="202822" y="100540"/>
                  </a:lnTo>
                  <a:lnTo>
                    <a:pt x="203045" y="96169"/>
                  </a:lnTo>
                  <a:lnTo>
                    <a:pt x="203259" y="91798"/>
                  </a:lnTo>
                  <a:lnTo>
                    <a:pt x="203473" y="87426"/>
                  </a:lnTo>
                  <a:lnTo>
                    <a:pt x="203681" y="83055"/>
                  </a:lnTo>
                  <a:lnTo>
                    <a:pt x="203888" y="78684"/>
                  </a:lnTo>
                  <a:lnTo>
                    <a:pt x="204089" y="74312"/>
                  </a:lnTo>
                  <a:lnTo>
                    <a:pt x="204289" y="69941"/>
                  </a:lnTo>
                  <a:lnTo>
                    <a:pt x="204485" y="65570"/>
                  </a:lnTo>
                  <a:lnTo>
                    <a:pt x="204679" y="61198"/>
                  </a:lnTo>
                  <a:lnTo>
                    <a:pt x="204870" y="56827"/>
                  </a:lnTo>
                  <a:lnTo>
                    <a:pt x="205059" y="52456"/>
                  </a:lnTo>
                  <a:lnTo>
                    <a:pt x="205245" y="48084"/>
                  </a:lnTo>
                  <a:lnTo>
                    <a:pt x="205429" y="43713"/>
                  </a:lnTo>
                  <a:lnTo>
                    <a:pt x="205611" y="39342"/>
                  </a:lnTo>
                  <a:lnTo>
                    <a:pt x="205790" y="34970"/>
                  </a:lnTo>
                  <a:lnTo>
                    <a:pt x="205968" y="30599"/>
                  </a:lnTo>
                  <a:lnTo>
                    <a:pt x="206143" y="26228"/>
                  </a:lnTo>
                  <a:lnTo>
                    <a:pt x="206318" y="21856"/>
                  </a:lnTo>
                  <a:lnTo>
                    <a:pt x="206490" y="17485"/>
                  </a:lnTo>
                  <a:lnTo>
                    <a:pt x="206662" y="13114"/>
                  </a:lnTo>
                  <a:lnTo>
                    <a:pt x="206832" y="8742"/>
                  </a:lnTo>
                  <a:lnTo>
                    <a:pt x="207001" y="4371"/>
                  </a:lnTo>
                  <a:lnTo>
                    <a:pt x="207168" y="0"/>
                  </a:lnTo>
                  <a:lnTo>
                    <a:pt x="253458" y="0"/>
                  </a:lnTo>
                  <a:lnTo>
                    <a:pt x="253625" y="4371"/>
                  </a:lnTo>
                  <a:lnTo>
                    <a:pt x="253794" y="8742"/>
                  </a:lnTo>
                  <a:lnTo>
                    <a:pt x="253963" y="13114"/>
                  </a:lnTo>
                  <a:lnTo>
                    <a:pt x="254135" y="17485"/>
                  </a:lnTo>
                  <a:lnTo>
                    <a:pt x="254307" y="21856"/>
                  </a:lnTo>
                  <a:lnTo>
                    <a:pt x="254482" y="26228"/>
                  </a:lnTo>
                  <a:lnTo>
                    <a:pt x="254658" y="30599"/>
                  </a:lnTo>
                  <a:lnTo>
                    <a:pt x="254836" y="34970"/>
                  </a:lnTo>
                  <a:lnTo>
                    <a:pt x="255015" y="39342"/>
                  </a:lnTo>
                  <a:lnTo>
                    <a:pt x="255197" y="43713"/>
                  </a:lnTo>
                  <a:lnTo>
                    <a:pt x="255381" y="48084"/>
                  </a:lnTo>
                  <a:lnTo>
                    <a:pt x="255567" y="52456"/>
                  </a:lnTo>
                  <a:lnTo>
                    <a:pt x="255756" y="56827"/>
                  </a:lnTo>
                  <a:lnTo>
                    <a:pt x="255946" y="61198"/>
                  </a:lnTo>
                  <a:lnTo>
                    <a:pt x="256140" y="65570"/>
                  </a:lnTo>
                  <a:lnTo>
                    <a:pt x="256336" y="69941"/>
                  </a:lnTo>
                  <a:lnTo>
                    <a:pt x="256537" y="74312"/>
                  </a:lnTo>
                  <a:lnTo>
                    <a:pt x="256738" y="78684"/>
                  </a:lnTo>
                  <a:lnTo>
                    <a:pt x="256945" y="83055"/>
                  </a:lnTo>
                  <a:lnTo>
                    <a:pt x="257152" y="87426"/>
                  </a:lnTo>
                  <a:lnTo>
                    <a:pt x="257367" y="91798"/>
                  </a:lnTo>
                  <a:lnTo>
                    <a:pt x="257581" y="96169"/>
                  </a:lnTo>
                  <a:lnTo>
                    <a:pt x="257803" y="100540"/>
                  </a:lnTo>
                  <a:lnTo>
                    <a:pt x="258026" y="104912"/>
                  </a:lnTo>
                  <a:lnTo>
                    <a:pt x="258256" y="109283"/>
                  </a:lnTo>
                  <a:lnTo>
                    <a:pt x="258487" y="113654"/>
                  </a:lnTo>
                  <a:lnTo>
                    <a:pt x="258725" y="118026"/>
                  </a:lnTo>
                  <a:lnTo>
                    <a:pt x="258965" y="122397"/>
                  </a:lnTo>
                  <a:lnTo>
                    <a:pt x="259212" y="126768"/>
                  </a:lnTo>
                  <a:lnTo>
                    <a:pt x="259463" y="131140"/>
                  </a:lnTo>
                  <a:lnTo>
                    <a:pt x="259719" y="135511"/>
                  </a:lnTo>
                  <a:lnTo>
                    <a:pt x="259981" y="139882"/>
                  </a:lnTo>
                  <a:lnTo>
                    <a:pt x="260247" y="144254"/>
                  </a:lnTo>
                  <a:lnTo>
                    <a:pt x="260520" y="148625"/>
                  </a:lnTo>
                  <a:lnTo>
                    <a:pt x="260797" y="152996"/>
                  </a:lnTo>
                  <a:lnTo>
                    <a:pt x="261082" y="157368"/>
                  </a:lnTo>
                  <a:lnTo>
                    <a:pt x="261370" y="161739"/>
                  </a:lnTo>
                  <a:lnTo>
                    <a:pt x="261668" y="166110"/>
                  </a:lnTo>
                  <a:lnTo>
                    <a:pt x="261967" y="170482"/>
                  </a:lnTo>
                  <a:lnTo>
                    <a:pt x="262279" y="174853"/>
                  </a:lnTo>
                  <a:lnTo>
                    <a:pt x="262591" y="179224"/>
                  </a:lnTo>
                  <a:lnTo>
                    <a:pt x="262917" y="183596"/>
                  </a:lnTo>
                  <a:lnTo>
                    <a:pt x="263244" y="187967"/>
                  </a:lnTo>
                  <a:lnTo>
                    <a:pt x="263583" y="192338"/>
                  </a:lnTo>
                  <a:lnTo>
                    <a:pt x="263924" y="196710"/>
                  </a:lnTo>
                  <a:lnTo>
                    <a:pt x="264277" y="201081"/>
                  </a:lnTo>
                  <a:lnTo>
                    <a:pt x="264635" y="205452"/>
                  </a:lnTo>
                  <a:lnTo>
                    <a:pt x="265002" y="209824"/>
                  </a:lnTo>
                  <a:lnTo>
                    <a:pt x="265376" y="214195"/>
                  </a:lnTo>
                  <a:lnTo>
                    <a:pt x="265759" y="218566"/>
                  </a:lnTo>
                  <a:lnTo>
                    <a:pt x="266150" y="222938"/>
                  </a:lnTo>
                  <a:lnTo>
                    <a:pt x="266548" y="227309"/>
                  </a:lnTo>
                  <a:lnTo>
                    <a:pt x="266957" y="231680"/>
                  </a:lnTo>
                  <a:lnTo>
                    <a:pt x="267371" y="236052"/>
                  </a:lnTo>
                  <a:lnTo>
                    <a:pt x="267799" y="240423"/>
                  </a:lnTo>
                  <a:lnTo>
                    <a:pt x="268229" y="244795"/>
                  </a:lnTo>
                  <a:lnTo>
                    <a:pt x="268676" y="249166"/>
                  </a:lnTo>
                  <a:lnTo>
                    <a:pt x="269123" y="253537"/>
                  </a:lnTo>
                  <a:lnTo>
                    <a:pt x="269590" y="257909"/>
                  </a:lnTo>
                  <a:lnTo>
                    <a:pt x="270056" y="262280"/>
                  </a:lnTo>
                  <a:lnTo>
                    <a:pt x="270541" y="266651"/>
                  </a:lnTo>
                  <a:lnTo>
                    <a:pt x="271028" y="271023"/>
                  </a:lnTo>
                  <a:lnTo>
                    <a:pt x="271531" y="275394"/>
                  </a:lnTo>
                  <a:lnTo>
                    <a:pt x="272038" y="279765"/>
                  </a:lnTo>
                  <a:lnTo>
                    <a:pt x="272561" y="284137"/>
                  </a:lnTo>
                  <a:lnTo>
                    <a:pt x="273089" y="288508"/>
                  </a:lnTo>
                  <a:lnTo>
                    <a:pt x="273631" y="292879"/>
                  </a:lnTo>
                  <a:lnTo>
                    <a:pt x="274181" y="297251"/>
                  </a:lnTo>
                  <a:lnTo>
                    <a:pt x="274742" y="301622"/>
                  </a:lnTo>
                  <a:lnTo>
                    <a:pt x="275314" y="305993"/>
                  </a:lnTo>
                  <a:lnTo>
                    <a:pt x="275895" y="310365"/>
                  </a:lnTo>
                  <a:lnTo>
                    <a:pt x="276490" y="314736"/>
                  </a:lnTo>
                  <a:lnTo>
                    <a:pt x="277090" y="319107"/>
                  </a:lnTo>
                  <a:lnTo>
                    <a:pt x="277708" y="323479"/>
                  </a:lnTo>
                  <a:lnTo>
                    <a:pt x="278329" y="327850"/>
                  </a:lnTo>
                  <a:lnTo>
                    <a:pt x="278970" y="332221"/>
                  </a:lnTo>
                  <a:lnTo>
                    <a:pt x="279611" y="336593"/>
                  </a:lnTo>
                  <a:lnTo>
                    <a:pt x="280275" y="340964"/>
                  </a:lnTo>
                  <a:lnTo>
                    <a:pt x="280939" y="345335"/>
                  </a:lnTo>
                  <a:lnTo>
                    <a:pt x="281625" y="349707"/>
                  </a:lnTo>
                  <a:lnTo>
                    <a:pt x="282313" y="354078"/>
                  </a:lnTo>
                  <a:lnTo>
                    <a:pt x="283019" y="358449"/>
                  </a:lnTo>
                  <a:lnTo>
                    <a:pt x="283731" y="362821"/>
                  </a:lnTo>
                  <a:lnTo>
                    <a:pt x="284458" y="367192"/>
                  </a:lnTo>
                  <a:lnTo>
                    <a:pt x="285193" y="371563"/>
                  </a:lnTo>
                  <a:lnTo>
                    <a:pt x="285942" y="375935"/>
                  </a:lnTo>
                  <a:lnTo>
                    <a:pt x="286701" y="380306"/>
                  </a:lnTo>
                  <a:lnTo>
                    <a:pt x="287471" y="384677"/>
                  </a:lnTo>
                  <a:lnTo>
                    <a:pt x="288253" y="389049"/>
                  </a:lnTo>
                  <a:lnTo>
                    <a:pt x="289044" y="393420"/>
                  </a:lnTo>
                  <a:lnTo>
                    <a:pt x="289850" y="397791"/>
                  </a:lnTo>
                  <a:lnTo>
                    <a:pt x="290662" y="402163"/>
                  </a:lnTo>
                  <a:lnTo>
                    <a:pt x="291492" y="406534"/>
                  </a:lnTo>
                  <a:lnTo>
                    <a:pt x="292325" y="410905"/>
                  </a:lnTo>
                  <a:lnTo>
                    <a:pt x="293178" y="415277"/>
                  </a:lnTo>
                  <a:lnTo>
                    <a:pt x="294031" y="419648"/>
                  </a:lnTo>
                  <a:lnTo>
                    <a:pt x="294907" y="424019"/>
                  </a:lnTo>
                  <a:lnTo>
                    <a:pt x="295783" y="428391"/>
                  </a:lnTo>
                  <a:lnTo>
                    <a:pt x="296679" y="432762"/>
                  </a:lnTo>
                  <a:lnTo>
                    <a:pt x="297578" y="437133"/>
                  </a:lnTo>
                  <a:lnTo>
                    <a:pt x="298494" y="441505"/>
                  </a:lnTo>
                  <a:lnTo>
                    <a:pt x="299415" y="445876"/>
                  </a:lnTo>
                  <a:lnTo>
                    <a:pt x="300351" y="450247"/>
                  </a:lnTo>
                  <a:lnTo>
                    <a:pt x="301293" y="454619"/>
                  </a:lnTo>
                  <a:lnTo>
                    <a:pt x="302248" y="458990"/>
                  </a:lnTo>
                  <a:lnTo>
                    <a:pt x="303212" y="463361"/>
                  </a:lnTo>
                  <a:lnTo>
                    <a:pt x="304186" y="467733"/>
                  </a:lnTo>
                  <a:lnTo>
                    <a:pt x="305170" y="472104"/>
                  </a:lnTo>
                  <a:lnTo>
                    <a:pt x="306162" y="476476"/>
                  </a:lnTo>
                  <a:lnTo>
                    <a:pt x="307167" y="480847"/>
                  </a:lnTo>
                  <a:lnTo>
                    <a:pt x="308176" y="485218"/>
                  </a:lnTo>
                  <a:lnTo>
                    <a:pt x="309200" y="489590"/>
                  </a:lnTo>
                  <a:lnTo>
                    <a:pt x="310226" y="493961"/>
                  </a:lnTo>
                  <a:lnTo>
                    <a:pt x="311269" y="498332"/>
                  </a:lnTo>
                  <a:lnTo>
                    <a:pt x="312312" y="502704"/>
                  </a:lnTo>
                  <a:lnTo>
                    <a:pt x="313372" y="507075"/>
                  </a:lnTo>
                  <a:lnTo>
                    <a:pt x="314433" y="511446"/>
                  </a:lnTo>
                  <a:lnTo>
                    <a:pt x="315508" y="515818"/>
                  </a:lnTo>
                  <a:lnTo>
                    <a:pt x="316586" y="520189"/>
                  </a:lnTo>
                  <a:lnTo>
                    <a:pt x="317675" y="524560"/>
                  </a:lnTo>
                  <a:lnTo>
                    <a:pt x="318769" y="528932"/>
                  </a:lnTo>
                  <a:lnTo>
                    <a:pt x="319872" y="533303"/>
                  </a:lnTo>
                  <a:lnTo>
                    <a:pt x="320980" y="537674"/>
                  </a:lnTo>
                  <a:lnTo>
                    <a:pt x="322096" y="542046"/>
                  </a:lnTo>
                  <a:lnTo>
                    <a:pt x="323218" y="546417"/>
                  </a:lnTo>
                  <a:lnTo>
                    <a:pt x="324345" y="550788"/>
                  </a:lnTo>
                  <a:lnTo>
                    <a:pt x="325480" y="555160"/>
                  </a:lnTo>
                  <a:lnTo>
                    <a:pt x="326618" y="559531"/>
                  </a:lnTo>
                  <a:lnTo>
                    <a:pt x="327765" y="563902"/>
                  </a:lnTo>
                  <a:lnTo>
                    <a:pt x="328913" y="568274"/>
                  </a:lnTo>
                  <a:lnTo>
                    <a:pt x="330070" y="572645"/>
                  </a:lnTo>
                  <a:lnTo>
                    <a:pt x="331227" y="577016"/>
                  </a:lnTo>
                  <a:lnTo>
                    <a:pt x="332392" y="581388"/>
                  </a:lnTo>
                  <a:lnTo>
                    <a:pt x="333558" y="585759"/>
                  </a:lnTo>
                  <a:lnTo>
                    <a:pt x="334731" y="590130"/>
                  </a:lnTo>
                  <a:lnTo>
                    <a:pt x="335904" y="594502"/>
                  </a:lnTo>
                  <a:lnTo>
                    <a:pt x="337083" y="598873"/>
                  </a:lnTo>
                  <a:lnTo>
                    <a:pt x="338262" y="603244"/>
                  </a:lnTo>
                  <a:lnTo>
                    <a:pt x="339446" y="607616"/>
                  </a:lnTo>
                  <a:lnTo>
                    <a:pt x="340630" y="611987"/>
                  </a:lnTo>
                  <a:lnTo>
                    <a:pt x="341817" y="616358"/>
                  </a:lnTo>
                  <a:lnTo>
                    <a:pt x="343005" y="620730"/>
                  </a:lnTo>
                  <a:lnTo>
                    <a:pt x="344194" y="625101"/>
                  </a:lnTo>
                  <a:lnTo>
                    <a:pt x="345383" y="629472"/>
                  </a:lnTo>
                  <a:lnTo>
                    <a:pt x="346573" y="633844"/>
                  </a:lnTo>
                  <a:lnTo>
                    <a:pt x="347764" y="638215"/>
                  </a:lnTo>
                  <a:lnTo>
                    <a:pt x="348954" y="642586"/>
                  </a:lnTo>
                  <a:lnTo>
                    <a:pt x="350143" y="646958"/>
                  </a:lnTo>
                  <a:lnTo>
                    <a:pt x="351331" y="651329"/>
                  </a:lnTo>
                  <a:lnTo>
                    <a:pt x="352518" y="655700"/>
                  </a:lnTo>
                  <a:lnTo>
                    <a:pt x="353704" y="660072"/>
                  </a:lnTo>
                  <a:lnTo>
                    <a:pt x="354886" y="664443"/>
                  </a:lnTo>
                  <a:lnTo>
                    <a:pt x="356068" y="668814"/>
                  </a:lnTo>
                  <a:lnTo>
                    <a:pt x="357244" y="673186"/>
                  </a:lnTo>
                  <a:lnTo>
                    <a:pt x="358421" y="677557"/>
                  </a:lnTo>
                  <a:lnTo>
                    <a:pt x="359590" y="681928"/>
                  </a:lnTo>
                  <a:lnTo>
                    <a:pt x="360759" y="686300"/>
                  </a:lnTo>
                  <a:lnTo>
                    <a:pt x="361921" y="690671"/>
                  </a:lnTo>
                  <a:lnTo>
                    <a:pt x="363080" y="695042"/>
                  </a:lnTo>
                  <a:lnTo>
                    <a:pt x="364233" y="699414"/>
                  </a:lnTo>
                  <a:lnTo>
                    <a:pt x="365381" y="703785"/>
                  </a:lnTo>
                  <a:lnTo>
                    <a:pt x="366523" y="708157"/>
                  </a:lnTo>
                  <a:lnTo>
                    <a:pt x="367659" y="712528"/>
                  </a:lnTo>
                  <a:lnTo>
                    <a:pt x="368789" y="716899"/>
                  </a:lnTo>
                  <a:lnTo>
                    <a:pt x="369911" y="721271"/>
                  </a:lnTo>
                  <a:lnTo>
                    <a:pt x="371027" y="725642"/>
                  </a:lnTo>
                  <a:lnTo>
                    <a:pt x="372133" y="730013"/>
                  </a:lnTo>
                  <a:lnTo>
                    <a:pt x="373236" y="734385"/>
                  </a:lnTo>
                  <a:lnTo>
                    <a:pt x="374324" y="738756"/>
                  </a:lnTo>
                  <a:lnTo>
                    <a:pt x="375411" y="743127"/>
                  </a:lnTo>
                  <a:lnTo>
                    <a:pt x="376480" y="747499"/>
                  </a:lnTo>
                  <a:lnTo>
                    <a:pt x="377548" y="751870"/>
                  </a:lnTo>
                  <a:lnTo>
                    <a:pt x="378597" y="756241"/>
                  </a:lnTo>
                  <a:lnTo>
                    <a:pt x="379645" y="760613"/>
                  </a:lnTo>
                  <a:lnTo>
                    <a:pt x="380675" y="764984"/>
                  </a:lnTo>
                  <a:lnTo>
                    <a:pt x="381700" y="769355"/>
                  </a:lnTo>
                  <a:lnTo>
                    <a:pt x="382708" y="773727"/>
                  </a:lnTo>
                  <a:lnTo>
                    <a:pt x="383710" y="778098"/>
                  </a:lnTo>
                  <a:lnTo>
                    <a:pt x="384695" y="782469"/>
                  </a:lnTo>
                  <a:lnTo>
                    <a:pt x="385671" y="786841"/>
                  </a:lnTo>
                  <a:lnTo>
                    <a:pt x="386633" y="791212"/>
                  </a:lnTo>
                  <a:lnTo>
                    <a:pt x="387582" y="795583"/>
                  </a:lnTo>
                  <a:lnTo>
                    <a:pt x="388519" y="799955"/>
                  </a:lnTo>
                  <a:lnTo>
                    <a:pt x="389439" y="804326"/>
                  </a:lnTo>
                  <a:lnTo>
                    <a:pt x="390351" y="808697"/>
                  </a:lnTo>
                  <a:lnTo>
                    <a:pt x="391241" y="813069"/>
                  </a:lnTo>
                  <a:lnTo>
                    <a:pt x="392126" y="817440"/>
                  </a:lnTo>
                  <a:lnTo>
                    <a:pt x="392984" y="821811"/>
                  </a:lnTo>
                  <a:lnTo>
                    <a:pt x="393841" y="826183"/>
                  </a:lnTo>
                  <a:lnTo>
                    <a:pt x="394666" y="830554"/>
                  </a:lnTo>
                  <a:lnTo>
                    <a:pt x="395492" y="834925"/>
                  </a:lnTo>
                  <a:lnTo>
                    <a:pt x="396285" y="839297"/>
                  </a:lnTo>
                  <a:lnTo>
                    <a:pt x="397076" y="843668"/>
                  </a:lnTo>
                  <a:lnTo>
                    <a:pt x="397838" y="848039"/>
                  </a:lnTo>
                  <a:lnTo>
                    <a:pt x="398594" y="852411"/>
                  </a:lnTo>
                  <a:lnTo>
                    <a:pt x="399324" y="856782"/>
                  </a:lnTo>
                  <a:lnTo>
                    <a:pt x="400043" y="861153"/>
                  </a:lnTo>
                  <a:lnTo>
                    <a:pt x="400740" y="865525"/>
                  </a:lnTo>
                  <a:lnTo>
                    <a:pt x="401421" y="869896"/>
                  </a:lnTo>
                  <a:lnTo>
                    <a:pt x="402084" y="874267"/>
                  </a:lnTo>
                  <a:lnTo>
                    <a:pt x="402727" y="878639"/>
                  </a:lnTo>
                  <a:lnTo>
                    <a:pt x="403354" y="883010"/>
                  </a:lnTo>
                  <a:lnTo>
                    <a:pt x="403958" y="887381"/>
                  </a:lnTo>
                  <a:lnTo>
                    <a:pt x="404550" y="891753"/>
                  </a:lnTo>
                  <a:lnTo>
                    <a:pt x="405112" y="896124"/>
                  </a:lnTo>
                  <a:lnTo>
                    <a:pt x="405668" y="900495"/>
                  </a:lnTo>
                  <a:lnTo>
                    <a:pt x="406189" y="904867"/>
                  </a:lnTo>
                  <a:lnTo>
                    <a:pt x="406708" y="909238"/>
                  </a:lnTo>
                  <a:lnTo>
                    <a:pt x="407187" y="913609"/>
                  </a:lnTo>
                  <a:lnTo>
                    <a:pt x="407666" y="917981"/>
                  </a:lnTo>
                  <a:lnTo>
                    <a:pt x="408105" y="922352"/>
                  </a:lnTo>
                  <a:lnTo>
                    <a:pt x="408540" y="926723"/>
                  </a:lnTo>
                  <a:lnTo>
                    <a:pt x="408941" y="931095"/>
                  </a:lnTo>
                  <a:lnTo>
                    <a:pt x="409333" y="935466"/>
                  </a:lnTo>
                  <a:lnTo>
                    <a:pt x="409695" y="939838"/>
                  </a:lnTo>
                  <a:lnTo>
                    <a:pt x="410043" y="944209"/>
                  </a:lnTo>
                  <a:lnTo>
                    <a:pt x="410365" y="948580"/>
                  </a:lnTo>
                  <a:lnTo>
                    <a:pt x="410669" y="952952"/>
                  </a:lnTo>
                  <a:lnTo>
                    <a:pt x="410952" y="957323"/>
                  </a:lnTo>
                  <a:lnTo>
                    <a:pt x="411211" y="961694"/>
                  </a:lnTo>
                  <a:lnTo>
                    <a:pt x="411454" y="966066"/>
                  </a:lnTo>
                  <a:lnTo>
                    <a:pt x="411669" y="970437"/>
                  </a:lnTo>
                  <a:lnTo>
                    <a:pt x="411872" y="974808"/>
                  </a:lnTo>
                  <a:lnTo>
                    <a:pt x="412041" y="979180"/>
                  </a:lnTo>
                  <a:lnTo>
                    <a:pt x="412205" y="983551"/>
                  </a:lnTo>
                  <a:lnTo>
                    <a:pt x="412329" y="987922"/>
                  </a:lnTo>
                  <a:lnTo>
                    <a:pt x="412452" y="992294"/>
                  </a:lnTo>
                  <a:lnTo>
                    <a:pt x="412532" y="996665"/>
                  </a:lnTo>
                  <a:lnTo>
                    <a:pt x="412611" y="1001036"/>
                  </a:lnTo>
                  <a:lnTo>
                    <a:pt x="412650" y="1005408"/>
                  </a:lnTo>
                  <a:lnTo>
                    <a:pt x="412685" y="1009779"/>
                  </a:lnTo>
                  <a:lnTo>
                    <a:pt x="412684" y="1014150"/>
                  </a:lnTo>
                  <a:lnTo>
                    <a:pt x="412674" y="1018522"/>
                  </a:lnTo>
                  <a:lnTo>
                    <a:pt x="412634" y="1022893"/>
                  </a:lnTo>
                  <a:lnTo>
                    <a:pt x="412580" y="1027264"/>
                  </a:lnTo>
                  <a:lnTo>
                    <a:pt x="412501" y="1031636"/>
                  </a:lnTo>
                  <a:lnTo>
                    <a:pt x="412403" y="1036007"/>
                  </a:lnTo>
                  <a:lnTo>
                    <a:pt x="412286" y="1040378"/>
                  </a:lnTo>
                  <a:lnTo>
                    <a:pt x="412145" y="1044750"/>
                  </a:lnTo>
                  <a:lnTo>
                    <a:pt x="411989" y="1049121"/>
                  </a:lnTo>
                  <a:lnTo>
                    <a:pt x="411806" y="1053492"/>
                  </a:lnTo>
                  <a:lnTo>
                    <a:pt x="411613" y="1057864"/>
                  </a:lnTo>
                  <a:lnTo>
                    <a:pt x="411388" y="1062235"/>
                  </a:lnTo>
                  <a:lnTo>
                    <a:pt x="411158" y="1066606"/>
                  </a:lnTo>
                  <a:lnTo>
                    <a:pt x="410892" y="1070978"/>
                  </a:lnTo>
                  <a:lnTo>
                    <a:pt x="410625" y="1075349"/>
                  </a:lnTo>
                  <a:lnTo>
                    <a:pt x="410319" y="1079720"/>
                  </a:lnTo>
                  <a:lnTo>
                    <a:pt x="410013" y="1084092"/>
                  </a:lnTo>
                  <a:lnTo>
                    <a:pt x="409672" y="1088463"/>
                  </a:lnTo>
                  <a:lnTo>
                    <a:pt x="409327" y="1092834"/>
                  </a:lnTo>
                  <a:lnTo>
                    <a:pt x="408953" y="1097206"/>
                  </a:lnTo>
                  <a:lnTo>
                    <a:pt x="408570" y="1101577"/>
                  </a:lnTo>
                  <a:lnTo>
                    <a:pt x="408162" y="1105948"/>
                  </a:lnTo>
                  <a:lnTo>
                    <a:pt x="407742" y="1110320"/>
                  </a:lnTo>
                  <a:lnTo>
                    <a:pt x="407303" y="1114691"/>
                  </a:lnTo>
                  <a:lnTo>
                    <a:pt x="406848" y="1119062"/>
                  </a:lnTo>
                  <a:lnTo>
                    <a:pt x="406377" y="1123434"/>
                  </a:lnTo>
                  <a:lnTo>
                    <a:pt x="405888" y="1127805"/>
                  </a:lnTo>
                  <a:lnTo>
                    <a:pt x="405388" y="1132176"/>
                  </a:lnTo>
                  <a:lnTo>
                    <a:pt x="404866" y="1136548"/>
                  </a:lnTo>
                  <a:lnTo>
                    <a:pt x="404337" y="1140919"/>
                  </a:lnTo>
                  <a:lnTo>
                    <a:pt x="403783" y="1145290"/>
                  </a:lnTo>
                  <a:lnTo>
                    <a:pt x="403227" y="1149662"/>
                  </a:lnTo>
                  <a:lnTo>
                    <a:pt x="402644" y="1154033"/>
                  </a:lnTo>
                  <a:lnTo>
                    <a:pt x="402061" y="1158404"/>
                  </a:lnTo>
                  <a:lnTo>
                    <a:pt x="401450" y="1162776"/>
                  </a:lnTo>
                  <a:lnTo>
                    <a:pt x="400838" y="1167147"/>
                  </a:lnTo>
                  <a:lnTo>
                    <a:pt x="400204" y="1171519"/>
                  </a:lnTo>
                  <a:lnTo>
                    <a:pt x="399566" y="1175890"/>
                  </a:lnTo>
                  <a:lnTo>
                    <a:pt x="398910" y="1180261"/>
                  </a:lnTo>
                  <a:lnTo>
                    <a:pt x="398247" y="1184633"/>
                  </a:lnTo>
                  <a:lnTo>
                    <a:pt x="397570" y="1189004"/>
                  </a:lnTo>
                  <a:lnTo>
                    <a:pt x="396885" y="1193375"/>
                  </a:lnTo>
                  <a:lnTo>
                    <a:pt x="396188" y="1197747"/>
                  </a:lnTo>
                  <a:lnTo>
                    <a:pt x="395481" y="1202118"/>
                  </a:lnTo>
                  <a:lnTo>
                    <a:pt x="394767" y="1206489"/>
                  </a:lnTo>
                  <a:lnTo>
                    <a:pt x="394041" y="1210861"/>
                  </a:lnTo>
                  <a:lnTo>
                    <a:pt x="393310" y="1215232"/>
                  </a:lnTo>
                  <a:lnTo>
                    <a:pt x="392567" y="1219603"/>
                  </a:lnTo>
                  <a:lnTo>
                    <a:pt x="391821" y="1223975"/>
                  </a:lnTo>
                  <a:lnTo>
                    <a:pt x="391063" y="1228346"/>
                  </a:lnTo>
                  <a:lnTo>
                    <a:pt x="390303" y="1232717"/>
                  </a:lnTo>
                  <a:lnTo>
                    <a:pt x="389531" y="1237089"/>
                  </a:lnTo>
                  <a:lnTo>
                    <a:pt x="388760" y="1241460"/>
                  </a:lnTo>
                  <a:lnTo>
                    <a:pt x="387977" y="1245831"/>
                  </a:lnTo>
                  <a:lnTo>
                    <a:pt x="387194" y="1250203"/>
                  </a:lnTo>
                  <a:lnTo>
                    <a:pt x="386403" y="1254574"/>
                  </a:lnTo>
                  <a:lnTo>
                    <a:pt x="385611" y="1258945"/>
                  </a:lnTo>
                  <a:lnTo>
                    <a:pt x="384813" y="1263317"/>
                  </a:lnTo>
                  <a:lnTo>
                    <a:pt x="384013" y="1267688"/>
                  </a:lnTo>
                  <a:lnTo>
                    <a:pt x="383211" y="1272059"/>
                  </a:lnTo>
                  <a:lnTo>
                    <a:pt x="382406" y="1276431"/>
                  </a:lnTo>
                  <a:lnTo>
                    <a:pt x="381600" y="1280802"/>
                  </a:lnTo>
                  <a:lnTo>
                    <a:pt x="380792" y="1285173"/>
                  </a:lnTo>
                  <a:lnTo>
                    <a:pt x="379984" y="1289545"/>
                  </a:lnTo>
                  <a:lnTo>
                    <a:pt x="379175" y="1293916"/>
                  </a:lnTo>
                  <a:lnTo>
                    <a:pt x="378367" y="1298287"/>
                  </a:lnTo>
                  <a:lnTo>
                    <a:pt x="377560" y="1302659"/>
                  </a:lnTo>
                  <a:lnTo>
                    <a:pt x="376753" y="1307030"/>
                  </a:lnTo>
                  <a:lnTo>
                    <a:pt x="375949" y="1311401"/>
                  </a:lnTo>
                  <a:lnTo>
                    <a:pt x="375145" y="1315773"/>
                  </a:lnTo>
                  <a:lnTo>
                    <a:pt x="374347" y="1320144"/>
                  </a:lnTo>
                  <a:lnTo>
                    <a:pt x="373548" y="1324515"/>
                  </a:lnTo>
                  <a:lnTo>
                    <a:pt x="372757" y="1328887"/>
                  </a:lnTo>
                  <a:lnTo>
                    <a:pt x="371966" y="1333258"/>
                  </a:lnTo>
                  <a:lnTo>
                    <a:pt x="371183" y="1337629"/>
                  </a:lnTo>
                  <a:lnTo>
                    <a:pt x="370401" y="1342001"/>
                  </a:lnTo>
                  <a:lnTo>
                    <a:pt x="369629" y="1346372"/>
                  </a:lnTo>
                  <a:lnTo>
                    <a:pt x="368859" y="1350743"/>
                  </a:lnTo>
                  <a:lnTo>
                    <a:pt x="368098" y="1355115"/>
                  </a:lnTo>
                  <a:lnTo>
                    <a:pt x="367342" y="1359486"/>
                  </a:lnTo>
                  <a:lnTo>
                    <a:pt x="366595" y="1363857"/>
                  </a:lnTo>
                  <a:lnTo>
                    <a:pt x="365855" y="1368229"/>
                  </a:lnTo>
                  <a:lnTo>
                    <a:pt x="365122" y="1372600"/>
                  </a:lnTo>
                  <a:lnTo>
                    <a:pt x="364400" y="1376971"/>
                  </a:lnTo>
                  <a:lnTo>
                    <a:pt x="363684" y="1381343"/>
                  </a:lnTo>
                  <a:lnTo>
                    <a:pt x="362982" y="1385714"/>
                  </a:lnTo>
                  <a:lnTo>
                    <a:pt x="362284" y="1390085"/>
                  </a:lnTo>
                  <a:lnTo>
                    <a:pt x="361604" y="1394457"/>
                  </a:lnTo>
                  <a:lnTo>
                    <a:pt x="360926" y="1398828"/>
                  </a:lnTo>
                  <a:lnTo>
                    <a:pt x="360269" y="1403200"/>
                  </a:lnTo>
                  <a:lnTo>
                    <a:pt x="359613" y="1407571"/>
                  </a:lnTo>
                  <a:lnTo>
                    <a:pt x="358982" y="1411942"/>
                  </a:lnTo>
                  <a:lnTo>
                    <a:pt x="358351" y="1416314"/>
                  </a:lnTo>
                  <a:lnTo>
                    <a:pt x="357744" y="1420685"/>
                  </a:lnTo>
                  <a:lnTo>
                    <a:pt x="357142" y="1425056"/>
                  </a:lnTo>
                  <a:lnTo>
                    <a:pt x="356560" y="1429428"/>
                  </a:lnTo>
                  <a:lnTo>
                    <a:pt x="355987" y="1433799"/>
                  </a:lnTo>
                  <a:lnTo>
                    <a:pt x="355433" y="1438170"/>
                  </a:lnTo>
                  <a:lnTo>
                    <a:pt x="354892" y="1442542"/>
                  </a:lnTo>
                  <a:lnTo>
                    <a:pt x="354366" y="1446913"/>
                  </a:lnTo>
                  <a:lnTo>
                    <a:pt x="353857" y="1451284"/>
                  </a:lnTo>
                  <a:lnTo>
                    <a:pt x="353362" y="1455656"/>
                  </a:lnTo>
                  <a:lnTo>
                    <a:pt x="352888" y="1460027"/>
                  </a:lnTo>
                  <a:lnTo>
                    <a:pt x="352424" y="1464398"/>
                  </a:lnTo>
                  <a:lnTo>
                    <a:pt x="351986" y="1468770"/>
                  </a:lnTo>
                  <a:lnTo>
                    <a:pt x="351554" y="1473141"/>
                  </a:lnTo>
                  <a:lnTo>
                    <a:pt x="351155" y="1477512"/>
                  </a:lnTo>
                  <a:lnTo>
                    <a:pt x="350757" y="1481884"/>
                  </a:lnTo>
                  <a:lnTo>
                    <a:pt x="350396" y="1486255"/>
                  </a:lnTo>
                  <a:lnTo>
                    <a:pt x="350036" y="1490626"/>
                  </a:lnTo>
                  <a:lnTo>
                    <a:pt x="349714" y="1494998"/>
                  </a:lnTo>
                  <a:lnTo>
                    <a:pt x="349394" y="1499369"/>
                  </a:lnTo>
                  <a:lnTo>
                    <a:pt x="349109" y="1503740"/>
                  </a:lnTo>
                  <a:lnTo>
                    <a:pt x="348832" y="1508112"/>
                  </a:lnTo>
                  <a:lnTo>
                    <a:pt x="348585" y="1512483"/>
                  </a:lnTo>
                  <a:lnTo>
                    <a:pt x="348352" y="1516854"/>
                  </a:lnTo>
                  <a:lnTo>
                    <a:pt x="348144" y="1521226"/>
                  </a:lnTo>
                  <a:lnTo>
                    <a:pt x="347955" y="1525597"/>
                  </a:lnTo>
                  <a:lnTo>
                    <a:pt x="347788" y="1529968"/>
                  </a:lnTo>
                  <a:lnTo>
                    <a:pt x="347645" y="1534340"/>
                  </a:lnTo>
                  <a:lnTo>
                    <a:pt x="347519" y="1538711"/>
                  </a:lnTo>
                  <a:lnTo>
                    <a:pt x="347423" y="1543082"/>
                  </a:lnTo>
                  <a:lnTo>
                    <a:pt x="347339" y="1547454"/>
                  </a:lnTo>
                  <a:lnTo>
                    <a:pt x="347290" y="1551825"/>
                  </a:lnTo>
                  <a:lnTo>
                    <a:pt x="347249" y="1556196"/>
                  </a:lnTo>
                  <a:lnTo>
                    <a:pt x="347249" y="1560568"/>
                  </a:lnTo>
                  <a:lnTo>
                    <a:pt x="347251" y="1564939"/>
                  </a:lnTo>
                  <a:lnTo>
                    <a:pt x="347301" y="1569310"/>
                  </a:lnTo>
                  <a:lnTo>
                    <a:pt x="347351" y="1573682"/>
                  </a:lnTo>
                  <a:lnTo>
                    <a:pt x="347446" y="1578053"/>
                  </a:lnTo>
                  <a:lnTo>
                    <a:pt x="347547" y="1582424"/>
                  </a:lnTo>
                  <a:lnTo>
                    <a:pt x="347687" y="1586796"/>
                  </a:lnTo>
                  <a:lnTo>
                    <a:pt x="347838" y="1591167"/>
                  </a:lnTo>
                  <a:lnTo>
                    <a:pt x="348024" y="1595538"/>
                  </a:lnTo>
                  <a:lnTo>
                    <a:pt x="348226" y="1599910"/>
                  </a:lnTo>
                  <a:lnTo>
                    <a:pt x="348458" y="1604281"/>
                  </a:lnTo>
                  <a:lnTo>
                    <a:pt x="348712" y="1608652"/>
                  </a:lnTo>
                  <a:lnTo>
                    <a:pt x="348990" y="1613024"/>
                  </a:lnTo>
                  <a:lnTo>
                    <a:pt x="349295" y="1617395"/>
                  </a:lnTo>
                  <a:lnTo>
                    <a:pt x="349619" y="1621766"/>
                  </a:lnTo>
                  <a:lnTo>
                    <a:pt x="349976" y="1626138"/>
                  </a:lnTo>
                  <a:lnTo>
                    <a:pt x="350346" y="1630509"/>
                  </a:lnTo>
                  <a:lnTo>
                    <a:pt x="350756" y="1634881"/>
                  </a:lnTo>
                  <a:lnTo>
                    <a:pt x="351172" y="1639252"/>
                  </a:lnTo>
                  <a:lnTo>
                    <a:pt x="351633" y="1643623"/>
                  </a:lnTo>
                  <a:lnTo>
                    <a:pt x="352095" y="1647995"/>
                  </a:lnTo>
                  <a:lnTo>
                    <a:pt x="352608" y="1652366"/>
                  </a:lnTo>
                  <a:lnTo>
                    <a:pt x="353121" y="1656737"/>
                  </a:lnTo>
                  <a:lnTo>
                    <a:pt x="353680" y="1661109"/>
                  </a:lnTo>
                  <a:lnTo>
                    <a:pt x="354245" y="1665480"/>
                  </a:lnTo>
                  <a:lnTo>
                    <a:pt x="354849" y="1669851"/>
                  </a:lnTo>
                  <a:lnTo>
                    <a:pt x="355464" y="1674223"/>
                  </a:lnTo>
                  <a:lnTo>
                    <a:pt x="356113" y="1678594"/>
                  </a:lnTo>
                  <a:lnTo>
                    <a:pt x="356778" y="1682965"/>
                  </a:lnTo>
                  <a:lnTo>
                    <a:pt x="357471" y="1687337"/>
                  </a:lnTo>
                  <a:lnTo>
                    <a:pt x="358186" y="1691708"/>
                  </a:lnTo>
                  <a:lnTo>
                    <a:pt x="358922" y="1696079"/>
                  </a:lnTo>
                  <a:lnTo>
                    <a:pt x="359685" y="1700451"/>
                  </a:lnTo>
                  <a:lnTo>
                    <a:pt x="360464" y="1704822"/>
                  </a:lnTo>
                  <a:lnTo>
                    <a:pt x="361275" y="1709193"/>
                  </a:lnTo>
                  <a:lnTo>
                    <a:pt x="362096" y="1713565"/>
                  </a:lnTo>
                  <a:lnTo>
                    <a:pt x="362952" y="1717936"/>
                  </a:lnTo>
                  <a:lnTo>
                    <a:pt x="363814" y="1722307"/>
                  </a:lnTo>
                  <a:lnTo>
                    <a:pt x="364716" y="1726679"/>
                  </a:lnTo>
                  <a:lnTo>
                    <a:pt x="365618" y="1731050"/>
                  </a:lnTo>
                  <a:lnTo>
                    <a:pt x="366563" y="1735421"/>
                  </a:lnTo>
                  <a:lnTo>
                    <a:pt x="367508" y="1739793"/>
                  </a:lnTo>
                  <a:lnTo>
                    <a:pt x="368491" y="1744164"/>
                  </a:lnTo>
                  <a:lnTo>
                    <a:pt x="369478" y="1748535"/>
                  </a:lnTo>
                  <a:lnTo>
                    <a:pt x="370496" y="1752907"/>
                  </a:lnTo>
                  <a:lnTo>
                    <a:pt x="371524" y="1757278"/>
                  </a:lnTo>
                  <a:lnTo>
                    <a:pt x="372576" y="1761649"/>
                  </a:lnTo>
                  <a:lnTo>
                    <a:pt x="373642" y="1766021"/>
                  </a:lnTo>
                  <a:lnTo>
                    <a:pt x="374727" y="1770392"/>
                  </a:lnTo>
                  <a:lnTo>
                    <a:pt x="375829" y="1774763"/>
                  </a:lnTo>
                  <a:lnTo>
                    <a:pt x="376946" y="1779135"/>
                  </a:lnTo>
                  <a:lnTo>
                    <a:pt x="378082" y="1783506"/>
                  </a:lnTo>
                  <a:lnTo>
                    <a:pt x="379229" y="1787877"/>
                  </a:lnTo>
                  <a:lnTo>
                    <a:pt x="380397" y="1792249"/>
                  </a:lnTo>
                  <a:lnTo>
                    <a:pt x="381571" y="1796620"/>
                  </a:lnTo>
                  <a:lnTo>
                    <a:pt x="382768" y="1800991"/>
                  </a:lnTo>
                  <a:lnTo>
                    <a:pt x="383968" y="1805363"/>
                  </a:lnTo>
                  <a:lnTo>
                    <a:pt x="385193" y="1809734"/>
                  </a:lnTo>
                  <a:lnTo>
                    <a:pt x="386417" y="1814105"/>
                  </a:lnTo>
                  <a:lnTo>
                    <a:pt x="387666" y="1818477"/>
                  </a:lnTo>
                  <a:lnTo>
                    <a:pt x="388914" y="1822848"/>
                  </a:lnTo>
                  <a:lnTo>
                    <a:pt x="390182" y="1827219"/>
                  </a:lnTo>
                  <a:lnTo>
                    <a:pt x="391452" y="1831591"/>
                  </a:lnTo>
                  <a:lnTo>
                    <a:pt x="392736" y="1835962"/>
                  </a:lnTo>
                  <a:lnTo>
                    <a:pt x="394025" y="1840333"/>
                  </a:lnTo>
                  <a:lnTo>
                    <a:pt x="395324" y="1844705"/>
                  </a:lnTo>
                  <a:lnTo>
                    <a:pt x="396629" y="1849076"/>
                  </a:lnTo>
                  <a:lnTo>
                    <a:pt x="397940" y="1853447"/>
                  </a:lnTo>
                  <a:lnTo>
                    <a:pt x="399257" y="1857819"/>
                  </a:lnTo>
                  <a:lnTo>
                    <a:pt x="400578" y="1862190"/>
                  </a:lnTo>
                  <a:lnTo>
                    <a:pt x="401904" y="1866562"/>
                  </a:lnTo>
                  <a:lnTo>
                    <a:pt x="403233" y="1870933"/>
                  </a:lnTo>
                  <a:lnTo>
                    <a:pt x="404565" y="1875304"/>
                  </a:lnTo>
                  <a:lnTo>
                    <a:pt x="405899" y="1879676"/>
                  </a:lnTo>
                  <a:lnTo>
                    <a:pt x="407234" y="1884047"/>
                  </a:lnTo>
                  <a:lnTo>
                    <a:pt x="408569" y="1888418"/>
                  </a:lnTo>
                  <a:lnTo>
                    <a:pt x="409904" y="1892790"/>
                  </a:lnTo>
                  <a:lnTo>
                    <a:pt x="411239" y="1897161"/>
                  </a:lnTo>
                  <a:lnTo>
                    <a:pt x="412570" y="1901532"/>
                  </a:lnTo>
                  <a:lnTo>
                    <a:pt x="413901" y="1905904"/>
                  </a:lnTo>
                  <a:lnTo>
                    <a:pt x="415225" y="1910275"/>
                  </a:lnTo>
                  <a:lnTo>
                    <a:pt x="416548" y="1914646"/>
                  </a:lnTo>
                  <a:lnTo>
                    <a:pt x="417863" y="1919018"/>
                  </a:lnTo>
                  <a:lnTo>
                    <a:pt x="419175" y="1923389"/>
                  </a:lnTo>
                  <a:lnTo>
                    <a:pt x="420478" y="1927760"/>
                  </a:lnTo>
                  <a:lnTo>
                    <a:pt x="421776" y="1932132"/>
                  </a:lnTo>
                  <a:lnTo>
                    <a:pt x="423064" y="1936503"/>
                  </a:lnTo>
                  <a:lnTo>
                    <a:pt x="424343" y="1940874"/>
                  </a:lnTo>
                  <a:lnTo>
                    <a:pt x="425613" y="1945246"/>
                  </a:lnTo>
                  <a:lnTo>
                    <a:pt x="426871" y="1949617"/>
                  </a:lnTo>
                  <a:lnTo>
                    <a:pt x="428120" y="1953988"/>
                  </a:lnTo>
                  <a:lnTo>
                    <a:pt x="429352" y="1958360"/>
                  </a:lnTo>
                  <a:lnTo>
                    <a:pt x="430579" y="1962731"/>
                  </a:lnTo>
                  <a:lnTo>
                    <a:pt x="431782" y="1967102"/>
                  </a:lnTo>
                  <a:lnTo>
                    <a:pt x="432983" y="1971474"/>
                  </a:lnTo>
                  <a:lnTo>
                    <a:pt x="434153" y="1975845"/>
                  </a:lnTo>
                  <a:lnTo>
                    <a:pt x="435323" y="1980216"/>
                  </a:lnTo>
                  <a:lnTo>
                    <a:pt x="436459" y="1984588"/>
                  </a:lnTo>
                  <a:lnTo>
                    <a:pt x="437593" y="1988959"/>
                  </a:lnTo>
                  <a:lnTo>
                    <a:pt x="438695" y="1993330"/>
                  </a:lnTo>
                  <a:lnTo>
                    <a:pt x="439789" y="1997702"/>
                  </a:lnTo>
                  <a:lnTo>
                    <a:pt x="440853" y="2002073"/>
                  </a:lnTo>
                  <a:lnTo>
                    <a:pt x="441905" y="2006444"/>
                  </a:lnTo>
                  <a:lnTo>
                    <a:pt x="442928" y="2010816"/>
                  </a:lnTo>
                  <a:lnTo>
                    <a:pt x="443934" y="2015187"/>
                  </a:lnTo>
                  <a:lnTo>
                    <a:pt x="444915" y="2019558"/>
                  </a:lnTo>
                  <a:lnTo>
                    <a:pt x="445871" y="2023930"/>
                  </a:lnTo>
                  <a:lnTo>
                    <a:pt x="446807" y="2028301"/>
                  </a:lnTo>
                  <a:lnTo>
                    <a:pt x="447711" y="2032672"/>
                  </a:lnTo>
                  <a:lnTo>
                    <a:pt x="448600" y="2037044"/>
                  </a:lnTo>
                  <a:lnTo>
                    <a:pt x="449448" y="2041415"/>
                  </a:lnTo>
                  <a:lnTo>
                    <a:pt x="450287" y="2045786"/>
                  </a:lnTo>
                  <a:lnTo>
                    <a:pt x="451076" y="2050158"/>
                  </a:lnTo>
                  <a:lnTo>
                    <a:pt x="451863" y="2054529"/>
                  </a:lnTo>
                  <a:lnTo>
                    <a:pt x="452592" y="2058900"/>
                  </a:lnTo>
                  <a:lnTo>
                    <a:pt x="453321" y="2063272"/>
                  </a:lnTo>
                  <a:lnTo>
                    <a:pt x="453990" y="2067643"/>
                  </a:lnTo>
                  <a:lnTo>
                    <a:pt x="454655" y="2072014"/>
                  </a:lnTo>
                  <a:lnTo>
                    <a:pt x="455265" y="2076386"/>
                  </a:lnTo>
                  <a:lnTo>
                    <a:pt x="455864" y="2080757"/>
                  </a:lnTo>
                  <a:lnTo>
                    <a:pt x="456414" y="2085128"/>
                  </a:lnTo>
                  <a:lnTo>
                    <a:pt x="456945" y="2089500"/>
                  </a:lnTo>
                  <a:lnTo>
                    <a:pt x="457433" y="2093871"/>
                  </a:lnTo>
                  <a:lnTo>
                    <a:pt x="457893" y="2098243"/>
                  </a:lnTo>
                  <a:lnTo>
                    <a:pt x="458317" y="2102614"/>
                  </a:lnTo>
                  <a:lnTo>
                    <a:pt x="458704" y="2106985"/>
                  </a:lnTo>
                  <a:lnTo>
                    <a:pt x="459064" y="2111357"/>
                  </a:lnTo>
                  <a:lnTo>
                    <a:pt x="459377" y="2115728"/>
                  </a:lnTo>
                  <a:lnTo>
                    <a:pt x="459671" y="2120099"/>
                  </a:lnTo>
                  <a:lnTo>
                    <a:pt x="459908" y="2124471"/>
                  </a:lnTo>
                  <a:lnTo>
                    <a:pt x="460134" y="2128842"/>
                  </a:lnTo>
                  <a:lnTo>
                    <a:pt x="460294" y="2133213"/>
                  </a:lnTo>
                  <a:lnTo>
                    <a:pt x="460451" y="2137585"/>
                  </a:lnTo>
                  <a:lnTo>
                    <a:pt x="460533" y="2141956"/>
                  </a:lnTo>
                  <a:lnTo>
                    <a:pt x="460615" y="2146327"/>
                  </a:lnTo>
                  <a:lnTo>
                    <a:pt x="460624" y="2150699"/>
                  </a:lnTo>
                  <a:lnTo>
                    <a:pt x="460626" y="2155070"/>
                  </a:lnTo>
                  <a:lnTo>
                    <a:pt x="460564" y="2159441"/>
                  </a:lnTo>
                  <a:lnTo>
                    <a:pt x="460487" y="2163813"/>
                  </a:lnTo>
                  <a:lnTo>
                    <a:pt x="460354" y="2168184"/>
                  </a:lnTo>
                  <a:lnTo>
                    <a:pt x="460196" y="2172555"/>
                  </a:lnTo>
                  <a:lnTo>
                    <a:pt x="459991" y="2176927"/>
                  </a:lnTo>
                  <a:lnTo>
                    <a:pt x="459753" y="2181298"/>
                  </a:lnTo>
                  <a:lnTo>
                    <a:pt x="459476" y="2185669"/>
                  </a:lnTo>
                  <a:lnTo>
                    <a:pt x="459157" y="2190041"/>
                  </a:lnTo>
                  <a:lnTo>
                    <a:pt x="458809" y="2194412"/>
                  </a:lnTo>
                  <a:lnTo>
                    <a:pt x="458409" y="2198783"/>
                  </a:lnTo>
                  <a:lnTo>
                    <a:pt x="457989" y="2203155"/>
                  </a:lnTo>
                  <a:lnTo>
                    <a:pt x="457509" y="2207526"/>
                  </a:lnTo>
                  <a:lnTo>
                    <a:pt x="457019" y="2211897"/>
                  </a:lnTo>
                  <a:lnTo>
                    <a:pt x="456459" y="2216269"/>
                  </a:lnTo>
                  <a:lnTo>
                    <a:pt x="455898" y="2220640"/>
                  </a:lnTo>
                  <a:lnTo>
                    <a:pt x="455259" y="2225011"/>
                  </a:lnTo>
                  <a:lnTo>
                    <a:pt x="454620" y="2229383"/>
                  </a:lnTo>
                  <a:lnTo>
                    <a:pt x="453911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8857" y="1719024"/>
              <a:ext cx="281891" cy="0"/>
            </a:xfrm>
            <a:custGeom>
              <a:avLst/>
              <a:pathLst>
                <a:path w="281891" h="0">
                  <a:moveTo>
                    <a:pt x="0" y="0"/>
                  </a:moveTo>
                  <a:lnTo>
                    <a:pt x="28189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231752" y="10024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31752" y="1362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231752" y="1352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231752" y="1340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31752" y="161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31752" y="2521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231752" y="132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31752" y="2547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31752" y="2363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31752" y="1517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31752" y="1080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231752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3175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31752" y="1939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31752" y="11184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31752" y="17742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1752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31752" y="1445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31752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31752" y="2496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31752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31752" y="2567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231752" y="2553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31752" y="2536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31752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9944" y="2373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9944" y="25955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9944" y="2246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9944" y="2117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9944" y="2543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9944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9944" y="178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9944" y="230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9944" y="1770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9944" y="170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26476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27317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15510" y="1536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22041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898812" y="2034432"/>
              <a:ext cx="460626" cy="577103"/>
            </a:xfrm>
            <a:custGeom>
              <a:avLst/>
              <a:pathLst>
                <a:path w="460626" h="577103">
                  <a:moveTo>
                    <a:pt x="52143" y="577103"/>
                  </a:moveTo>
                  <a:lnTo>
                    <a:pt x="44936" y="575974"/>
                  </a:lnTo>
                  <a:lnTo>
                    <a:pt x="38169" y="574844"/>
                  </a:lnTo>
                  <a:lnTo>
                    <a:pt x="31941" y="573715"/>
                  </a:lnTo>
                  <a:lnTo>
                    <a:pt x="26208" y="572586"/>
                  </a:lnTo>
                  <a:lnTo>
                    <a:pt x="20992" y="571456"/>
                  </a:lnTo>
                  <a:lnTo>
                    <a:pt x="16314" y="570327"/>
                  </a:lnTo>
                  <a:lnTo>
                    <a:pt x="12186" y="569198"/>
                  </a:lnTo>
                  <a:lnTo>
                    <a:pt x="8681" y="568068"/>
                  </a:lnTo>
                  <a:lnTo>
                    <a:pt x="5829" y="566939"/>
                  </a:lnTo>
                  <a:lnTo>
                    <a:pt x="3543" y="565810"/>
                  </a:lnTo>
                  <a:lnTo>
                    <a:pt x="1818" y="564680"/>
                  </a:lnTo>
                  <a:lnTo>
                    <a:pt x="648" y="563551"/>
                  </a:lnTo>
                  <a:lnTo>
                    <a:pt x="23" y="562422"/>
                  </a:lnTo>
                  <a:lnTo>
                    <a:pt x="0" y="561292"/>
                  </a:lnTo>
                  <a:lnTo>
                    <a:pt x="556" y="560163"/>
                  </a:lnTo>
                  <a:lnTo>
                    <a:pt x="1610" y="559033"/>
                  </a:lnTo>
                  <a:lnTo>
                    <a:pt x="3146" y="557904"/>
                  </a:lnTo>
                  <a:lnTo>
                    <a:pt x="5149" y="556775"/>
                  </a:lnTo>
                  <a:lnTo>
                    <a:pt x="7602" y="555645"/>
                  </a:lnTo>
                  <a:lnTo>
                    <a:pt x="10551" y="554516"/>
                  </a:lnTo>
                  <a:lnTo>
                    <a:pt x="13947" y="553387"/>
                  </a:lnTo>
                  <a:lnTo>
                    <a:pt x="17725" y="552257"/>
                  </a:lnTo>
                  <a:lnTo>
                    <a:pt x="21866" y="551128"/>
                  </a:lnTo>
                  <a:lnTo>
                    <a:pt x="26349" y="549999"/>
                  </a:lnTo>
                  <a:lnTo>
                    <a:pt x="31152" y="548869"/>
                  </a:lnTo>
                  <a:lnTo>
                    <a:pt x="36297" y="547740"/>
                  </a:lnTo>
                  <a:lnTo>
                    <a:pt x="41717" y="546610"/>
                  </a:lnTo>
                  <a:lnTo>
                    <a:pt x="47365" y="545481"/>
                  </a:lnTo>
                  <a:lnTo>
                    <a:pt x="53210" y="544352"/>
                  </a:lnTo>
                  <a:lnTo>
                    <a:pt x="59225" y="543222"/>
                  </a:lnTo>
                  <a:lnTo>
                    <a:pt x="65379" y="542093"/>
                  </a:lnTo>
                  <a:lnTo>
                    <a:pt x="71654" y="540964"/>
                  </a:lnTo>
                  <a:lnTo>
                    <a:pt x="77989" y="539834"/>
                  </a:lnTo>
                  <a:lnTo>
                    <a:pt x="84348" y="538705"/>
                  </a:lnTo>
                  <a:lnTo>
                    <a:pt x="90700" y="537576"/>
                  </a:lnTo>
                  <a:lnTo>
                    <a:pt x="97014" y="536446"/>
                  </a:lnTo>
                  <a:lnTo>
                    <a:pt x="103261" y="535317"/>
                  </a:lnTo>
                  <a:lnTo>
                    <a:pt x="109377" y="534187"/>
                  </a:lnTo>
                  <a:lnTo>
                    <a:pt x="115348" y="533058"/>
                  </a:lnTo>
                  <a:lnTo>
                    <a:pt x="121151" y="531929"/>
                  </a:lnTo>
                  <a:lnTo>
                    <a:pt x="126765" y="530799"/>
                  </a:lnTo>
                  <a:lnTo>
                    <a:pt x="132167" y="529670"/>
                  </a:lnTo>
                  <a:lnTo>
                    <a:pt x="137339" y="528541"/>
                  </a:lnTo>
                  <a:lnTo>
                    <a:pt x="142196" y="527411"/>
                  </a:lnTo>
                  <a:lnTo>
                    <a:pt x="146783" y="526282"/>
                  </a:lnTo>
                  <a:lnTo>
                    <a:pt x="151092" y="525153"/>
                  </a:lnTo>
                  <a:lnTo>
                    <a:pt x="155115" y="524023"/>
                  </a:lnTo>
                  <a:lnTo>
                    <a:pt x="158848" y="522894"/>
                  </a:lnTo>
                  <a:lnTo>
                    <a:pt x="162280" y="521764"/>
                  </a:lnTo>
                  <a:lnTo>
                    <a:pt x="165352" y="520635"/>
                  </a:lnTo>
                  <a:lnTo>
                    <a:pt x="168134" y="519506"/>
                  </a:lnTo>
                  <a:lnTo>
                    <a:pt x="170634" y="518376"/>
                  </a:lnTo>
                  <a:lnTo>
                    <a:pt x="172860" y="517247"/>
                  </a:lnTo>
                  <a:lnTo>
                    <a:pt x="174822" y="516118"/>
                  </a:lnTo>
                  <a:lnTo>
                    <a:pt x="176520" y="514988"/>
                  </a:lnTo>
                  <a:lnTo>
                    <a:pt x="177938" y="513859"/>
                  </a:lnTo>
                  <a:lnTo>
                    <a:pt x="179143" y="512730"/>
                  </a:lnTo>
                  <a:lnTo>
                    <a:pt x="180155" y="511600"/>
                  </a:lnTo>
                  <a:lnTo>
                    <a:pt x="180992" y="510471"/>
                  </a:lnTo>
                  <a:lnTo>
                    <a:pt x="181675" y="509342"/>
                  </a:lnTo>
                  <a:lnTo>
                    <a:pt x="182216" y="508212"/>
                  </a:lnTo>
                  <a:lnTo>
                    <a:pt x="182637" y="507083"/>
                  </a:lnTo>
                  <a:lnTo>
                    <a:pt x="182984" y="505953"/>
                  </a:lnTo>
                  <a:lnTo>
                    <a:pt x="183279" y="504824"/>
                  </a:lnTo>
                  <a:lnTo>
                    <a:pt x="183544" y="503695"/>
                  </a:lnTo>
                  <a:lnTo>
                    <a:pt x="183801" y="502565"/>
                  </a:lnTo>
                  <a:lnTo>
                    <a:pt x="184075" y="501436"/>
                  </a:lnTo>
                  <a:lnTo>
                    <a:pt x="184397" y="500307"/>
                  </a:lnTo>
                  <a:lnTo>
                    <a:pt x="184780" y="499177"/>
                  </a:lnTo>
                  <a:lnTo>
                    <a:pt x="185241" y="498048"/>
                  </a:lnTo>
                  <a:lnTo>
                    <a:pt x="185792" y="496919"/>
                  </a:lnTo>
                  <a:lnTo>
                    <a:pt x="186445" y="495789"/>
                  </a:lnTo>
                  <a:lnTo>
                    <a:pt x="187224" y="494660"/>
                  </a:lnTo>
                  <a:lnTo>
                    <a:pt x="188138" y="493530"/>
                  </a:lnTo>
                  <a:lnTo>
                    <a:pt x="189174" y="492401"/>
                  </a:lnTo>
                  <a:lnTo>
                    <a:pt x="190330" y="491272"/>
                  </a:lnTo>
                  <a:lnTo>
                    <a:pt x="191603" y="490142"/>
                  </a:lnTo>
                  <a:lnTo>
                    <a:pt x="192989" y="489013"/>
                  </a:lnTo>
                  <a:lnTo>
                    <a:pt x="194493" y="487884"/>
                  </a:lnTo>
                  <a:lnTo>
                    <a:pt x="196096" y="486754"/>
                  </a:lnTo>
                  <a:lnTo>
                    <a:pt x="197775" y="485625"/>
                  </a:lnTo>
                  <a:lnTo>
                    <a:pt x="199517" y="484496"/>
                  </a:lnTo>
                  <a:lnTo>
                    <a:pt x="201306" y="483366"/>
                  </a:lnTo>
                  <a:lnTo>
                    <a:pt x="203128" y="482237"/>
                  </a:lnTo>
                  <a:lnTo>
                    <a:pt x="204968" y="481107"/>
                  </a:lnTo>
                  <a:lnTo>
                    <a:pt x="206803" y="479978"/>
                  </a:lnTo>
                  <a:lnTo>
                    <a:pt x="208617" y="478849"/>
                  </a:lnTo>
                  <a:lnTo>
                    <a:pt x="210397" y="477719"/>
                  </a:lnTo>
                  <a:lnTo>
                    <a:pt x="212132" y="476590"/>
                  </a:lnTo>
                  <a:lnTo>
                    <a:pt x="213809" y="475461"/>
                  </a:lnTo>
                  <a:lnTo>
                    <a:pt x="215404" y="474331"/>
                  </a:lnTo>
                  <a:lnTo>
                    <a:pt x="216914" y="473202"/>
                  </a:lnTo>
                  <a:lnTo>
                    <a:pt x="218340" y="472073"/>
                  </a:lnTo>
                  <a:lnTo>
                    <a:pt x="219675" y="470943"/>
                  </a:lnTo>
                  <a:lnTo>
                    <a:pt x="220919" y="469814"/>
                  </a:lnTo>
                  <a:lnTo>
                    <a:pt x="222068" y="468685"/>
                  </a:lnTo>
                  <a:lnTo>
                    <a:pt x="223102" y="467555"/>
                  </a:lnTo>
                  <a:lnTo>
                    <a:pt x="224041" y="466426"/>
                  </a:lnTo>
                  <a:lnTo>
                    <a:pt x="224890" y="465296"/>
                  </a:lnTo>
                  <a:lnTo>
                    <a:pt x="225652" y="464167"/>
                  </a:lnTo>
                  <a:lnTo>
                    <a:pt x="226333" y="463038"/>
                  </a:lnTo>
                  <a:lnTo>
                    <a:pt x="226935" y="461908"/>
                  </a:lnTo>
                  <a:lnTo>
                    <a:pt x="227448" y="460779"/>
                  </a:lnTo>
                  <a:lnTo>
                    <a:pt x="227895" y="459650"/>
                  </a:lnTo>
                  <a:lnTo>
                    <a:pt x="228282" y="458520"/>
                  </a:lnTo>
                  <a:lnTo>
                    <a:pt x="228613" y="457391"/>
                  </a:lnTo>
                  <a:lnTo>
                    <a:pt x="228894" y="456262"/>
                  </a:lnTo>
                  <a:lnTo>
                    <a:pt x="229128" y="455132"/>
                  </a:lnTo>
                  <a:lnTo>
                    <a:pt x="229312" y="454003"/>
                  </a:lnTo>
                  <a:lnTo>
                    <a:pt x="229459" y="452873"/>
                  </a:lnTo>
                  <a:lnTo>
                    <a:pt x="229573" y="451744"/>
                  </a:lnTo>
                  <a:lnTo>
                    <a:pt x="229657" y="450615"/>
                  </a:lnTo>
                  <a:lnTo>
                    <a:pt x="229711" y="449485"/>
                  </a:lnTo>
                  <a:lnTo>
                    <a:pt x="229737" y="448356"/>
                  </a:lnTo>
                  <a:lnTo>
                    <a:pt x="229732" y="447227"/>
                  </a:lnTo>
                  <a:lnTo>
                    <a:pt x="229702" y="446097"/>
                  </a:lnTo>
                  <a:lnTo>
                    <a:pt x="229645" y="444968"/>
                  </a:lnTo>
                  <a:lnTo>
                    <a:pt x="229563" y="443839"/>
                  </a:lnTo>
                  <a:lnTo>
                    <a:pt x="229454" y="442709"/>
                  </a:lnTo>
                  <a:lnTo>
                    <a:pt x="229314" y="441580"/>
                  </a:lnTo>
                  <a:lnTo>
                    <a:pt x="229138" y="440450"/>
                  </a:lnTo>
                  <a:lnTo>
                    <a:pt x="228929" y="439321"/>
                  </a:lnTo>
                  <a:lnTo>
                    <a:pt x="228685" y="438192"/>
                  </a:lnTo>
                  <a:lnTo>
                    <a:pt x="228403" y="437062"/>
                  </a:lnTo>
                  <a:lnTo>
                    <a:pt x="228081" y="435933"/>
                  </a:lnTo>
                  <a:lnTo>
                    <a:pt x="227713" y="434804"/>
                  </a:lnTo>
                  <a:lnTo>
                    <a:pt x="227293" y="433674"/>
                  </a:lnTo>
                  <a:lnTo>
                    <a:pt x="226826" y="432545"/>
                  </a:lnTo>
                  <a:lnTo>
                    <a:pt x="226310" y="431416"/>
                  </a:lnTo>
                  <a:lnTo>
                    <a:pt x="225745" y="430286"/>
                  </a:lnTo>
                  <a:lnTo>
                    <a:pt x="225130" y="429157"/>
                  </a:lnTo>
                  <a:lnTo>
                    <a:pt x="224460" y="428027"/>
                  </a:lnTo>
                  <a:lnTo>
                    <a:pt x="223734" y="426898"/>
                  </a:lnTo>
                  <a:lnTo>
                    <a:pt x="222962" y="425769"/>
                  </a:lnTo>
                  <a:lnTo>
                    <a:pt x="222146" y="424639"/>
                  </a:lnTo>
                  <a:lnTo>
                    <a:pt x="221290" y="423510"/>
                  </a:lnTo>
                  <a:lnTo>
                    <a:pt x="220398" y="422381"/>
                  </a:lnTo>
                  <a:lnTo>
                    <a:pt x="219470" y="421251"/>
                  </a:lnTo>
                  <a:lnTo>
                    <a:pt x="218516" y="420122"/>
                  </a:lnTo>
                  <a:lnTo>
                    <a:pt x="217546" y="418993"/>
                  </a:lnTo>
                  <a:lnTo>
                    <a:pt x="216566" y="417863"/>
                  </a:lnTo>
                  <a:lnTo>
                    <a:pt x="215584" y="416734"/>
                  </a:lnTo>
                  <a:lnTo>
                    <a:pt x="214606" y="415605"/>
                  </a:lnTo>
                  <a:lnTo>
                    <a:pt x="213642" y="414475"/>
                  </a:lnTo>
                  <a:lnTo>
                    <a:pt x="212703" y="413346"/>
                  </a:lnTo>
                  <a:lnTo>
                    <a:pt x="211793" y="412216"/>
                  </a:lnTo>
                  <a:lnTo>
                    <a:pt x="210918" y="411087"/>
                  </a:lnTo>
                  <a:lnTo>
                    <a:pt x="210084" y="409958"/>
                  </a:lnTo>
                  <a:lnTo>
                    <a:pt x="209294" y="408828"/>
                  </a:lnTo>
                  <a:lnTo>
                    <a:pt x="208565" y="407699"/>
                  </a:lnTo>
                  <a:lnTo>
                    <a:pt x="207893" y="406570"/>
                  </a:lnTo>
                  <a:lnTo>
                    <a:pt x="207277" y="405440"/>
                  </a:lnTo>
                  <a:lnTo>
                    <a:pt x="206719" y="404311"/>
                  </a:lnTo>
                  <a:lnTo>
                    <a:pt x="206218" y="403182"/>
                  </a:lnTo>
                  <a:lnTo>
                    <a:pt x="205775" y="402052"/>
                  </a:lnTo>
                  <a:lnTo>
                    <a:pt x="205401" y="400923"/>
                  </a:lnTo>
                  <a:lnTo>
                    <a:pt x="205084" y="399793"/>
                  </a:lnTo>
                  <a:lnTo>
                    <a:pt x="204821" y="398664"/>
                  </a:lnTo>
                  <a:lnTo>
                    <a:pt x="204611" y="397535"/>
                  </a:lnTo>
                  <a:lnTo>
                    <a:pt x="204451" y="396405"/>
                  </a:lnTo>
                  <a:lnTo>
                    <a:pt x="204340" y="395276"/>
                  </a:lnTo>
                  <a:lnTo>
                    <a:pt x="204290" y="394147"/>
                  </a:lnTo>
                  <a:lnTo>
                    <a:pt x="204288" y="393017"/>
                  </a:lnTo>
                  <a:lnTo>
                    <a:pt x="204334" y="391888"/>
                  </a:lnTo>
                  <a:lnTo>
                    <a:pt x="204428" y="390759"/>
                  </a:lnTo>
                  <a:lnTo>
                    <a:pt x="204571" y="389629"/>
                  </a:lnTo>
                  <a:lnTo>
                    <a:pt x="204765" y="388500"/>
                  </a:lnTo>
                  <a:lnTo>
                    <a:pt x="205024" y="387370"/>
                  </a:lnTo>
                  <a:lnTo>
                    <a:pt x="205337" y="386241"/>
                  </a:lnTo>
                  <a:lnTo>
                    <a:pt x="205705" y="385112"/>
                  </a:lnTo>
                  <a:lnTo>
                    <a:pt x="206130" y="383982"/>
                  </a:lnTo>
                  <a:lnTo>
                    <a:pt x="206612" y="382853"/>
                  </a:lnTo>
                  <a:lnTo>
                    <a:pt x="207155" y="381724"/>
                  </a:lnTo>
                  <a:lnTo>
                    <a:pt x="207767" y="380594"/>
                  </a:lnTo>
                  <a:lnTo>
                    <a:pt x="208436" y="379465"/>
                  </a:lnTo>
                  <a:lnTo>
                    <a:pt x="209158" y="378336"/>
                  </a:lnTo>
                  <a:lnTo>
                    <a:pt x="209932" y="377206"/>
                  </a:lnTo>
                  <a:lnTo>
                    <a:pt x="210753" y="376077"/>
                  </a:lnTo>
                  <a:lnTo>
                    <a:pt x="211620" y="374948"/>
                  </a:lnTo>
                  <a:lnTo>
                    <a:pt x="212530" y="373818"/>
                  </a:lnTo>
                  <a:lnTo>
                    <a:pt x="213468" y="372689"/>
                  </a:lnTo>
                  <a:lnTo>
                    <a:pt x="214428" y="371559"/>
                  </a:lnTo>
                  <a:lnTo>
                    <a:pt x="215403" y="370430"/>
                  </a:lnTo>
                  <a:lnTo>
                    <a:pt x="216386" y="369301"/>
                  </a:lnTo>
                  <a:lnTo>
                    <a:pt x="217369" y="368171"/>
                  </a:lnTo>
                  <a:lnTo>
                    <a:pt x="218341" y="367042"/>
                  </a:lnTo>
                  <a:lnTo>
                    <a:pt x="219296" y="365913"/>
                  </a:lnTo>
                  <a:lnTo>
                    <a:pt x="220228" y="364783"/>
                  </a:lnTo>
                  <a:lnTo>
                    <a:pt x="221131" y="363654"/>
                  </a:lnTo>
                  <a:lnTo>
                    <a:pt x="222000" y="362525"/>
                  </a:lnTo>
                  <a:lnTo>
                    <a:pt x="222825" y="361395"/>
                  </a:lnTo>
                  <a:lnTo>
                    <a:pt x="223601" y="360266"/>
                  </a:lnTo>
                  <a:lnTo>
                    <a:pt x="224330" y="359136"/>
                  </a:lnTo>
                  <a:lnTo>
                    <a:pt x="225011" y="358007"/>
                  </a:lnTo>
                  <a:lnTo>
                    <a:pt x="225642" y="356878"/>
                  </a:lnTo>
                  <a:lnTo>
                    <a:pt x="226224" y="355748"/>
                  </a:lnTo>
                  <a:lnTo>
                    <a:pt x="226750" y="354619"/>
                  </a:lnTo>
                  <a:lnTo>
                    <a:pt x="227222" y="353490"/>
                  </a:lnTo>
                  <a:lnTo>
                    <a:pt x="227648" y="352360"/>
                  </a:lnTo>
                  <a:lnTo>
                    <a:pt x="228030" y="351231"/>
                  </a:lnTo>
                  <a:lnTo>
                    <a:pt x="228370" y="350102"/>
                  </a:lnTo>
                  <a:lnTo>
                    <a:pt x="228671" y="348972"/>
                  </a:lnTo>
                  <a:lnTo>
                    <a:pt x="228929" y="347843"/>
                  </a:lnTo>
                  <a:lnTo>
                    <a:pt x="229152" y="346713"/>
                  </a:lnTo>
                  <a:lnTo>
                    <a:pt x="229346" y="345584"/>
                  </a:lnTo>
                  <a:lnTo>
                    <a:pt x="229513" y="344455"/>
                  </a:lnTo>
                  <a:lnTo>
                    <a:pt x="229656" y="343325"/>
                  </a:lnTo>
                  <a:lnTo>
                    <a:pt x="229777" y="342196"/>
                  </a:lnTo>
                  <a:lnTo>
                    <a:pt x="229876" y="341067"/>
                  </a:lnTo>
                  <a:lnTo>
                    <a:pt x="229959" y="339937"/>
                  </a:lnTo>
                  <a:lnTo>
                    <a:pt x="230028" y="338808"/>
                  </a:lnTo>
                  <a:lnTo>
                    <a:pt x="230085" y="337679"/>
                  </a:lnTo>
                  <a:lnTo>
                    <a:pt x="230132" y="336549"/>
                  </a:lnTo>
                  <a:lnTo>
                    <a:pt x="230171" y="335420"/>
                  </a:lnTo>
                  <a:lnTo>
                    <a:pt x="230201" y="334290"/>
                  </a:lnTo>
                  <a:lnTo>
                    <a:pt x="230225" y="333161"/>
                  </a:lnTo>
                  <a:lnTo>
                    <a:pt x="230245" y="332032"/>
                  </a:lnTo>
                  <a:lnTo>
                    <a:pt x="230260" y="330902"/>
                  </a:lnTo>
                  <a:lnTo>
                    <a:pt x="230273" y="329773"/>
                  </a:lnTo>
                  <a:lnTo>
                    <a:pt x="230282" y="328644"/>
                  </a:lnTo>
                  <a:lnTo>
                    <a:pt x="230290" y="327514"/>
                  </a:lnTo>
                  <a:lnTo>
                    <a:pt x="230295" y="326385"/>
                  </a:lnTo>
                  <a:lnTo>
                    <a:pt x="230300" y="325256"/>
                  </a:lnTo>
                  <a:lnTo>
                    <a:pt x="230303" y="324126"/>
                  </a:lnTo>
                  <a:lnTo>
                    <a:pt x="230306" y="322997"/>
                  </a:lnTo>
                  <a:lnTo>
                    <a:pt x="230308" y="321868"/>
                  </a:lnTo>
                  <a:lnTo>
                    <a:pt x="230309" y="320738"/>
                  </a:lnTo>
                  <a:lnTo>
                    <a:pt x="230310" y="319609"/>
                  </a:lnTo>
                  <a:lnTo>
                    <a:pt x="230311" y="318479"/>
                  </a:lnTo>
                  <a:lnTo>
                    <a:pt x="230311" y="317350"/>
                  </a:lnTo>
                  <a:lnTo>
                    <a:pt x="230312" y="316221"/>
                  </a:lnTo>
                  <a:lnTo>
                    <a:pt x="230312" y="315091"/>
                  </a:lnTo>
                  <a:lnTo>
                    <a:pt x="230312" y="313962"/>
                  </a:lnTo>
                  <a:lnTo>
                    <a:pt x="230312" y="312833"/>
                  </a:lnTo>
                  <a:lnTo>
                    <a:pt x="230313" y="311703"/>
                  </a:lnTo>
                  <a:lnTo>
                    <a:pt x="230313" y="310574"/>
                  </a:lnTo>
                  <a:lnTo>
                    <a:pt x="230313" y="309445"/>
                  </a:lnTo>
                  <a:lnTo>
                    <a:pt x="230313" y="308315"/>
                  </a:lnTo>
                  <a:lnTo>
                    <a:pt x="230313" y="307186"/>
                  </a:lnTo>
                  <a:lnTo>
                    <a:pt x="230313" y="306056"/>
                  </a:lnTo>
                  <a:lnTo>
                    <a:pt x="230313" y="304927"/>
                  </a:lnTo>
                  <a:lnTo>
                    <a:pt x="230313" y="303798"/>
                  </a:lnTo>
                  <a:lnTo>
                    <a:pt x="230313" y="302668"/>
                  </a:lnTo>
                  <a:lnTo>
                    <a:pt x="230313" y="301539"/>
                  </a:lnTo>
                  <a:lnTo>
                    <a:pt x="230313" y="300410"/>
                  </a:lnTo>
                  <a:lnTo>
                    <a:pt x="230313" y="299280"/>
                  </a:lnTo>
                  <a:lnTo>
                    <a:pt x="230313" y="298151"/>
                  </a:lnTo>
                  <a:lnTo>
                    <a:pt x="230313" y="297022"/>
                  </a:lnTo>
                  <a:lnTo>
                    <a:pt x="230313" y="295892"/>
                  </a:lnTo>
                  <a:lnTo>
                    <a:pt x="230313" y="294763"/>
                  </a:lnTo>
                  <a:lnTo>
                    <a:pt x="230313" y="293633"/>
                  </a:lnTo>
                  <a:lnTo>
                    <a:pt x="230313" y="292504"/>
                  </a:lnTo>
                  <a:lnTo>
                    <a:pt x="230313" y="291375"/>
                  </a:lnTo>
                  <a:lnTo>
                    <a:pt x="230313" y="290245"/>
                  </a:lnTo>
                  <a:lnTo>
                    <a:pt x="230313" y="289116"/>
                  </a:lnTo>
                  <a:lnTo>
                    <a:pt x="230313" y="287987"/>
                  </a:lnTo>
                  <a:lnTo>
                    <a:pt x="230313" y="286857"/>
                  </a:lnTo>
                  <a:lnTo>
                    <a:pt x="230313" y="285728"/>
                  </a:lnTo>
                  <a:lnTo>
                    <a:pt x="230313" y="284599"/>
                  </a:lnTo>
                  <a:lnTo>
                    <a:pt x="230313" y="283469"/>
                  </a:lnTo>
                  <a:lnTo>
                    <a:pt x="230313" y="282340"/>
                  </a:lnTo>
                  <a:lnTo>
                    <a:pt x="230313" y="281211"/>
                  </a:lnTo>
                  <a:lnTo>
                    <a:pt x="230313" y="280081"/>
                  </a:lnTo>
                  <a:lnTo>
                    <a:pt x="230313" y="278952"/>
                  </a:lnTo>
                  <a:lnTo>
                    <a:pt x="230313" y="277822"/>
                  </a:lnTo>
                  <a:lnTo>
                    <a:pt x="230313" y="276693"/>
                  </a:lnTo>
                  <a:lnTo>
                    <a:pt x="230313" y="275564"/>
                  </a:lnTo>
                  <a:lnTo>
                    <a:pt x="230313" y="274434"/>
                  </a:lnTo>
                  <a:lnTo>
                    <a:pt x="230313" y="273305"/>
                  </a:lnTo>
                  <a:lnTo>
                    <a:pt x="230313" y="272176"/>
                  </a:lnTo>
                  <a:lnTo>
                    <a:pt x="230313" y="271046"/>
                  </a:lnTo>
                  <a:lnTo>
                    <a:pt x="230313" y="269917"/>
                  </a:lnTo>
                  <a:lnTo>
                    <a:pt x="230313" y="268788"/>
                  </a:lnTo>
                  <a:lnTo>
                    <a:pt x="230313" y="267658"/>
                  </a:lnTo>
                  <a:lnTo>
                    <a:pt x="230313" y="266529"/>
                  </a:lnTo>
                  <a:lnTo>
                    <a:pt x="230313" y="265399"/>
                  </a:lnTo>
                  <a:lnTo>
                    <a:pt x="230313" y="264270"/>
                  </a:lnTo>
                  <a:lnTo>
                    <a:pt x="230313" y="263141"/>
                  </a:lnTo>
                  <a:lnTo>
                    <a:pt x="230313" y="262011"/>
                  </a:lnTo>
                  <a:lnTo>
                    <a:pt x="230313" y="260882"/>
                  </a:lnTo>
                  <a:lnTo>
                    <a:pt x="230313" y="259753"/>
                  </a:lnTo>
                  <a:lnTo>
                    <a:pt x="230313" y="258623"/>
                  </a:lnTo>
                  <a:lnTo>
                    <a:pt x="230313" y="257494"/>
                  </a:lnTo>
                  <a:lnTo>
                    <a:pt x="230313" y="256365"/>
                  </a:lnTo>
                  <a:lnTo>
                    <a:pt x="230313" y="255235"/>
                  </a:lnTo>
                  <a:lnTo>
                    <a:pt x="230313" y="254106"/>
                  </a:lnTo>
                  <a:lnTo>
                    <a:pt x="230313" y="252976"/>
                  </a:lnTo>
                  <a:lnTo>
                    <a:pt x="230313" y="251847"/>
                  </a:lnTo>
                  <a:lnTo>
                    <a:pt x="230313" y="250718"/>
                  </a:lnTo>
                  <a:lnTo>
                    <a:pt x="230313" y="249588"/>
                  </a:lnTo>
                  <a:lnTo>
                    <a:pt x="230313" y="248459"/>
                  </a:lnTo>
                  <a:lnTo>
                    <a:pt x="230313" y="247330"/>
                  </a:lnTo>
                  <a:lnTo>
                    <a:pt x="230313" y="246200"/>
                  </a:lnTo>
                  <a:lnTo>
                    <a:pt x="230313" y="245071"/>
                  </a:lnTo>
                  <a:lnTo>
                    <a:pt x="230313" y="243942"/>
                  </a:lnTo>
                  <a:lnTo>
                    <a:pt x="230313" y="242812"/>
                  </a:lnTo>
                  <a:lnTo>
                    <a:pt x="230313" y="241683"/>
                  </a:lnTo>
                  <a:lnTo>
                    <a:pt x="230313" y="240553"/>
                  </a:lnTo>
                  <a:lnTo>
                    <a:pt x="230313" y="239424"/>
                  </a:lnTo>
                  <a:lnTo>
                    <a:pt x="230313" y="238295"/>
                  </a:lnTo>
                  <a:lnTo>
                    <a:pt x="230313" y="237165"/>
                  </a:lnTo>
                  <a:lnTo>
                    <a:pt x="230313" y="236036"/>
                  </a:lnTo>
                  <a:lnTo>
                    <a:pt x="230313" y="234907"/>
                  </a:lnTo>
                  <a:lnTo>
                    <a:pt x="230313" y="233777"/>
                  </a:lnTo>
                  <a:lnTo>
                    <a:pt x="230313" y="232648"/>
                  </a:lnTo>
                  <a:lnTo>
                    <a:pt x="230313" y="231519"/>
                  </a:lnTo>
                  <a:lnTo>
                    <a:pt x="230313" y="230389"/>
                  </a:lnTo>
                  <a:lnTo>
                    <a:pt x="230313" y="229260"/>
                  </a:lnTo>
                  <a:lnTo>
                    <a:pt x="230313" y="228131"/>
                  </a:lnTo>
                  <a:lnTo>
                    <a:pt x="230313" y="227001"/>
                  </a:lnTo>
                  <a:lnTo>
                    <a:pt x="230313" y="225872"/>
                  </a:lnTo>
                  <a:lnTo>
                    <a:pt x="230313" y="224742"/>
                  </a:lnTo>
                  <a:lnTo>
                    <a:pt x="230313" y="223613"/>
                  </a:lnTo>
                  <a:lnTo>
                    <a:pt x="230313" y="222484"/>
                  </a:lnTo>
                  <a:lnTo>
                    <a:pt x="230313" y="221354"/>
                  </a:lnTo>
                  <a:lnTo>
                    <a:pt x="230313" y="220225"/>
                  </a:lnTo>
                  <a:lnTo>
                    <a:pt x="230313" y="219096"/>
                  </a:lnTo>
                  <a:lnTo>
                    <a:pt x="230313" y="217966"/>
                  </a:lnTo>
                  <a:lnTo>
                    <a:pt x="230313" y="216837"/>
                  </a:lnTo>
                  <a:lnTo>
                    <a:pt x="230313" y="215708"/>
                  </a:lnTo>
                  <a:lnTo>
                    <a:pt x="230313" y="214578"/>
                  </a:lnTo>
                  <a:lnTo>
                    <a:pt x="230313" y="213449"/>
                  </a:lnTo>
                  <a:lnTo>
                    <a:pt x="230313" y="212319"/>
                  </a:lnTo>
                  <a:lnTo>
                    <a:pt x="230313" y="211190"/>
                  </a:lnTo>
                  <a:lnTo>
                    <a:pt x="230313" y="210061"/>
                  </a:lnTo>
                  <a:lnTo>
                    <a:pt x="230313" y="208931"/>
                  </a:lnTo>
                  <a:lnTo>
                    <a:pt x="230313" y="207802"/>
                  </a:lnTo>
                  <a:lnTo>
                    <a:pt x="230313" y="206673"/>
                  </a:lnTo>
                  <a:lnTo>
                    <a:pt x="230313" y="205543"/>
                  </a:lnTo>
                  <a:lnTo>
                    <a:pt x="230313" y="204414"/>
                  </a:lnTo>
                  <a:lnTo>
                    <a:pt x="230313" y="203285"/>
                  </a:lnTo>
                  <a:lnTo>
                    <a:pt x="230313" y="202155"/>
                  </a:lnTo>
                  <a:lnTo>
                    <a:pt x="230313" y="201026"/>
                  </a:lnTo>
                  <a:lnTo>
                    <a:pt x="230313" y="199896"/>
                  </a:lnTo>
                  <a:lnTo>
                    <a:pt x="230313" y="198767"/>
                  </a:lnTo>
                  <a:lnTo>
                    <a:pt x="230313" y="197638"/>
                  </a:lnTo>
                  <a:lnTo>
                    <a:pt x="230313" y="196508"/>
                  </a:lnTo>
                  <a:lnTo>
                    <a:pt x="230313" y="195379"/>
                  </a:lnTo>
                  <a:lnTo>
                    <a:pt x="230313" y="194250"/>
                  </a:lnTo>
                  <a:lnTo>
                    <a:pt x="230313" y="193120"/>
                  </a:lnTo>
                  <a:lnTo>
                    <a:pt x="230313" y="191991"/>
                  </a:lnTo>
                  <a:lnTo>
                    <a:pt x="230313" y="190862"/>
                  </a:lnTo>
                  <a:lnTo>
                    <a:pt x="230313" y="189732"/>
                  </a:lnTo>
                  <a:lnTo>
                    <a:pt x="230313" y="188603"/>
                  </a:lnTo>
                  <a:lnTo>
                    <a:pt x="230313" y="187474"/>
                  </a:lnTo>
                  <a:lnTo>
                    <a:pt x="230313" y="186344"/>
                  </a:lnTo>
                  <a:lnTo>
                    <a:pt x="230313" y="185215"/>
                  </a:lnTo>
                  <a:lnTo>
                    <a:pt x="230313" y="184085"/>
                  </a:lnTo>
                  <a:lnTo>
                    <a:pt x="230313" y="182956"/>
                  </a:lnTo>
                  <a:lnTo>
                    <a:pt x="230313" y="181827"/>
                  </a:lnTo>
                  <a:lnTo>
                    <a:pt x="230313" y="180697"/>
                  </a:lnTo>
                  <a:lnTo>
                    <a:pt x="230313" y="179568"/>
                  </a:lnTo>
                  <a:lnTo>
                    <a:pt x="230313" y="178439"/>
                  </a:lnTo>
                  <a:lnTo>
                    <a:pt x="230313" y="177309"/>
                  </a:lnTo>
                  <a:lnTo>
                    <a:pt x="230313" y="176180"/>
                  </a:lnTo>
                  <a:lnTo>
                    <a:pt x="230313" y="175051"/>
                  </a:lnTo>
                  <a:lnTo>
                    <a:pt x="230313" y="173921"/>
                  </a:lnTo>
                  <a:lnTo>
                    <a:pt x="230313" y="172792"/>
                  </a:lnTo>
                  <a:lnTo>
                    <a:pt x="230313" y="171662"/>
                  </a:lnTo>
                  <a:lnTo>
                    <a:pt x="230313" y="170533"/>
                  </a:lnTo>
                  <a:lnTo>
                    <a:pt x="230313" y="169404"/>
                  </a:lnTo>
                  <a:lnTo>
                    <a:pt x="230313" y="168274"/>
                  </a:lnTo>
                  <a:lnTo>
                    <a:pt x="230313" y="167145"/>
                  </a:lnTo>
                  <a:lnTo>
                    <a:pt x="230313" y="166016"/>
                  </a:lnTo>
                  <a:lnTo>
                    <a:pt x="230313" y="164886"/>
                  </a:lnTo>
                  <a:lnTo>
                    <a:pt x="230313" y="163757"/>
                  </a:lnTo>
                  <a:lnTo>
                    <a:pt x="230313" y="162628"/>
                  </a:lnTo>
                  <a:lnTo>
                    <a:pt x="230313" y="161498"/>
                  </a:lnTo>
                  <a:lnTo>
                    <a:pt x="230313" y="160369"/>
                  </a:lnTo>
                  <a:lnTo>
                    <a:pt x="230313" y="159239"/>
                  </a:lnTo>
                  <a:lnTo>
                    <a:pt x="230313" y="158110"/>
                  </a:lnTo>
                  <a:lnTo>
                    <a:pt x="230313" y="156981"/>
                  </a:lnTo>
                  <a:lnTo>
                    <a:pt x="230313" y="155851"/>
                  </a:lnTo>
                  <a:lnTo>
                    <a:pt x="230313" y="154722"/>
                  </a:lnTo>
                  <a:lnTo>
                    <a:pt x="230313" y="153593"/>
                  </a:lnTo>
                  <a:lnTo>
                    <a:pt x="230313" y="152463"/>
                  </a:lnTo>
                  <a:lnTo>
                    <a:pt x="230313" y="151334"/>
                  </a:lnTo>
                  <a:lnTo>
                    <a:pt x="230313" y="150205"/>
                  </a:lnTo>
                  <a:lnTo>
                    <a:pt x="230313" y="149075"/>
                  </a:lnTo>
                  <a:lnTo>
                    <a:pt x="230313" y="147946"/>
                  </a:lnTo>
                  <a:lnTo>
                    <a:pt x="230313" y="146816"/>
                  </a:lnTo>
                  <a:lnTo>
                    <a:pt x="230313" y="145687"/>
                  </a:lnTo>
                  <a:lnTo>
                    <a:pt x="230313" y="144558"/>
                  </a:lnTo>
                  <a:lnTo>
                    <a:pt x="230313" y="143428"/>
                  </a:lnTo>
                  <a:lnTo>
                    <a:pt x="230313" y="142299"/>
                  </a:lnTo>
                  <a:lnTo>
                    <a:pt x="230313" y="141170"/>
                  </a:lnTo>
                  <a:lnTo>
                    <a:pt x="230313" y="140040"/>
                  </a:lnTo>
                  <a:lnTo>
                    <a:pt x="230313" y="138911"/>
                  </a:lnTo>
                  <a:lnTo>
                    <a:pt x="230313" y="137782"/>
                  </a:lnTo>
                  <a:lnTo>
                    <a:pt x="230313" y="136652"/>
                  </a:lnTo>
                  <a:lnTo>
                    <a:pt x="230313" y="135523"/>
                  </a:lnTo>
                  <a:lnTo>
                    <a:pt x="230313" y="134394"/>
                  </a:lnTo>
                  <a:lnTo>
                    <a:pt x="230313" y="133264"/>
                  </a:lnTo>
                  <a:lnTo>
                    <a:pt x="230313" y="132135"/>
                  </a:lnTo>
                  <a:lnTo>
                    <a:pt x="230313" y="131005"/>
                  </a:lnTo>
                  <a:lnTo>
                    <a:pt x="230313" y="129876"/>
                  </a:lnTo>
                  <a:lnTo>
                    <a:pt x="230313" y="128747"/>
                  </a:lnTo>
                  <a:lnTo>
                    <a:pt x="230313" y="127617"/>
                  </a:lnTo>
                  <a:lnTo>
                    <a:pt x="230313" y="126488"/>
                  </a:lnTo>
                  <a:lnTo>
                    <a:pt x="230313" y="125359"/>
                  </a:lnTo>
                  <a:lnTo>
                    <a:pt x="230313" y="124229"/>
                  </a:lnTo>
                  <a:lnTo>
                    <a:pt x="230313" y="123100"/>
                  </a:lnTo>
                  <a:lnTo>
                    <a:pt x="230313" y="121971"/>
                  </a:lnTo>
                  <a:lnTo>
                    <a:pt x="230313" y="120841"/>
                  </a:lnTo>
                  <a:lnTo>
                    <a:pt x="230313" y="119712"/>
                  </a:lnTo>
                  <a:lnTo>
                    <a:pt x="230313" y="118582"/>
                  </a:lnTo>
                  <a:lnTo>
                    <a:pt x="230313" y="117453"/>
                  </a:lnTo>
                  <a:lnTo>
                    <a:pt x="230313" y="116324"/>
                  </a:lnTo>
                  <a:lnTo>
                    <a:pt x="230313" y="115194"/>
                  </a:lnTo>
                  <a:lnTo>
                    <a:pt x="230313" y="114065"/>
                  </a:lnTo>
                  <a:lnTo>
                    <a:pt x="230313" y="112936"/>
                  </a:lnTo>
                  <a:lnTo>
                    <a:pt x="230313" y="111806"/>
                  </a:lnTo>
                  <a:lnTo>
                    <a:pt x="230313" y="110677"/>
                  </a:lnTo>
                  <a:lnTo>
                    <a:pt x="230313" y="109548"/>
                  </a:lnTo>
                  <a:lnTo>
                    <a:pt x="230313" y="108418"/>
                  </a:lnTo>
                  <a:lnTo>
                    <a:pt x="230313" y="107289"/>
                  </a:lnTo>
                  <a:lnTo>
                    <a:pt x="230313" y="106159"/>
                  </a:lnTo>
                  <a:lnTo>
                    <a:pt x="230313" y="105030"/>
                  </a:lnTo>
                  <a:lnTo>
                    <a:pt x="230313" y="103901"/>
                  </a:lnTo>
                  <a:lnTo>
                    <a:pt x="230313" y="102771"/>
                  </a:lnTo>
                  <a:lnTo>
                    <a:pt x="230313" y="101642"/>
                  </a:lnTo>
                  <a:lnTo>
                    <a:pt x="230313" y="100513"/>
                  </a:lnTo>
                  <a:lnTo>
                    <a:pt x="230313" y="99383"/>
                  </a:lnTo>
                  <a:lnTo>
                    <a:pt x="230313" y="98254"/>
                  </a:lnTo>
                  <a:lnTo>
                    <a:pt x="230313" y="97125"/>
                  </a:lnTo>
                  <a:lnTo>
                    <a:pt x="230313" y="95995"/>
                  </a:lnTo>
                  <a:lnTo>
                    <a:pt x="230313" y="94866"/>
                  </a:lnTo>
                  <a:lnTo>
                    <a:pt x="230313" y="93737"/>
                  </a:lnTo>
                  <a:lnTo>
                    <a:pt x="230313" y="92607"/>
                  </a:lnTo>
                  <a:lnTo>
                    <a:pt x="230313" y="91478"/>
                  </a:lnTo>
                  <a:lnTo>
                    <a:pt x="230313" y="90348"/>
                  </a:lnTo>
                  <a:lnTo>
                    <a:pt x="230313" y="89219"/>
                  </a:lnTo>
                  <a:lnTo>
                    <a:pt x="230313" y="88090"/>
                  </a:lnTo>
                  <a:lnTo>
                    <a:pt x="230313" y="86960"/>
                  </a:lnTo>
                  <a:lnTo>
                    <a:pt x="230313" y="85831"/>
                  </a:lnTo>
                  <a:lnTo>
                    <a:pt x="230313" y="84702"/>
                  </a:lnTo>
                  <a:lnTo>
                    <a:pt x="230313" y="83572"/>
                  </a:lnTo>
                  <a:lnTo>
                    <a:pt x="230313" y="82443"/>
                  </a:lnTo>
                  <a:lnTo>
                    <a:pt x="230313" y="81314"/>
                  </a:lnTo>
                  <a:lnTo>
                    <a:pt x="230313" y="80184"/>
                  </a:lnTo>
                  <a:lnTo>
                    <a:pt x="230313" y="79055"/>
                  </a:lnTo>
                  <a:lnTo>
                    <a:pt x="230313" y="77925"/>
                  </a:lnTo>
                  <a:lnTo>
                    <a:pt x="230313" y="76796"/>
                  </a:lnTo>
                  <a:lnTo>
                    <a:pt x="230313" y="75667"/>
                  </a:lnTo>
                  <a:lnTo>
                    <a:pt x="230313" y="74537"/>
                  </a:lnTo>
                  <a:lnTo>
                    <a:pt x="230313" y="73408"/>
                  </a:lnTo>
                  <a:lnTo>
                    <a:pt x="230313" y="72279"/>
                  </a:lnTo>
                  <a:lnTo>
                    <a:pt x="230313" y="71149"/>
                  </a:lnTo>
                  <a:lnTo>
                    <a:pt x="230313" y="70020"/>
                  </a:lnTo>
                  <a:lnTo>
                    <a:pt x="230313" y="68891"/>
                  </a:lnTo>
                  <a:lnTo>
                    <a:pt x="230312" y="67761"/>
                  </a:lnTo>
                  <a:lnTo>
                    <a:pt x="230312" y="66632"/>
                  </a:lnTo>
                  <a:lnTo>
                    <a:pt x="230312" y="65502"/>
                  </a:lnTo>
                  <a:lnTo>
                    <a:pt x="230312" y="64373"/>
                  </a:lnTo>
                  <a:lnTo>
                    <a:pt x="230311" y="63244"/>
                  </a:lnTo>
                  <a:lnTo>
                    <a:pt x="230310" y="62114"/>
                  </a:lnTo>
                  <a:lnTo>
                    <a:pt x="230309" y="60985"/>
                  </a:lnTo>
                  <a:lnTo>
                    <a:pt x="230308" y="59856"/>
                  </a:lnTo>
                  <a:lnTo>
                    <a:pt x="230306" y="58726"/>
                  </a:lnTo>
                  <a:lnTo>
                    <a:pt x="230304" y="57597"/>
                  </a:lnTo>
                  <a:lnTo>
                    <a:pt x="230301" y="56468"/>
                  </a:lnTo>
                  <a:lnTo>
                    <a:pt x="230297" y="55338"/>
                  </a:lnTo>
                  <a:lnTo>
                    <a:pt x="230292" y="54209"/>
                  </a:lnTo>
                  <a:lnTo>
                    <a:pt x="230285" y="53079"/>
                  </a:lnTo>
                  <a:lnTo>
                    <a:pt x="230276" y="51950"/>
                  </a:lnTo>
                  <a:lnTo>
                    <a:pt x="230264" y="50821"/>
                  </a:lnTo>
                  <a:lnTo>
                    <a:pt x="230250" y="49691"/>
                  </a:lnTo>
                  <a:lnTo>
                    <a:pt x="230233" y="48562"/>
                  </a:lnTo>
                  <a:lnTo>
                    <a:pt x="230209" y="47433"/>
                  </a:lnTo>
                  <a:lnTo>
                    <a:pt x="230180" y="46303"/>
                  </a:lnTo>
                  <a:lnTo>
                    <a:pt x="230145" y="45174"/>
                  </a:lnTo>
                  <a:lnTo>
                    <a:pt x="230101" y="44045"/>
                  </a:lnTo>
                  <a:lnTo>
                    <a:pt x="230048" y="42915"/>
                  </a:lnTo>
                  <a:lnTo>
                    <a:pt x="229984" y="41786"/>
                  </a:lnTo>
                  <a:lnTo>
                    <a:pt x="229904" y="40657"/>
                  </a:lnTo>
                  <a:lnTo>
                    <a:pt x="229809" y="39527"/>
                  </a:lnTo>
                  <a:lnTo>
                    <a:pt x="229696" y="38398"/>
                  </a:lnTo>
                  <a:lnTo>
                    <a:pt x="229562" y="37268"/>
                  </a:lnTo>
                  <a:lnTo>
                    <a:pt x="229407" y="36139"/>
                  </a:lnTo>
                  <a:lnTo>
                    <a:pt x="229225" y="35010"/>
                  </a:lnTo>
                  <a:lnTo>
                    <a:pt x="229009" y="33880"/>
                  </a:lnTo>
                  <a:lnTo>
                    <a:pt x="228761" y="32751"/>
                  </a:lnTo>
                  <a:lnTo>
                    <a:pt x="228478" y="31622"/>
                  </a:lnTo>
                  <a:lnTo>
                    <a:pt x="228159" y="30492"/>
                  </a:lnTo>
                  <a:lnTo>
                    <a:pt x="227801" y="29363"/>
                  </a:lnTo>
                  <a:lnTo>
                    <a:pt x="227397" y="28234"/>
                  </a:lnTo>
                  <a:lnTo>
                    <a:pt x="226943" y="27104"/>
                  </a:lnTo>
                  <a:lnTo>
                    <a:pt x="226443" y="25975"/>
                  </a:lnTo>
                  <a:lnTo>
                    <a:pt x="225897" y="24845"/>
                  </a:lnTo>
                  <a:lnTo>
                    <a:pt x="225306" y="23716"/>
                  </a:lnTo>
                  <a:lnTo>
                    <a:pt x="224671" y="22587"/>
                  </a:lnTo>
                  <a:lnTo>
                    <a:pt x="223988" y="21457"/>
                  </a:lnTo>
                  <a:lnTo>
                    <a:pt x="223259" y="20328"/>
                  </a:lnTo>
                  <a:lnTo>
                    <a:pt x="222496" y="19199"/>
                  </a:lnTo>
                  <a:lnTo>
                    <a:pt x="221703" y="18069"/>
                  </a:lnTo>
                  <a:lnTo>
                    <a:pt x="220886" y="16940"/>
                  </a:lnTo>
                  <a:lnTo>
                    <a:pt x="220051" y="15811"/>
                  </a:lnTo>
                  <a:lnTo>
                    <a:pt x="219205" y="14681"/>
                  </a:lnTo>
                  <a:lnTo>
                    <a:pt x="218361" y="13552"/>
                  </a:lnTo>
                  <a:lnTo>
                    <a:pt x="217528" y="12422"/>
                  </a:lnTo>
                  <a:lnTo>
                    <a:pt x="216718" y="11293"/>
                  </a:lnTo>
                  <a:lnTo>
                    <a:pt x="215938" y="10164"/>
                  </a:lnTo>
                  <a:lnTo>
                    <a:pt x="215199" y="9034"/>
                  </a:lnTo>
                  <a:lnTo>
                    <a:pt x="214520" y="7905"/>
                  </a:lnTo>
                  <a:lnTo>
                    <a:pt x="213912" y="6776"/>
                  </a:lnTo>
                  <a:lnTo>
                    <a:pt x="213378" y="5646"/>
                  </a:lnTo>
                  <a:lnTo>
                    <a:pt x="212925" y="4517"/>
                  </a:lnTo>
                  <a:lnTo>
                    <a:pt x="212561" y="3388"/>
                  </a:lnTo>
                  <a:lnTo>
                    <a:pt x="212289" y="2258"/>
                  </a:lnTo>
                  <a:lnTo>
                    <a:pt x="212134" y="1129"/>
                  </a:lnTo>
                  <a:lnTo>
                    <a:pt x="212088" y="0"/>
                  </a:lnTo>
                  <a:lnTo>
                    <a:pt x="248537" y="0"/>
                  </a:lnTo>
                  <a:lnTo>
                    <a:pt x="248492" y="1129"/>
                  </a:lnTo>
                  <a:lnTo>
                    <a:pt x="248337" y="2258"/>
                  </a:lnTo>
                  <a:lnTo>
                    <a:pt x="248065" y="3388"/>
                  </a:lnTo>
                  <a:lnTo>
                    <a:pt x="247700" y="4517"/>
                  </a:lnTo>
                  <a:lnTo>
                    <a:pt x="247248" y="5646"/>
                  </a:lnTo>
                  <a:lnTo>
                    <a:pt x="246714" y="6776"/>
                  </a:lnTo>
                  <a:lnTo>
                    <a:pt x="246106" y="7905"/>
                  </a:lnTo>
                  <a:lnTo>
                    <a:pt x="245427" y="9034"/>
                  </a:lnTo>
                  <a:lnTo>
                    <a:pt x="244688" y="10164"/>
                  </a:lnTo>
                  <a:lnTo>
                    <a:pt x="243908" y="11293"/>
                  </a:lnTo>
                  <a:lnTo>
                    <a:pt x="243097" y="12422"/>
                  </a:lnTo>
                  <a:lnTo>
                    <a:pt x="242265" y="13552"/>
                  </a:lnTo>
                  <a:lnTo>
                    <a:pt x="241421" y="14681"/>
                  </a:lnTo>
                  <a:lnTo>
                    <a:pt x="240575" y="15811"/>
                  </a:lnTo>
                  <a:lnTo>
                    <a:pt x="239740" y="16940"/>
                  </a:lnTo>
                  <a:lnTo>
                    <a:pt x="238922" y="18069"/>
                  </a:lnTo>
                  <a:lnTo>
                    <a:pt x="238129" y="19199"/>
                  </a:lnTo>
                  <a:lnTo>
                    <a:pt x="237366" y="20328"/>
                  </a:lnTo>
                  <a:lnTo>
                    <a:pt x="236638" y="21457"/>
                  </a:lnTo>
                  <a:lnTo>
                    <a:pt x="235955" y="22587"/>
                  </a:lnTo>
                  <a:lnTo>
                    <a:pt x="235320" y="23716"/>
                  </a:lnTo>
                  <a:lnTo>
                    <a:pt x="234729" y="24845"/>
                  </a:lnTo>
                  <a:lnTo>
                    <a:pt x="234183" y="25975"/>
                  </a:lnTo>
                  <a:lnTo>
                    <a:pt x="233683" y="27104"/>
                  </a:lnTo>
                  <a:lnTo>
                    <a:pt x="233228" y="28234"/>
                  </a:lnTo>
                  <a:lnTo>
                    <a:pt x="232825" y="29363"/>
                  </a:lnTo>
                  <a:lnTo>
                    <a:pt x="232467" y="30492"/>
                  </a:lnTo>
                  <a:lnTo>
                    <a:pt x="232147" y="31622"/>
                  </a:lnTo>
                  <a:lnTo>
                    <a:pt x="231865" y="32751"/>
                  </a:lnTo>
                  <a:lnTo>
                    <a:pt x="231617" y="33880"/>
                  </a:lnTo>
                  <a:lnTo>
                    <a:pt x="231401" y="35010"/>
                  </a:lnTo>
                  <a:lnTo>
                    <a:pt x="231219" y="36139"/>
                  </a:lnTo>
                  <a:lnTo>
                    <a:pt x="231063" y="37268"/>
                  </a:lnTo>
                  <a:lnTo>
                    <a:pt x="230930" y="38398"/>
                  </a:lnTo>
                  <a:lnTo>
                    <a:pt x="230817" y="39527"/>
                  </a:lnTo>
                  <a:lnTo>
                    <a:pt x="230721" y="40657"/>
                  </a:lnTo>
                  <a:lnTo>
                    <a:pt x="230641" y="41786"/>
                  </a:lnTo>
                  <a:lnTo>
                    <a:pt x="230577" y="42915"/>
                  </a:lnTo>
                  <a:lnTo>
                    <a:pt x="230525" y="44045"/>
                  </a:lnTo>
                  <a:lnTo>
                    <a:pt x="230481" y="45174"/>
                  </a:lnTo>
                  <a:lnTo>
                    <a:pt x="230445" y="46303"/>
                  </a:lnTo>
                  <a:lnTo>
                    <a:pt x="230416" y="47433"/>
                  </a:lnTo>
                  <a:lnTo>
                    <a:pt x="230393" y="48562"/>
                  </a:lnTo>
                  <a:lnTo>
                    <a:pt x="230375" y="49691"/>
                  </a:lnTo>
                  <a:lnTo>
                    <a:pt x="230361" y="50821"/>
                  </a:lnTo>
                  <a:lnTo>
                    <a:pt x="230350" y="51950"/>
                  </a:lnTo>
                  <a:lnTo>
                    <a:pt x="230341" y="53079"/>
                  </a:lnTo>
                  <a:lnTo>
                    <a:pt x="230334" y="54209"/>
                  </a:lnTo>
                  <a:lnTo>
                    <a:pt x="230329" y="55338"/>
                  </a:lnTo>
                  <a:lnTo>
                    <a:pt x="230325" y="56468"/>
                  </a:lnTo>
                  <a:lnTo>
                    <a:pt x="230322" y="57597"/>
                  </a:lnTo>
                  <a:lnTo>
                    <a:pt x="230319" y="58726"/>
                  </a:lnTo>
                  <a:lnTo>
                    <a:pt x="230318" y="59856"/>
                  </a:lnTo>
                  <a:lnTo>
                    <a:pt x="230316" y="60985"/>
                  </a:lnTo>
                  <a:lnTo>
                    <a:pt x="230315" y="62114"/>
                  </a:lnTo>
                  <a:lnTo>
                    <a:pt x="230315" y="63244"/>
                  </a:lnTo>
                  <a:lnTo>
                    <a:pt x="230314" y="64373"/>
                  </a:lnTo>
                  <a:lnTo>
                    <a:pt x="230314" y="65502"/>
                  </a:lnTo>
                  <a:lnTo>
                    <a:pt x="230314" y="66632"/>
                  </a:lnTo>
                  <a:lnTo>
                    <a:pt x="230313" y="67761"/>
                  </a:lnTo>
                  <a:lnTo>
                    <a:pt x="230313" y="68891"/>
                  </a:lnTo>
                  <a:lnTo>
                    <a:pt x="230313" y="70020"/>
                  </a:lnTo>
                  <a:lnTo>
                    <a:pt x="230313" y="71149"/>
                  </a:lnTo>
                  <a:lnTo>
                    <a:pt x="230313" y="72279"/>
                  </a:lnTo>
                  <a:lnTo>
                    <a:pt x="230313" y="73408"/>
                  </a:lnTo>
                  <a:lnTo>
                    <a:pt x="230313" y="74537"/>
                  </a:lnTo>
                  <a:lnTo>
                    <a:pt x="230313" y="75667"/>
                  </a:lnTo>
                  <a:lnTo>
                    <a:pt x="230313" y="76796"/>
                  </a:lnTo>
                  <a:lnTo>
                    <a:pt x="230313" y="77925"/>
                  </a:lnTo>
                  <a:lnTo>
                    <a:pt x="230313" y="79055"/>
                  </a:lnTo>
                  <a:lnTo>
                    <a:pt x="230313" y="80184"/>
                  </a:lnTo>
                  <a:lnTo>
                    <a:pt x="230313" y="81314"/>
                  </a:lnTo>
                  <a:lnTo>
                    <a:pt x="230313" y="82443"/>
                  </a:lnTo>
                  <a:lnTo>
                    <a:pt x="230313" y="83572"/>
                  </a:lnTo>
                  <a:lnTo>
                    <a:pt x="230313" y="84702"/>
                  </a:lnTo>
                  <a:lnTo>
                    <a:pt x="230313" y="85831"/>
                  </a:lnTo>
                  <a:lnTo>
                    <a:pt x="230313" y="86960"/>
                  </a:lnTo>
                  <a:lnTo>
                    <a:pt x="230313" y="88090"/>
                  </a:lnTo>
                  <a:lnTo>
                    <a:pt x="230313" y="89219"/>
                  </a:lnTo>
                  <a:lnTo>
                    <a:pt x="230313" y="90348"/>
                  </a:lnTo>
                  <a:lnTo>
                    <a:pt x="230313" y="91478"/>
                  </a:lnTo>
                  <a:lnTo>
                    <a:pt x="230313" y="92607"/>
                  </a:lnTo>
                  <a:lnTo>
                    <a:pt x="230313" y="93737"/>
                  </a:lnTo>
                  <a:lnTo>
                    <a:pt x="230313" y="94866"/>
                  </a:lnTo>
                  <a:lnTo>
                    <a:pt x="230313" y="95995"/>
                  </a:lnTo>
                  <a:lnTo>
                    <a:pt x="230313" y="97125"/>
                  </a:lnTo>
                  <a:lnTo>
                    <a:pt x="230313" y="98254"/>
                  </a:lnTo>
                  <a:lnTo>
                    <a:pt x="230313" y="99383"/>
                  </a:lnTo>
                  <a:lnTo>
                    <a:pt x="230313" y="100513"/>
                  </a:lnTo>
                  <a:lnTo>
                    <a:pt x="230313" y="101642"/>
                  </a:lnTo>
                  <a:lnTo>
                    <a:pt x="230313" y="102771"/>
                  </a:lnTo>
                  <a:lnTo>
                    <a:pt x="230313" y="103901"/>
                  </a:lnTo>
                  <a:lnTo>
                    <a:pt x="230313" y="105030"/>
                  </a:lnTo>
                  <a:lnTo>
                    <a:pt x="230313" y="106159"/>
                  </a:lnTo>
                  <a:lnTo>
                    <a:pt x="230313" y="107289"/>
                  </a:lnTo>
                  <a:lnTo>
                    <a:pt x="230313" y="108418"/>
                  </a:lnTo>
                  <a:lnTo>
                    <a:pt x="230313" y="109548"/>
                  </a:lnTo>
                  <a:lnTo>
                    <a:pt x="230313" y="110677"/>
                  </a:lnTo>
                  <a:lnTo>
                    <a:pt x="230313" y="111806"/>
                  </a:lnTo>
                  <a:lnTo>
                    <a:pt x="230313" y="112936"/>
                  </a:lnTo>
                  <a:lnTo>
                    <a:pt x="230313" y="114065"/>
                  </a:lnTo>
                  <a:lnTo>
                    <a:pt x="230313" y="115194"/>
                  </a:lnTo>
                  <a:lnTo>
                    <a:pt x="230313" y="116324"/>
                  </a:lnTo>
                  <a:lnTo>
                    <a:pt x="230313" y="117453"/>
                  </a:lnTo>
                  <a:lnTo>
                    <a:pt x="230313" y="118582"/>
                  </a:lnTo>
                  <a:lnTo>
                    <a:pt x="230313" y="119712"/>
                  </a:lnTo>
                  <a:lnTo>
                    <a:pt x="230313" y="120841"/>
                  </a:lnTo>
                  <a:lnTo>
                    <a:pt x="230313" y="121971"/>
                  </a:lnTo>
                  <a:lnTo>
                    <a:pt x="230313" y="123100"/>
                  </a:lnTo>
                  <a:lnTo>
                    <a:pt x="230313" y="124229"/>
                  </a:lnTo>
                  <a:lnTo>
                    <a:pt x="230313" y="125359"/>
                  </a:lnTo>
                  <a:lnTo>
                    <a:pt x="230313" y="126488"/>
                  </a:lnTo>
                  <a:lnTo>
                    <a:pt x="230313" y="127617"/>
                  </a:lnTo>
                  <a:lnTo>
                    <a:pt x="230313" y="128747"/>
                  </a:lnTo>
                  <a:lnTo>
                    <a:pt x="230313" y="129876"/>
                  </a:lnTo>
                  <a:lnTo>
                    <a:pt x="230313" y="131005"/>
                  </a:lnTo>
                  <a:lnTo>
                    <a:pt x="230313" y="132135"/>
                  </a:lnTo>
                  <a:lnTo>
                    <a:pt x="230313" y="133264"/>
                  </a:lnTo>
                  <a:lnTo>
                    <a:pt x="230313" y="134394"/>
                  </a:lnTo>
                  <a:lnTo>
                    <a:pt x="230313" y="135523"/>
                  </a:lnTo>
                  <a:lnTo>
                    <a:pt x="230313" y="136652"/>
                  </a:lnTo>
                  <a:lnTo>
                    <a:pt x="230313" y="137782"/>
                  </a:lnTo>
                  <a:lnTo>
                    <a:pt x="230313" y="138911"/>
                  </a:lnTo>
                  <a:lnTo>
                    <a:pt x="230313" y="140040"/>
                  </a:lnTo>
                  <a:lnTo>
                    <a:pt x="230313" y="141170"/>
                  </a:lnTo>
                  <a:lnTo>
                    <a:pt x="230313" y="142299"/>
                  </a:lnTo>
                  <a:lnTo>
                    <a:pt x="230313" y="143428"/>
                  </a:lnTo>
                  <a:lnTo>
                    <a:pt x="230313" y="144558"/>
                  </a:lnTo>
                  <a:lnTo>
                    <a:pt x="230313" y="145687"/>
                  </a:lnTo>
                  <a:lnTo>
                    <a:pt x="230313" y="146816"/>
                  </a:lnTo>
                  <a:lnTo>
                    <a:pt x="230313" y="147946"/>
                  </a:lnTo>
                  <a:lnTo>
                    <a:pt x="230313" y="149075"/>
                  </a:lnTo>
                  <a:lnTo>
                    <a:pt x="230313" y="150205"/>
                  </a:lnTo>
                  <a:lnTo>
                    <a:pt x="230313" y="151334"/>
                  </a:lnTo>
                  <a:lnTo>
                    <a:pt x="230313" y="152463"/>
                  </a:lnTo>
                  <a:lnTo>
                    <a:pt x="230313" y="153593"/>
                  </a:lnTo>
                  <a:lnTo>
                    <a:pt x="230313" y="154722"/>
                  </a:lnTo>
                  <a:lnTo>
                    <a:pt x="230313" y="155851"/>
                  </a:lnTo>
                  <a:lnTo>
                    <a:pt x="230313" y="156981"/>
                  </a:lnTo>
                  <a:lnTo>
                    <a:pt x="230313" y="158110"/>
                  </a:lnTo>
                  <a:lnTo>
                    <a:pt x="230313" y="159239"/>
                  </a:lnTo>
                  <a:lnTo>
                    <a:pt x="230313" y="160369"/>
                  </a:lnTo>
                  <a:lnTo>
                    <a:pt x="230313" y="161498"/>
                  </a:lnTo>
                  <a:lnTo>
                    <a:pt x="230313" y="162628"/>
                  </a:lnTo>
                  <a:lnTo>
                    <a:pt x="230313" y="163757"/>
                  </a:lnTo>
                  <a:lnTo>
                    <a:pt x="230313" y="164886"/>
                  </a:lnTo>
                  <a:lnTo>
                    <a:pt x="230313" y="166016"/>
                  </a:lnTo>
                  <a:lnTo>
                    <a:pt x="230313" y="167145"/>
                  </a:lnTo>
                  <a:lnTo>
                    <a:pt x="230313" y="168274"/>
                  </a:lnTo>
                  <a:lnTo>
                    <a:pt x="230313" y="169404"/>
                  </a:lnTo>
                  <a:lnTo>
                    <a:pt x="230313" y="170533"/>
                  </a:lnTo>
                  <a:lnTo>
                    <a:pt x="230313" y="171662"/>
                  </a:lnTo>
                  <a:lnTo>
                    <a:pt x="230313" y="172792"/>
                  </a:lnTo>
                  <a:lnTo>
                    <a:pt x="230313" y="173921"/>
                  </a:lnTo>
                  <a:lnTo>
                    <a:pt x="230313" y="175051"/>
                  </a:lnTo>
                  <a:lnTo>
                    <a:pt x="230313" y="176180"/>
                  </a:lnTo>
                  <a:lnTo>
                    <a:pt x="230313" y="177309"/>
                  </a:lnTo>
                  <a:lnTo>
                    <a:pt x="230313" y="178439"/>
                  </a:lnTo>
                  <a:lnTo>
                    <a:pt x="230313" y="179568"/>
                  </a:lnTo>
                  <a:lnTo>
                    <a:pt x="230313" y="180697"/>
                  </a:lnTo>
                  <a:lnTo>
                    <a:pt x="230313" y="181827"/>
                  </a:lnTo>
                  <a:lnTo>
                    <a:pt x="230313" y="182956"/>
                  </a:lnTo>
                  <a:lnTo>
                    <a:pt x="230313" y="184085"/>
                  </a:lnTo>
                  <a:lnTo>
                    <a:pt x="230313" y="185215"/>
                  </a:lnTo>
                  <a:lnTo>
                    <a:pt x="230313" y="186344"/>
                  </a:lnTo>
                  <a:lnTo>
                    <a:pt x="230313" y="187474"/>
                  </a:lnTo>
                  <a:lnTo>
                    <a:pt x="230313" y="188603"/>
                  </a:lnTo>
                  <a:lnTo>
                    <a:pt x="230313" y="189732"/>
                  </a:lnTo>
                  <a:lnTo>
                    <a:pt x="230313" y="190862"/>
                  </a:lnTo>
                  <a:lnTo>
                    <a:pt x="230313" y="191991"/>
                  </a:lnTo>
                  <a:lnTo>
                    <a:pt x="230313" y="193120"/>
                  </a:lnTo>
                  <a:lnTo>
                    <a:pt x="230313" y="194250"/>
                  </a:lnTo>
                  <a:lnTo>
                    <a:pt x="230313" y="195379"/>
                  </a:lnTo>
                  <a:lnTo>
                    <a:pt x="230313" y="196508"/>
                  </a:lnTo>
                  <a:lnTo>
                    <a:pt x="230313" y="197638"/>
                  </a:lnTo>
                  <a:lnTo>
                    <a:pt x="230313" y="198767"/>
                  </a:lnTo>
                  <a:lnTo>
                    <a:pt x="230313" y="199896"/>
                  </a:lnTo>
                  <a:lnTo>
                    <a:pt x="230313" y="201026"/>
                  </a:lnTo>
                  <a:lnTo>
                    <a:pt x="230313" y="202155"/>
                  </a:lnTo>
                  <a:lnTo>
                    <a:pt x="230313" y="203285"/>
                  </a:lnTo>
                  <a:lnTo>
                    <a:pt x="230313" y="204414"/>
                  </a:lnTo>
                  <a:lnTo>
                    <a:pt x="230313" y="205543"/>
                  </a:lnTo>
                  <a:lnTo>
                    <a:pt x="230313" y="206673"/>
                  </a:lnTo>
                  <a:lnTo>
                    <a:pt x="230313" y="207802"/>
                  </a:lnTo>
                  <a:lnTo>
                    <a:pt x="230313" y="208931"/>
                  </a:lnTo>
                  <a:lnTo>
                    <a:pt x="230313" y="210061"/>
                  </a:lnTo>
                  <a:lnTo>
                    <a:pt x="230313" y="211190"/>
                  </a:lnTo>
                  <a:lnTo>
                    <a:pt x="230313" y="212319"/>
                  </a:lnTo>
                  <a:lnTo>
                    <a:pt x="230313" y="213449"/>
                  </a:lnTo>
                  <a:lnTo>
                    <a:pt x="230313" y="214578"/>
                  </a:lnTo>
                  <a:lnTo>
                    <a:pt x="230313" y="215708"/>
                  </a:lnTo>
                  <a:lnTo>
                    <a:pt x="230313" y="216837"/>
                  </a:lnTo>
                  <a:lnTo>
                    <a:pt x="230313" y="217966"/>
                  </a:lnTo>
                  <a:lnTo>
                    <a:pt x="230313" y="219096"/>
                  </a:lnTo>
                  <a:lnTo>
                    <a:pt x="230313" y="220225"/>
                  </a:lnTo>
                  <a:lnTo>
                    <a:pt x="230313" y="221354"/>
                  </a:lnTo>
                  <a:lnTo>
                    <a:pt x="230313" y="222484"/>
                  </a:lnTo>
                  <a:lnTo>
                    <a:pt x="230313" y="223613"/>
                  </a:lnTo>
                  <a:lnTo>
                    <a:pt x="230313" y="224742"/>
                  </a:lnTo>
                  <a:lnTo>
                    <a:pt x="230313" y="225872"/>
                  </a:lnTo>
                  <a:lnTo>
                    <a:pt x="230313" y="227001"/>
                  </a:lnTo>
                  <a:lnTo>
                    <a:pt x="230313" y="228131"/>
                  </a:lnTo>
                  <a:lnTo>
                    <a:pt x="230313" y="229260"/>
                  </a:lnTo>
                  <a:lnTo>
                    <a:pt x="230313" y="230389"/>
                  </a:lnTo>
                  <a:lnTo>
                    <a:pt x="230313" y="231519"/>
                  </a:lnTo>
                  <a:lnTo>
                    <a:pt x="230313" y="232648"/>
                  </a:lnTo>
                  <a:lnTo>
                    <a:pt x="230313" y="233777"/>
                  </a:lnTo>
                  <a:lnTo>
                    <a:pt x="230313" y="234907"/>
                  </a:lnTo>
                  <a:lnTo>
                    <a:pt x="230313" y="236036"/>
                  </a:lnTo>
                  <a:lnTo>
                    <a:pt x="230313" y="237165"/>
                  </a:lnTo>
                  <a:lnTo>
                    <a:pt x="230313" y="238295"/>
                  </a:lnTo>
                  <a:lnTo>
                    <a:pt x="230313" y="239424"/>
                  </a:lnTo>
                  <a:lnTo>
                    <a:pt x="230313" y="240553"/>
                  </a:lnTo>
                  <a:lnTo>
                    <a:pt x="230313" y="241683"/>
                  </a:lnTo>
                  <a:lnTo>
                    <a:pt x="230313" y="242812"/>
                  </a:lnTo>
                  <a:lnTo>
                    <a:pt x="230313" y="243942"/>
                  </a:lnTo>
                  <a:lnTo>
                    <a:pt x="230313" y="245071"/>
                  </a:lnTo>
                  <a:lnTo>
                    <a:pt x="230313" y="246200"/>
                  </a:lnTo>
                  <a:lnTo>
                    <a:pt x="230313" y="247330"/>
                  </a:lnTo>
                  <a:lnTo>
                    <a:pt x="230313" y="248459"/>
                  </a:lnTo>
                  <a:lnTo>
                    <a:pt x="230313" y="249588"/>
                  </a:lnTo>
                  <a:lnTo>
                    <a:pt x="230313" y="250718"/>
                  </a:lnTo>
                  <a:lnTo>
                    <a:pt x="230313" y="251847"/>
                  </a:lnTo>
                  <a:lnTo>
                    <a:pt x="230313" y="252976"/>
                  </a:lnTo>
                  <a:lnTo>
                    <a:pt x="230313" y="254106"/>
                  </a:lnTo>
                  <a:lnTo>
                    <a:pt x="230313" y="255235"/>
                  </a:lnTo>
                  <a:lnTo>
                    <a:pt x="230313" y="256365"/>
                  </a:lnTo>
                  <a:lnTo>
                    <a:pt x="230313" y="257494"/>
                  </a:lnTo>
                  <a:lnTo>
                    <a:pt x="230313" y="258623"/>
                  </a:lnTo>
                  <a:lnTo>
                    <a:pt x="230313" y="259753"/>
                  </a:lnTo>
                  <a:lnTo>
                    <a:pt x="230313" y="260882"/>
                  </a:lnTo>
                  <a:lnTo>
                    <a:pt x="230313" y="262011"/>
                  </a:lnTo>
                  <a:lnTo>
                    <a:pt x="230313" y="263141"/>
                  </a:lnTo>
                  <a:lnTo>
                    <a:pt x="230313" y="264270"/>
                  </a:lnTo>
                  <a:lnTo>
                    <a:pt x="230313" y="265399"/>
                  </a:lnTo>
                  <a:lnTo>
                    <a:pt x="230313" y="266529"/>
                  </a:lnTo>
                  <a:lnTo>
                    <a:pt x="230313" y="267658"/>
                  </a:lnTo>
                  <a:lnTo>
                    <a:pt x="230313" y="268788"/>
                  </a:lnTo>
                  <a:lnTo>
                    <a:pt x="230313" y="269917"/>
                  </a:lnTo>
                  <a:lnTo>
                    <a:pt x="230313" y="271046"/>
                  </a:lnTo>
                  <a:lnTo>
                    <a:pt x="230313" y="272176"/>
                  </a:lnTo>
                  <a:lnTo>
                    <a:pt x="230313" y="273305"/>
                  </a:lnTo>
                  <a:lnTo>
                    <a:pt x="230313" y="274434"/>
                  </a:lnTo>
                  <a:lnTo>
                    <a:pt x="230313" y="275564"/>
                  </a:lnTo>
                  <a:lnTo>
                    <a:pt x="230313" y="276693"/>
                  </a:lnTo>
                  <a:lnTo>
                    <a:pt x="230313" y="277822"/>
                  </a:lnTo>
                  <a:lnTo>
                    <a:pt x="230313" y="278952"/>
                  </a:lnTo>
                  <a:lnTo>
                    <a:pt x="230313" y="280081"/>
                  </a:lnTo>
                  <a:lnTo>
                    <a:pt x="230313" y="281211"/>
                  </a:lnTo>
                  <a:lnTo>
                    <a:pt x="230313" y="282340"/>
                  </a:lnTo>
                  <a:lnTo>
                    <a:pt x="230313" y="283469"/>
                  </a:lnTo>
                  <a:lnTo>
                    <a:pt x="230313" y="284599"/>
                  </a:lnTo>
                  <a:lnTo>
                    <a:pt x="230313" y="285728"/>
                  </a:lnTo>
                  <a:lnTo>
                    <a:pt x="230313" y="286857"/>
                  </a:lnTo>
                  <a:lnTo>
                    <a:pt x="230313" y="287987"/>
                  </a:lnTo>
                  <a:lnTo>
                    <a:pt x="230313" y="289116"/>
                  </a:lnTo>
                  <a:lnTo>
                    <a:pt x="230313" y="290245"/>
                  </a:lnTo>
                  <a:lnTo>
                    <a:pt x="230313" y="291375"/>
                  </a:lnTo>
                  <a:lnTo>
                    <a:pt x="230313" y="292504"/>
                  </a:lnTo>
                  <a:lnTo>
                    <a:pt x="230313" y="293633"/>
                  </a:lnTo>
                  <a:lnTo>
                    <a:pt x="230313" y="294763"/>
                  </a:lnTo>
                  <a:lnTo>
                    <a:pt x="230313" y="295892"/>
                  </a:lnTo>
                  <a:lnTo>
                    <a:pt x="230313" y="297022"/>
                  </a:lnTo>
                  <a:lnTo>
                    <a:pt x="230313" y="298151"/>
                  </a:lnTo>
                  <a:lnTo>
                    <a:pt x="230313" y="299280"/>
                  </a:lnTo>
                  <a:lnTo>
                    <a:pt x="230313" y="300410"/>
                  </a:lnTo>
                  <a:lnTo>
                    <a:pt x="230313" y="301539"/>
                  </a:lnTo>
                  <a:lnTo>
                    <a:pt x="230313" y="302668"/>
                  </a:lnTo>
                  <a:lnTo>
                    <a:pt x="230313" y="303798"/>
                  </a:lnTo>
                  <a:lnTo>
                    <a:pt x="230313" y="304927"/>
                  </a:lnTo>
                  <a:lnTo>
                    <a:pt x="230313" y="306056"/>
                  </a:lnTo>
                  <a:lnTo>
                    <a:pt x="230313" y="307186"/>
                  </a:lnTo>
                  <a:lnTo>
                    <a:pt x="230313" y="308315"/>
                  </a:lnTo>
                  <a:lnTo>
                    <a:pt x="230313" y="309445"/>
                  </a:lnTo>
                  <a:lnTo>
                    <a:pt x="230313" y="310574"/>
                  </a:lnTo>
                  <a:lnTo>
                    <a:pt x="230313" y="311703"/>
                  </a:lnTo>
                  <a:lnTo>
                    <a:pt x="230313" y="312833"/>
                  </a:lnTo>
                  <a:lnTo>
                    <a:pt x="230313" y="313962"/>
                  </a:lnTo>
                  <a:lnTo>
                    <a:pt x="230314" y="315091"/>
                  </a:lnTo>
                  <a:lnTo>
                    <a:pt x="230314" y="316221"/>
                  </a:lnTo>
                  <a:lnTo>
                    <a:pt x="230314" y="317350"/>
                  </a:lnTo>
                  <a:lnTo>
                    <a:pt x="230315" y="318479"/>
                  </a:lnTo>
                  <a:lnTo>
                    <a:pt x="230316" y="319609"/>
                  </a:lnTo>
                  <a:lnTo>
                    <a:pt x="230317" y="320738"/>
                  </a:lnTo>
                  <a:lnTo>
                    <a:pt x="230318" y="321868"/>
                  </a:lnTo>
                  <a:lnTo>
                    <a:pt x="230320" y="322997"/>
                  </a:lnTo>
                  <a:lnTo>
                    <a:pt x="230323" y="324126"/>
                  </a:lnTo>
                  <a:lnTo>
                    <a:pt x="230326" y="325256"/>
                  </a:lnTo>
                  <a:lnTo>
                    <a:pt x="230330" y="326385"/>
                  </a:lnTo>
                  <a:lnTo>
                    <a:pt x="230336" y="327514"/>
                  </a:lnTo>
                  <a:lnTo>
                    <a:pt x="230343" y="328644"/>
                  </a:lnTo>
                  <a:lnTo>
                    <a:pt x="230353" y="329773"/>
                  </a:lnTo>
                  <a:lnTo>
                    <a:pt x="230365" y="330902"/>
                  </a:lnTo>
                  <a:lnTo>
                    <a:pt x="230381" y="332032"/>
                  </a:lnTo>
                  <a:lnTo>
                    <a:pt x="230400" y="333161"/>
                  </a:lnTo>
                  <a:lnTo>
                    <a:pt x="230425" y="334290"/>
                  </a:lnTo>
                  <a:lnTo>
                    <a:pt x="230455" y="335420"/>
                  </a:lnTo>
                  <a:lnTo>
                    <a:pt x="230493" y="336549"/>
                  </a:lnTo>
                  <a:lnTo>
                    <a:pt x="230540" y="337679"/>
                  </a:lnTo>
                  <a:lnTo>
                    <a:pt x="230598" y="338808"/>
                  </a:lnTo>
                  <a:lnTo>
                    <a:pt x="230667" y="339937"/>
                  </a:lnTo>
                  <a:lnTo>
                    <a:pt x="230749" y="341067"/>
                  </a:lnTo>
                  <a:lnTo>
                    <a:pt x="230849" y="342196"/>
                  </a:lnTo>
                  <a:lnTo>
                    <a:pt x="230970" y="343325"/>
                  </a:lnTo>
                  <a:lnTo>
                    <a:pt x="231113" y="344455"/>
                  </a:lnTo>
                  <a:lnTo>
                    <a:pt x="231280" y="345584"/>
                  </a:lnTo>
                  <a:lnTo>
                    <a:pt x="231473" y="346713"/>
                  </a:lnTo>
                  <a:lnTo>
                    <a:pt x="231696" y="347843"/>
                  </a:lnTo>
                  <a:lnTo>
                    <a:pt x="231955" y="348972"/>
                  </a:lnTo>
                  <a:lnTo>
                    <a:pt x="232255" y="350102"/>
                  </a:lnTo>
                  <a:lnTo>
                    <a:pt x="232596" y="351231"/>
                  </a:lnTo>
                  <a:lnTo>
                    <a:pt x="232977" y="352360"/>
                  </a:lnTo>
                  <a:lnTo>
                    <a:pt x="233403" y="353490"/>
                  </a:lnTo>
                  <a:lnTo>
                    <a:pt x="233876" y="354619"/>
                  </a:lnTo>
                  <a:lnTo>
                    <a:pt x="234402" y="355748"/>
                  </a:lnTo>
                  <a:lnTo>
                    <a:pt x="234984" y="356878"/>
                  </a:lnTo>
                  <a:lnTo>
                    <a:pt x="235615" y="358007"/>
                  </a:lnTo>
                  <a:lnTo>
                    <a:pt x="236296" y="359136"/>
                  </a:lnTo>
                  <a:lnTo>
                    <a:pt x="237025" y="360266"/>
                  </a:lnTo>
                  <a:lnTo>
                    <a:pt x="237801" y="361395"/>
                  </a:lnTo>
                  <a:lnTo>
                    <a:pt x="238626" y="362525"/>
                  </a:lnTo>
                  <a:lnTo>
                    <a:pt x="239495" y="363654"/>
                  </a:lnTo>
                  <a:lnTo>
                    <a:pt x="240398" y="364783"/>
                  </a:lnTo>
                  <a:lnTo>
                    <a:pt x="241330" y="365913"/>
                  </a:lnTo>
                  <a:lnTo>
                    <a:pt x="242285" y="367042"/>
                  </a:lnTo>
                  <a:lnTo>
                    <a:pt x="243257" y="368171"/>
                  </a:lnTo>
                  <a:lnTo>
                    <a:pt x="244240" y="369301"/>
                  </a:lnTo>
                  <a:lnTo>
                    <a:pt x="245223" y="370430"/>
                  </a:lnTo>
                  <a:lnTo>
                    <a:pt x="246198" y="371559"/>
                  </a:lnTo>
                  <a:lnTo>
                    <a:pt x="247158" y="372689"/>
                  </a:lnTo>
                  <a:lnTo>
                    <a:pt x="248096" y="373818"/>
                  </a:lnTo>
                  <a:lnTo>
                    <a:pt x="249006" y="374948"/>
                  </a:lnTo>
                  <a:lnTo>
                    <a:pt x="249872" y="376077"/>
                  </a:lnTo>
                  <a:lnTo>
                    <a:pt x="250694" y="377206"/>
                  </a:lnTo>
                  <a:lnTo>
                    <a:pt x="251467" y="378336"/>
                  </a:lnTo>
                  <a:lnTo>
                    <a:pt x="252190" y="379465"/>
                  </a:lnTo>
                  <a:lnTo>
                    <a:pt x="252859" y="380594"/>
                  </a:lnTo>
                  <a:lnTo>
                    <a:pt x="253471" y="381724"/>
                  </a:lnTo>
                  <a:lnTo>
                    <a:pt x="254013" y="382853"/>
                  </a:lnTo>
                  <a:lnTo>
                    <a:pt x="254496" y="383982"/>
                  </a:lnTo>
                  <a:lnTo>
                    <a:pt x="254920" y="385112"/>
                  </a:lnTo>
                  <a:lnTo>
                    <a:pt x="255289" y="386241"/>
                  </a:lnTo>
                  <a:lnTo>
                    <a:pt x="255602" y="387370"/>
                  </a:lnTo>
                  <a:lnTo>
                    <a:pt x="255860" y="388500"/>
                  </a:lnTo>
                  <a:lnTo>
                    <a:pt x="256054" y="389629"/>
                  </a:lnTo>
                  <a:lnTo>
                    <a:pt x="256198" y="390759"/>
                  </a:lnTo>
                  <a:lnTo>
                    <a:pt x="256292" y="391888"/>
                  </a:lnTo>
                  <a:lnTo>
                    <a:pt x="256338" y="393017"/>
                  </a:lnTo>
                  <a:lnTo>
                    <a:pt x="256336" y="394147"/>
                  </a:lnTo>
                  <a:lnTo>
                    <a:pt x="256286" y="395276"/>
                  </a:lnTo>
                  <a:lnTo>
                    <a:pt x="256175" y="396405"/>
                  </a:lnTo>
                  <a:lnTo>
                    <a:pt x="256015" y="397535"/>
                  </a:lnTo>
                  <a:lnTo>
                    <a:pt x="255804" y="398664"/>
                  </a:lnTo>
                  <a:lnTo>
                    <a:pt x="255541" y="399793"/>
                  </a:lnTo>
                  <a:lnTo>
                    <a:pt x="255225" y="400923"/>
                  </a:lnTo>
                  <a:lnTo>
                    <a:pt x="254851" y="402052"/>
                  </a:lnTo>
                  <a:lnTo>
                    <a:pt x="254407" y="403182"/>
                  </a:lnTo>
                  <a:lnTo>
                    <a:pt x="253907" y="404311"/>
                  </a:lnTo>
                  <a:lnTo>
                    <a:pt x="253348" y="405440"/>
                  </a:lnTo>
                  <a:lnTo>
                    <a:pt x="252733" y="406570"/>
                  </a:lnTo>
                  <a:lnTo>
                    <a:pt x="252061" y="407699"/>
                  </a:lnTo>
                  <a:lnTo>
                    <a:pt x="251331" y="408828"/>
                  </a:lnTo>
                  <a:lnTo>
                    <a:pt x="250542" y="409958"/>
                  </a:lnTo>
                  <a:lnTo>
                    <a:pt x="249708" y="411087"/>
                  </a:lnTo>
                  <a:lnTo>
                    <a:pt x="248833" y="412216"/>
                  </a:lnTo>
                  <a:lnTo>
                    <a:pt x="247923" y="413346"/>
                  </a:lnTo>
                  <a:lnTo>
                    <a:pt x="246983" y="414475"/>
                  </a:lnTo>
                  <a:lnTo>
                    <a:pt x="246020" y="415605"/>
                  </a:lnTo>
                  <a:lnTo>
                    <a:pt x="245042" y="416734"/>
                  </a:lnTo>
                  <a:lnTo>
                    <a:pt x="244059" y="417863"/>
                  </a:lnTo>
                  <a:lnTo>
                    <a:pt x="243080" y="418993"/>
                  </a:lnTo>
                  <a:lnTo>
                    <a:pt x="242109" y="420122"/>
                  </a:lnTo>
                  <a:lnTo>
                    <a:pt x="241156" y="421251"/>
                  </a:lnTo>
                  <a:lnTo>
                    <a:pt x="240228" y="422381"/>
                  </a:lnTo>
                  <a:lnTo>
                    <a:pt x="239335" y="423510"/>
                  </a:lnTo>
                  <a:lnTo>
                    <a:pt x="238479" y="424639"/>
                  </a:lnTo>
                  <a:lnTo>
                    <a:pt x="237664" y="425769"/>
                  </a:lnTo>
                  <a:lnTo>
                    <a:pt x="236891" y="426898"/>
                  </a:lnTo>
                  <a:lnTo>
                    <a:pt x="236166" y="428027"/>
                  </a:lnTo>
                  <a:lnTo>
                    <a:pt x="235495" y="429157"/>
                  </a:lnTo>
                  <a:lnTo>
                    <a:pt x="234880" y="430286"/>
                  </a:lnTo>
                  <a:lnTo>
                    <a:pt x="234315" y="431416"/>
                  </a:lnTo>
                  <a:lnTo>
                    <a:pt x="233800" y="432545"/>
                  </a:lnTo>
                  <a:lnTo>
                    <a:pt x="233332" y="433674"/>
                  </a:lnTo>
                  <a:lnTo>
                    <a:pt x="232912" y="434804"/>
                  </a:lnTo>
                  <a:lnTo>
                    <a:pt x="232544" y="435933"/>
                  </a:lnTo>
                  <a:lnTo>
                    <a:pt x="232223" y="437062"/>
                  </a:lnTo>
                  <a:lnTo>
                    <a:pt x="231941" y="438192"/>
                  </a:lnTo>
                  <a:lnTo>
                    <a:pt x="231697" y="439321"/>
                  </a:lnTo>
                  <a:lnTo>
                    <a:pt x="231487" y="440450"/>
                  </a:lnTo>
                  <a:lnTo>
                    <a:pt x="231311" y="441580"/>
                  </a:lnTo>
                  <a:lnTo>
                    <a:pt x="231172" y="442709"/>
                  </a:lnTo>
                  <a:lnTo>
                    <a:pt x="231062" y="443839"/>
                  </a:lnTo>
                  <a:lnTo>
                    <a:pt x="230980" y="444968"/>
                  </a:lnTo>
                  <a:lnTo>
                    <a:pt x="230924" y="446097"/>
                  </a:lnTo>
                  <a:lnTo>
                    <a:pt x="230894" y="447227"/>
                  </a:lnTo>
                  <a:lnTo>
                    <a:pt x="230889" y="448356"/>
                  </a:lnTo>
                  <a:lnTo>
                    <a:pt x="230915" y="449485"/>
                  </a:lnTo>
                  <a:lnTo>
                    <a:pt x="230969" y="450615"/>
                  </a:lnTo>
                  <a:lnTo>
                    <a:pt x="231052" y="451744"/>
                  </a:lnTo>
                  <a:lnTo>
                    <a:pt x="231166" y="452873"/>
                  </a:lnTo>
                  <a:lnTo>
                    <a:pt x="231314" y="454003"/>
                  </a:lnTo>
                  <a:lnTo>
                    <a:pt x="231497" y="455132"/>
                  </a:lnTo>
                  <a:lnTo>
                    <a:pt x="231731" y="456262"/>
                  </a:lnTo>
                  <a:lnTo>
                    <a:pt x="232012" y="457391"/>
                  </a:lnTo>
                  <a:lnTo>
                    <a:pt x="232344" y="458520"/>
                  </a:lnTo>
                  <a:lnTo>
                    <a:pt x="232731" y="459650"/>
                  </a:lnTo>
                  <a:lnTo>
                    <a:pt x="233178" y="460779"/>
                  </a:lnTo>
                  <a:lnTo>
                    <a:pt x="233691" y="461908"/>
                  </a:lnTo>
                  <a:lnTo>
                    <a:pt x="234293" y="463038"/>
                  </a:lnTo>
                  <a:lnTo>
                    <a:pt x="234973" y="464167"/>
                  </a:lnTo>
                  <a:lnTo>
                    <a:pt x="235736" y="465296"/>
                  </a:lnTo>
                  <a:lnTo>
                    <a:pt x="236585" y="466426"/>
                  </a:lnTo>
                  <a:lnTo>
                    <a:pt x="237524" y="467555"/>
                  </a:lnTo>
                  <a:lnTo>
                    <a:pt x="238558" y="468685"/>
                  </a:lnTo>
                  <a:lnTo>
                    <a:pt x="239707" y="469814"/>
                  </a:lnTo>
                  <a:lnTo>
                    <a:pt x="240950" y="470943"/>
                  </a:lnTo>
                  <a:lnTo>
                    <a:pt x="242286" y="472073"/>
                  </a:lnTo>
                  <a:lnTo>
                    <a:pt x="243711" y="473202"/>
                  </a:lnTo>
                  <a:lnTo>
                    <a:pt x="245222" y="474331"/>
                  </a:lnTo>
                  <a:lnTo>
                    <a:pt x="246817" y="475461"/>
                  </a:lnTo>
                  <a:lnTo>
                    <a:pt x="248494" y="476590"/>
                  </a:lnTo>
                  <a:lnTo>
                    <a:pt x="250229" y="477719"/>
                  </a:lnTo>
                  <a:lnTo>
                    <a:pt x="252009" y="478849"/>
                  </a:lnTo>
                  <a:lnTo>
                    <a:pt x="253823" y="479978"/>
                  </a:lnTo>
                  <a:lnTo>
                    <a:pt x="255658" y="481107"/>
                  </a:lnTo>
                  <a:lnTo>
                    <a:pt x="257497" y="482237"/>
                  </a:lnTo>
                  <a:lnTo>
                    <a:pt x="259320" y="483366"/>
                  </a:lnTo>
                  <a:lnTo>
                    <a:pt x="261109" y="484496"/>
                  </a:lnTo>
                  <a:lnTo>
                    <a:pt x="262850" y="485625"/>
                  </a:lnTo>
                  <a:lnTo>
                    <a:pt x="264529" y="486754"/>
                  </a:lnTo>
                  <a:lnTo>
                    <a:pt x="266133" y="487884"/>
                  </a:lnTo>
                  <a:lnTo>
                    <a:pt x="267637" y="489013"/>
                  </a:lnTo>
                  <a:lnTo>
                    <a:pt x="269023" y="490142"/>
                  </a:lnTo>
                  <a:lnTo>
                    <a:pt x="270296" y="491272"/>
                  </a:lnTo>
                  <a:lnTo>
                    <a:pt x="271452" y="492401"/>
                  </a:lnTo>
                  <a:lnTo>
                    <a:pt x="272487" y="493530"/>
                  </a:lnTo>
                  <a:lnTo>
                    <a:pt x="273401" y="494660"/>
                  </a:lnTo>
                  <a:lnTo>
                    <a:pt x="274180" y="495789"/>
                  </a:lnTo>
                  <a:lnTo>
                    <a:pt x="274833" y="496919"/>
                  </a:lnTo>
                  <a:lnTo>
                    <a:pt x="275385" y="498048"/>
                  </a:lnTo>
                  <a:lnTo>
                    <a:pt x="275845" y="499177"/>
                  </a:lnTo>
                  <a:lnTo>
                    <a:pt x="276229" y="500307"/>
                  </a:lnTo>
                  <a:lnTo>
                    <a:pt x="276551" y="501436"/>
                  </a:lnTo>
                  <a:lnTo>
                    <a:pt x="276824" y="502565"/>
                  </a:lnTo>
                  <a:lnTo>
                    <a:pt x="277081" y="503695"/>
                  </a:lnTo>
                  <a:lnTo>
                    <a:pt x="277346" y="504824"/>
                  </a:lnTo>
                  <a:lnTo>
                    <a:pt x="277641" y="505953"/>
                  </a:lnTo>
                  <a:lnTo>
                    <a:pt x="277988" y="507083"/>
                  </a:lnTo>
                  <a:lnTo>
                    <a:pt x="278409" y="508212"/>
                  </a:lnTo>
                  <a:lnTo>
                    <a:pt x="278951" y="509342"/>
                  </a:lnTo>
                  <a:lnTo>
                    <a:pt x="279634" y="510471"/>
                  </a:lnTo>
                  <a:lnTo>
                    <a:pt x="280471" y="511600"/>
                  </a:lnTo>
                  <a:lnTo>
                    <a:pt x="281483" y="512730"/>
                  </a:lnTo>
                  <a:lnTo>
                    <a:pt x="282688" y="513859"/>
                  </a:lnTo>
                  <a:lnTo>
                    <a:pt x="284105" y="514988"/>
                  </a:lnTo>
                  <a:lnTo>
                    <a:pt x="285803" y="516118"/>
                  </a:lnTo>
                  <a:lnTo>
                    <a:pt x="287765" y="517247"/>
                  </a:lnTo>
                  <a:lnTo>
                    <a:pt x="289991" y="518376"/>
                  </a:lnTo>
                  <a:lnTo>
                    <a:pt x="292492" y="519506"/>
                  </a:lnTo>
                  <a:lnTo>
                    <a:pt x="295274" y="520635"/>
                  </a:lnTo>
                  <a:lnTo>
                    <a:pt x="298345" y="521764"/>
                  </a:lnTo>
                  <a:lnTo>
                    <a:pt x="301778" y="522894"/>
                  </a:lnTo>
                  <a:lnTo>
                    <a:pt x="305510" y="524023"/>
                  </a:lnTo>
                  <a:lnTo>
                    <a:pt x="309534" y="525153"/>
                  </a:lnTo>
                  <a:lnTo>
                    <a:pt x="313843" y="526282"/>
                  </a:lnTo>
                  <a:lnTo>
                    <a:pt x="318430" y="527411"/>
                  </a:lnTo>
                  <a:lnTo>
                    <a:pt x="323286" y="528541"/>
                  </a:lnTo>
                  <a:lnTo>
                    <a:pt x="328459" y="529670"/>
                  </a:lnTo>
                  <a:lnTo>
                    <a:pt x="333861" y="530799"/>
                  </a:lnTo>
                  <a:lnTo>
                    <a:pt x="339474" y="531929"/>
                  </a:lnTo>
                  <a:lnTo>
                    <a:pt x="345278" y="533058"/>
                  </a:lnTo>
                  <a:lnTo>
                    <a:pt x="351249" y="534187"/>
                  </a:lnTo>
                  <a:lnTo>
                    <a:pt x="357365" y="535317"/>
                  </a:lnTo>
                  <a:lnTo>
                    <a:pt x="363611" y="536446"/>
                  </a:lnTo>
                  <a:lnTo>
                    <a:pt x="369926" y="537576"/>
                  </a:lnTo>
                  <a:lnTo>
                    <a:pt x="376278" y="538705"/>
                  </a:lnTo>
                  <a:lnTo>
                    <a:pt x="382637" y="539834"/>
                  </a:lnTo>
                  <a:lnTo>
                    <a:pt x="388972" y="540964"/>
                  </a:lnTo>
                  <a:lnTo>
                    <a:pt x="395247" y="542093"/>
                  </a:lnTo>
                  <a:lnTo>
                    <a:pt x="401401" y="543222"/>
                  </a:lnTo>
                  <a:lnTo>
                    <a:pt x="407415" y="544352"/>
                  </a:lnTo>
                  <a:lnTo>
                    <a:pt x="413261" y="545481"/>
                  </a:lnTo>
                  <a:lnTo>
                    <a:pt x="418908" y="546610"/>
                  </a:lnTo>
                  <a:lnTo>
                    <a:pt x="424329" y="547740"/>
                  </a:lnTo>
                  <a:lnTo>
                    <a:pt x="429474" y="548869"/>
                  </a:lnTo>
                  <a:lnTo>
                    <a:pt x="434277" y="549999"/>
                  </a:lnTo>
                  <a:lnTo>
                    <a:pt x="438760" y="551128"/>
                  </a:lnTo>
                  <a:lnTo>
                    <a:pt x="442901" y="552257"/>
                  </a:lnTo>
                  <a:lnTo>
                    <a:pt x="446679" y="553387"/>
                  </a:lnTo>
                  <a:lnTo>
                    <a:pt x="450074" y="554516"/>
                  </a:lnTo>
                  <a:lnTo>
                    <a:pt x="453023" y="555645"/>
                  </a:lnTo>
                  <a:lnTo>
                    <a:pt x="455476" y="556775"/>
                  </a:lnTo>
                  <a:lnTo>
                    <a:pt x="457480" y="557904"/>
                  </a:lnTo>
                  <a:lnTo>
                    <a:pt x="459016" y="559033"/>
                  </a:lnTo>
                  <a:lnTo>
                    <a:pt x="460070" y="560163"/>
                  </a:lnTo>
                  <a:lnTo>
                    <a:pt x="460626" y="561292"/>
                  </a:lnTo>
                  <a:lnTo>
                    <a:pt x="460603" y="562422"/>
                  </a:lnTo>
                  <a:lnTo>
                    <a:pt x="459978" y="563551"/>
                  </a:lnTo>
                  <a:lnTo>
                    <a:pt x="458808" y="564680"/>
                  </a:lnTo>
                  <a:lnTo>
                    <a:pt x="457083" y="565810"/>
                  </a:lnTo>
                  <a:lnTo>
                    <a:pt x="454797" y="566939"/>
                  </a:lnTo>
                  <a:lnTo>
                    <a:pt x="451945" y="568068"/>
                  </a:lnTo>
                  <a:lnTo>
                    <a:pt x="448439" y="569198"/>
                  </a:lnTo>
                  <a:lnTo>
                    <a:pt x="444312" y="570327"/>
                  </a:lnTo>
                  <a:lnTo>
                    <a:pt x="439633" y="571456"/>
                  </a:lnTo>
                  <a:lnTo>
                    <a:pt x="434418" y="572586"/>
                  </a:lnTo>
                  <a:lnTo>
                    <a:pt x="428684" y="573715"/>
                  </a:lnTo>
                  <a:lnTo>
                    <a:pt x="422457" y="574844"/>
                  </a:lnTo>
                  <a:lnTo>
                    <a:pt x="415690" y="575974"/>
                  </a:lnTo>
                  <a:lnTo>
                    <a:pt x="408482" y="57710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40900" y="2580969"/>
              <a:ext cx="376451" cy="0"/>
            </a:xfrm>
            <a:custGeom>
              <a:avLst/>
              <a:pathLst>
                <a:path w="376451" h="0">
                  <a:moveTo>
                    <a:pt x="0" y="0"/>
                  </a:moveTo>
                  <a:lnTo>
                    <a:pt x="37645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410620" y="656243"/>
              <a:ext cx="460626" cy="1959327"/>
            </a:xfrm>
            <a:custGeom>
              <a:avLst/>
              <a:pathLst>
                <a:path w="460626" h="1959327">
                  <a:moveTo>
                    <a:pt x="41247" y="1959327"/>
                  </a:moveTo>
                  <a:lnTo>
                    <a:pt x="39734" y="1955493"/>
                  </a:lnTo>
                  <a:lnTo>
                    <a:pt x="38249" y="1951658"/>
                  </a:lnTo>
                  <a:lnTo>
                    <a:pt x="36782" y="1947824"/>
                  </a:lnTo>
                  <a:lnTo>
                    <a:pt x="35344" y="1943990"/>
                  </a:lnTo>
                  <a:lnTo>
                    <a:pt x="33924" y="1940156"/>
                  </a:lnTo>
                  <a:lnTo>
                    <a:pt x="32536" y="1936321"/>
                  </a:lnTo>
                  <a:lnTo>
                    <a:pt x="31165" y="1932487"/>
                  </a:lnTo>
                  <a:lnTo>
                    <a:pt x="29828" y="1928653"/>
                  </a:lnTo>
                  <a:lnTo>
                    <a:pt x="28508" y="1924818"/>
                  </a:lnTo>
                  <a:lnTo>
                    <a:pt x="27224" y="1920984"/>
                  </a:lnTo>
                  <a:lnTo>
                    <a:pt x="25957" y="1917150"/>
                  </a:lnTo>
                  <a:lnTo>
                    <a:pt x="24728" y="1913315"/>
                  </a:lnTo>
                  <a:lnTo>
                    <a:pt x="23515" y="1909481"/>
                  </a:lnTo>
                  <a:lnTo>
                    <a:pt x="22343" y="1905647"/>
                  </a:lnTo>
                  <a:lnTo>
                    <a:pt x="21185" y="1901813"/>
                  </a:lnTo>
                  <a:lnTo>
                    <a:pt x="20071" y="1897978"/>
                  </a:lnTo>
                  <a:lnTo>
                    <a:pt x="18971" y="1894144"/>
                  </a:lnTo>
                  <a:lnTo>
                    <a:pt x="17916" y="1890310"/>
                  </a:lnTo>
                  <a:lnTo>
                    <a:pt x="16873" y="1886475"/>
                  </a:lnTo>
                  <a:lnTo>
                    <a:pt x="15879" y="1882641"/>
                  </a:lnTo>
                  <a:lnTo>
                    <a:pt x="14896" y="1878807"/>
                  </a:lnTo>
                  <a:lnTo>
                    <a:pt x="13962" y="1874972"/>
                  </a:lnTo>
                  <a:lnTo>
                    <a:pt x="13039" y="1871138"/>
                  </a:lnTo>
                  <a:lnTo>
                    <a:pt x="12167" y="1867304"/>
                  </a:lnTo>
                  <a:lnTo>
                    <a:pt x="11305" y="1863470"/>
                  </a:lnTo>
                  <a:lnTo>
                    <a:pt x="10496" y="1859635"/>
                  </a:lnTo>
                  <a:lnTo>
                    <a:pt x="9695" y="1855801"/>
                  </a:lnTo>
                  <a:lnTo>
                    <a:pt x="8949" y="1851967"/>
                  </a:lnTo>
                  <a:lnTo>
                    <a:pt x="8209" y="1848132"/>
                  </a:lnTo>
                  <a:lnTo>
                    <a:pt x="7526" y="1844298"/>
                  </a:lnTo>
                  <a:lnTo>
                    <a:pt x="6849" y="1840464"/>
                  </a:lnTo>
                  <a:lnTo>
                    <a:pt x="6229" y="1836629"/>
                  </a:lnTo>
                  <a:lnTo>
                    <a:pt x="5614" y="1832795"/>
                  </a:lnTo>
                  <a:lnTo>
                    <a:pt x="5058" y="1828961"/>
                  </a:lnTo>
                  <a:lnTo>
                    <a:pt x="4504" y="1825127"/>
                  </a:lnTo>
                  <a:lnTo>
                    <a:pt x="4011" y="1821292"/>
                  </a:lnTo>
                  <a:lnTo>
                    <a:pt x="3520" y="1817458"/>
                  </a:lnTo>
                  <a:lnTo>
                    <a:pt x="3089" y="1813624"/>
                  </a:lnTo>
                  <a:lnTo>
                    <a:pt x="2660" y="1809789"/>
                  </a:lnTo>
                  <a:lnTo>
                    <a:pt x="2291" y="1805955"/>
                  </a:lnTo>
                  <a:lnTo>
                    <a:pt x="1924" y="1802121"/>
                  </a:lnTo>
                  <a:lnTo>
                    <a:pt x="1615" y="1798286"/>
                  </a:lnTo>
                  <a:lnTo>
                    <a:pt x="1310" y="1794452"/>
                  </a:lnTo>
                  <a:lnTo>
                    <a:pt x="1060" y="1790618"/>
                  </a:lnTo>
                  <a:lnTo>
                    <a:pt x="815" y="1786784"/>
                  </a:lnTo>
                  <a:lnTo>
                    <a:pt x="624" y="1782949"/>
                  </a:lnTo>
                  <a:lnTo>
                    <a:pt x="440" y="1779115"/>
                  </a:lnTo>
                  <a:lnTo>
                    <a:pt x="306" y="1775281"/>
                  </a:lnTo>
                  <a:lnTo>
                    <a:pt x="180" y="1771446"/>
                  </a:lnTo>
                  <a:lnTo>
                    <a:pt x="102" y="1767612"/>
                  </a:lnTo>
                  <a:lnTo>
                    <a:pt x="34" y="1763778"/>
                  </a:lnTo>
                  <a:lnTo>
                    <a:pt x="12" y="1759943"/>
                  </a:lnTo>
                  <a:lnTo>
                    <a:pt x="0" y="1756109"/>
                  </a:lnTo>
                  <a:lnTo>
                    <a:pt x="31" y="1752275"/>
                  </a:lnTo>
                  <a:lnTo>
                    <a:pt x="73" y="1748441"/>
                  </a:lnTo>
                  <a:lnTo>
                    <a:pt x="157" y="1744606"/>
                  </a:lnTo>
                  <a:lnTo>
                    <a:pt x="253" y="1740772"/>
                  </a:lnTo>
                  <a:lnTo>
                    <a:pt x="387" y="1736938"/>
                  </a:lnTo>
                  <a:lnTo>
                    <a:pt x="535" y="1733103"/>
                  </a:lnTo>
                  <a:lnTo>
                    <a:pt x="718" y="1729269"/>
                  </a:lnTo>
                  <a:lnTo>
                    <a:pt x="915" y="1725435"/>
                  </a:lnTo>
                  <a:lnTo>
                    <a:pt x="1146" y="1721600"/>
                  </a:lnTo>
                  <a:lnTo>
                    <a:pt x="1391" y="1717766"/>
                  </a:lnTo>
                  <a:lnTo>
                    <a:pt x="1668" y="1713932"/>
                  </a:lnTo>
                  <a:lnTo>
                    <a:pt x="1959" y="1710098"/>
                  </a:lnTo>
                  <a:lnTo>
                    <a:pt x="2280" y="1706263"/>
                  </a:lnTo>
                  <a:lnTo>
                    <a:pt x="2615" y="1702429"/>
                  </a:lnTo>
                  <a:lnTo>
                    <a:pt x="2977" y="1698595"/>
                  </a:lnTo>
                  <a:lnTo>
                    <a:pt x="3354" y="1694760"/>
                  </a:lnTo>
                  <a:lnTo>
                    <a:pt x="3757" y="1690926"/>
                  </a:lnTo>
                  <a:lnTo>
                    <a:pt x="4174" y="1687092"/>
                  </a:lnTo>
                  <a:lnTo>
                    <a:pt x="4614" y="1683257"/>
                  </a:lnTo>
                  <a:lnTo>
                    <a:pt x="5070" y="1679423"/>
                  </a:lnTo>
                  <a:lnTo>
                    <a:pt x="5546" y="1675589"/>
                  </a:lnTo>
                  <a:lnTo>
                    <a:pt x="6037" y="1671755"/>
                  </a:lnTo>
                  <a:lnTo>
                    <a:pt x="6547" y="1667920"/>
                  </a:lnTo>
                  <a:lnTo>
                    <a:pt x="7072" y="1664086"/>
                  </a:lnTo>
                  <a:lnTo>
                    <a:pt x="7614" y="1660252"/>
                  </a:lnTo>
                  <a:lnTo>
                    <a:pt x="8171" y="1656417"/>
                  </a:lnTo>
                  <a:lnTo>
                    <a:pt x="8742" y="1652583"/>
                  </a:lnTo>
                  <a:lnTo>
                    <a:pt x="9328" y="1648749"/>
                  </a:lnTo>
                  <a:lnTo>
                    <a:pt x="9928" y="1644914"/>
                  </a:lnTo>
                  <a:lnTo>
                    <a:pt x="10540" y="1641080"/>
                  </a:lnTo>
                  <a:lnTo>
                    <a:pt x="11166" y="1637246"/>
                  </a:lnTo>
                  <a:lnTo>
                    <a:pt x="11804" y="1633412"/>
                  </a:lnTo>
                  <a:lnTo>
                    <a:pt x="12452" y="1629577"/>
                  </a:lnTo>
                  <a:lnTo>
                    <a:pt x="13113" y="1625743"/>
                  </a:lnTo>
                  <a:lnTo>
                    <a:pt x="13783" y="1621909"/>
                  </a:lnTo>
                  <a:lnTo>
                    <a:pt x="14465" y="1618074"/>
                  </a:lnTo>
                  <a:lnTo>
                    <a:pt x="15155" y="1614240"/>
                  </a:lnTo>
                  <a:lnTo>
                    <a:pt x="15855" y="1610406"/>
                  </a:lnTo>
                  <a:lnTo>
                    <a:pt x="16562" y="1606571"/>
                  </a:lnTo>
                  <a:lnTo>
                    <a:pt x="17279" y="1602737"/>
                  </a:lnTo>
                  <a:lnTo>
                    <a:pt x="18002" y="1598903"/>
                  </a:lnTo>
                  <a:lnTo>
                    <a:pt x="18734" y="1595069"/>
                  </a:lnTo>
                  <a:lnTo>
                    <a:pt x="19470" y="1591234"/>
                  </a:lnTo>
                  <a:lnTo>
                    <a:pt x="20215" y="1587400"/>
                  </a:lnTo>
                  <a:lnTo>
                    <a:pt x="20963" y="1583566"/>
                  </a:lnTo>
                  <a:lnTo>
                    <a:pt x="21718" y="1579731"/>
                  </a:lnTo>
                  <a:lnTo>
                    <a:pt x="22476" y="1575897"/>
                  </a:lnTo>
                  <a:lnTo>
                    <a:pt x="23241" y="1572063"/>
                  </a:lnTo>
                  <a:lnTo>
                    <a:pt x="24007" y="1568228"/>
                  </a:lnTo>
                  <a:lnTo>
                    <a:pt x="24778" y="1564394"/>
                  </a:lnTo>
                  <a:lnTo>
                    <a:pt x="25551" y="1560560"/>
                  </a:lnTo>
                  <a:lnTo>
                    <a:pt x="26328" y="1556726"/>
                  </a:lnTo>
                  <a:lnTo>
                    <a:pt x="27106" y="1552891"/>
                  </a:lnTo>
                  <a:lnTo>
                    <a:pt x="27886" y="1549057"/>
                  </a:lnTo>
                  <a:lnTo>
                    <a:pt x="28668" y="1545223"/>
                  </a:lnTo>
                  <a:lnTo>
                    <a:pt x="29450" y="1541388"/>
                  </a:lnTo>
                  <a:lnTo>
                    <a:pt x="30233" y="1537554"/>
                  </a:lnTo>
                  <a:lnTo>
                    <a:pt x="31017" y="1533720"/>
                  </a:lnTo>
                  <a:lnTo>
                    <a:pt x="31800" y="1529885"/>
                  </a:lnTo>
                  <a:lnTo>
                    <a:pt x="32583" y="1526051"/>
                  </a:lnTo>
                  <a:lnTo>
                    <a:pt x="33365" y="1522217"/>
                  </a:lnTo>
                  <a:lnTo>
                    <a:pt x="34146" y="1518383"/>
                  </a:lnTo>
                  <a:lnTo>
                    <a:pt x="34926" y="1514548"/>
                  </a:lnTo>
                  <a:lnTo>
                    <a:pt x="35703" y="1510714"/>
                  </a:lnTo>
                  <a:lnTo>
                    <a:pt x="36480" y="1506880"/>
                  </a:lnTo>
                  <a:lnTo>
                    <a:pt x="37253" y="1503045"/>
                  </a:lnTo>
                  <a:lnTo>
                    <a:pt x="38025" y="1499211"/>
                  </a:lnTo>
                  <a:lnTo>
                    <a:pt x="38792" y="1495377"/>
                  </a:lnTo>
                  <a:lnTo>
                    <a:pt x="39559" y="1491542"/>
                  </a:lnTo>
                  <a:lnTo>
                    <a:pt x="40319" y="1487708"/>
                  </a:lnTo>
                  <a:lnTo>
                    <a:pt x="41079" y="1483874"/>
                  </a:lnTo>
                  <a:lnTo>
                    <a:pt x="41832" y="1480040"/>
                  </a:lnTo>
                  <a:lnTo>
                    <a:pt x="42585" y="1476205"/>
                  </a:lnTo>
                  <a:lnTo>
                    <a:pt x="43330" y="1472371"/>
                  </a:lnTo>
                  <a:lnTo>
                    <a:pt x="44074" y="1468537"/>
                  </a:lnTo>
                  <a:lnTo>
                    <a:pt x="44810" y="1464702"/>
                  </a:lnTo>
                  <a:lnTo>
                    <a:pt x="45545" y="1460868"/>
                  </a:lnTo>
                  <a:lnTo>
                    <a:pt x="46272" y="1457034"/>
                  </a:lnTo>
                  <a:lnTo>
                    <a:pt x="46997" y="1453199"/>
                  </a:lnTo>
                  <a:lnTo>
                    <a:pt x="47714" y="1449365"/>
                  </a:lnTo>
                  <a:lnTo>
                    <a:pt x="48429" y="1445531"/>
                  </a:lnTo>
                  <a:lnTo>
                    <a:pt x="49135" y="1441697"/>
                  </a:lnTo>
                  <a:lnTo>
                    <a:pt x="49839" y="1437862"/>
                  </a:lnTo>
                  <a:lnTo>
                    <a:pt x="50534" y="1434028"/>
                  </a:lnTo>
                  <a:lnTo>
                    <a:pt x="51227" y="1430194"/>
                  </a:lnTo>
                  <a:lnTo>
                    <a:pt x="51911" y="1426359"/>
                  </a:lnTo>
                  <a:lnTo>
                    <a:pt x="52593" y="1422525"/>
                  </a:lnTo>
                  <a:lnTo>
                    <a:pt x="53265" y="1418691"/>
                  </a:lnTo>
                  <a:lnTo>
                    <a:pt x="53935" y="1414856"/>
                  </a:lnTo>
                  <a:lnTo>
                    <a:pt x="54596" y="1411022"/>
                  </a:lnTo>
                  <a:lnTo>
                    <a:pt x="55254" y="1407188"/>
                  </a:lnTo>
                  <a:lnTo>
                    <a:pt x="55903" y="1403354"/>
                  </a:lnTo>
                  <a:lnTo>
                    <a:pt x="56549" y="1399519"/>
                  </a:lnTo>
                  <a:lnTo>
                    <a:pt x="57187" y="1395685"/>
                  </a:lnTo>
                  <a:lnTo>
                    <a:pt x="57821" y="1391851"/>
                  </a:lnTo>
                  <a:lnTo>
                    <a:pt x="58447" y="1388016"/>
                  </a:lnTo>
                  <a:lnTo>
                    <a:pt x="59069" y="1384182"/>
                  </a:lnTo>
                  <a:lnTo>
                    <a:pt x="59684" y="1380348"/>
                  </a:lnTo>
                  <a:lnTo>
                    <a:pt x="60294" y="1376513"/>
                  </a:lnTo>
                  <a:lnTo>
                    <a:pt x="60897" y="1372679"/>
                  </a:lnTo>
                  <a:lnTo>
                    <a:pt x="61497" y="1368845"/>
                  </a:lnTo>
                  <a:lnTo>
                    <a:pt x="62089" y="1365011"/>
                  </a:lnTo>
                  <a:lnTo>
                    <a:pt x="62677" y="1361176"/>
                  </a:lnTo>
                  <a:lnTo>
                    <a:pt x="63258" y="1357342"/>
                  </a:lnTo>
                  <a:lnTo>
                    <a:pt x="63835" y="1353508"/>
                  </a:lnTo>
                  <a:lnTo>
                    <a:pt x="64406" y="1349673"/>
                  </a:lnTo>
                  <a:lnTo>
                    <a:pt x="64972" y="1345839"/>
                  </a:lnTo>
                  <a:lnTo>
                    <a:pt x="65533" y="1342005"/>
                  </a:lnTo>
                  <a:lnTo>
                    <a:pt x="66090" y="1338170"/>
                  </a:lnTo>
                  <a:lnTo>
                    <a:pt x="66641" y="1334336"/>
                  </a:lnTo>
                  <a:lnTo>
                    <a:pt x="67188" y="1330502"/>
                  </a:lnTo>
                  <a:lnTo>
                    <a:pt x="67730" y="1326668"/>
                  </a:lnTo>
                  <a:lnTo>
                    <a:pt x="68268" y="1322833"/>
                  </a:lnTo>
                  <a:lnTo>
                    <a:pt x="68801" y="1318999"/>
                  </a:lnTo>
                  <a:lnTo>
                    <a:pt x="69330" y="1315165"/>
                  </a:lnTo>
                  <a:lnTo>
                    <a:pt x="69856" y="1311330"/>
                  </a:lnTo>
                  <a:lnTo>
                    <a:pt x="70378" y="1307496"/>
                  </a:lnTo>
                  <a:lnTo>
                    <a:pt x="70896" y="1303662"/>
                  </a:lnTo>
                  <a:lnTo>
                    <a:pt x="71410" y="1299827"/>
                  </a:lnTo>
                  <a:lnTo>
                    <a:pt x="71921" y="1295993"/>
                  </a:lnTo>
                  <a:lnTo>
                    <a:pt x="72429" y="1292159"/>
                  </a:lnTo>
                  <a:lnTo>
                    <a:pt x="72934" y="1288324"/>
                  </a:lnTo>
                  <a:lnTo>
                    <a:pt x="73436" y="1284490"/>
                  </a:lnTo>
                  <a:lnTo>
                    <a:pt x="73936" y="1280656"/>
                  </a:lnTo>
                  <a:lnTo>
                    <a:pt x="74432" y="1276822"/>
                  </a:lnTo>
                  <a:lnTo>
                    <a:pt x="74927" y="1272987"/>
                  </a:lnTo>
                  <a:lnTo>
                    <a:pt x="75420" y="1269153"/>
                  </a:lnTo>
                  <a:lnTo>
                    <a:pt x="75911" y="1265319"/>
                  </a:lnTo>
                  <a:lnTo>
                    <a:pt x="76399" y="1261484"/>
                  </a:lnTo>
                  <a:lnTo>
                    <a:pt x="76887" y="1257650"/>
                  </a:lnTo>
                  <a:lnTo>
                    <a:pt x="77372" y="1253816"/>
                  </a:lnTo>
                  <a:lnTo>
                    <a:pt x="77857" y="1249981"/>
                  </a:lnTo>
                  <a:lnTo>
                    <a:pt x="78341" y="1246147"/>
                  </a:lnTo>
                  <a:lnTo>
                    <a:pt x="78824" y="1242313"/>
                  </a:lnTo>
                  <a:lnTo>
                    <a:pt x="79306" y="1238479"/>
                  </a:lnTo>
                  <a:lnTo>
                    <a:pt x="79788" y="1234644"/>
                  </a:lnTo>
                  <a:lnTo>
                    <a:pt x="80269" y="1230810"/>
                  </a:lnTo>
                  <a:lnTo>
                    <a:pt x="80750" y="1226976"/>
                  </a:lnTo>
                  <a:lnTo>
                    <a:pt x="81232" y="1223141"/>
                  </a:lnTo>
                  <a:lnTo>
                    <a:pt x="81713" y="1219307"/>
                  </a:lnTo>
                  <a:lnTo>
                    <a:pt x="82195" y="1215473"/>
                  </a:lnTo>
                  <a:lnTo>
                    <a:pt x="82678" y="1211638"/>
                  </a:lnTo>
                  <a:lnTo>
                    <a:pt x="83161" y="1207804"/>
                  </a:lnTo>
                  <a:lnTo>
                    <a:pt x="83645" y="1203970"/>
                  </a:lnTo>
                  <a:lnTo>
                    <a:pt x="84131" y="1200136"/>
                  </a:lnTo>
                  <a:lnTo>
                    <a:pt x="84617" y="1196301"/>
                  </a:lnTo>
                  <a:lnTo>
                    <a:pt x="85106" y="1192467"/>
                  </a:lnTo>
                  <a:lnTo>
                    <a:pt x="85595" y="1188633"/>
                  </a:lnTo>
                  <a:lnTo>
                    <a:pt x="86087" y="1184798"/>
                  </a:lnTo>
                  <a:lnTo>
                    <a:pt x="86580" y="1180964"/>
                  </a:lnTo>
                  <a:lnTo>
                    <a:pt x="87076" y="1177130"/>
                  </a:lnTo>
                  <a:lnTo>
                    <a:pt x="87572" y="1173295"/>
                  </a:lnTo>
                  <a:lnTo>
                    <a:pt x="88073" y="1169461"/>
                  </a:lnTo>
                  <a:lnTo>
                    <a:pt x="88574" y="1165627"/>
                  </a:lnTo>
                  <a:lnTo>
                    <a:pt x="89080" y="1161793"/>
                  </a:lnTo>
                  <a:lnTo>
                    <a:pt x="89587" y="1157958"/>
                  </a:lnTo>
                  <a:lnTo>
                    <a:pt x="90098" y="1154124"/>
                  </a:lnTo>
                  <a:lnTo>
                    <a:pt x="90610" y="1150290"/>
                  </a:lnTo>
                  <a:lnTo>
                    <a:pt x="91128" y="1146455"/>
                  </a:lnTo>
                  <a:lnTo>
                    <a:pt x="91646" y="1142621"/>
                  </a:lnTo>
                  <a:lnTo>
                    <a:pt x="92170" y="1138787"/>
                  </a:lnTo>
                  <a:lnTo>
                    <a:pt x="92694" y="1134952"/>
                  </a:lnTo>
                  <a:lnTo>
                    <a:pt x="93225" y="1131118"/>
                  </a:lnTo>
                  <a:lnTo>
                    <a:pt x="93757" y="1127284"/>
                  </a:lnTo>
                  <a:lnTo>
                    <a:pt x="94295" y="1123450"/>
                  </a:lnTo>
                  <a:lnTo>
                    <a:pt x="94833" y="1119615"/>
                  </a:lnTo>
                  <a:lnTo>
                    <a:pt x="95378" y="1115781"/>
                  </a:lnTo>
                  <a:lnTo>
                    <a:pt x="95924" y="1111947"/>
                  </a:lnTo>
                  <a:lnTo>
                    <a:pt x="96477" y="1108112"/>
                  </a:lnTo>
                  <a:lnTo>
                    <a:pt x="97031" y="1104278"/>
                  </a:lnTo>
                  <a:lnTo>
                    <a:pt x="97591" y="1100444"/>
                  </a:lnTo>
                  <a:lnTo>
                    <a:pt x="98153" y="1096609"/>
                  </a:lnTo>
                  <a:lnTo>
                    <a:pt x="98721" y="1092775"/>
                  </a:lnTo>
                  <a:lnTo>
                    <a:pt x="99290" y="1088941"/>
                  </a:lnTo>
                  <a:lnTo>
                    <a:pt x="99866" y="1085107"/>
                  </a:lnTo>
                  <a:lnTo>
                    <a:pt x="100444" y="1081272"/>
                  </a:lnTo>
                  <a:lnTo>
                    <a:pt x="101027" y="1077438"/>
                  </a:lnTo>
                  <a:lnTo>
                    <a:pt x="101613" y="1073604"/>
                  </a:lnTo>
                  <a:lnTo>
                    <a:pt x="102204" y="1069769"/>
                  </a:lnTo>
                  <a:lnTo>
                    <a:pt x="102798" y="1065935"/>
                  </a:lnTo>
                  <a:lnTo>
                    <a:pt x="103397" y="1062101"/>
                  </a:lnTo>
                  <a:lnTo>
                    <a:pt x="103998" y="1058266"/>
                  </a:lnTo>
                  <a:lnTo>
                    <a:pt x="104605" y="1054432"/>
                  </a:lnTo>
                  <a:lnTo>
                    <a:pt x="105213" y="1050598"/>
                  </a:lnTo>
                  <a:lnTo>
                    <a:pt x="105827" y="1046764"/>
                  </a:lnTo>
                  <a:lnTo>
                    <a:pt x="106444" y="1042929"/>
                  </a:lnTo>
                  <a:lnTo>
                    <a:pt x="107065" y="1039095"/>
                  </a:lnTo>
                  <a:lnTo>
                    <a:pt x="107688" y="1035261"/>
                  </a:lnTo>
                  <a:lnTo>
                    <a:pt x="108316" y="1031426"/>
                  </a:lnTo>
                  <a:lnTo>
                    <a:pt x="108946" y="1027592"/>
                  </a:lnTo>
                  <a:lnTo>
                    <a:pt x="109581" y="1023758"/>
                  </a:lnTo>
                  <a:lnTo>
                    <a:pt x="110218" y="1019923"/>
                  </a:lnTo>
                  <a:lnTo>
                    <a:pt x="110858" y="1016089"/>
                  </a:lnTo>
                  <a:lnTo>
                    <a:pt x="111501" y="1012255"/>
                  </a:lnTo>
                  <a:lnTo>
                    <a:pt x="112147" y="1008421"/>
                  </a:lnTo>
                  <a:lnTo>
                    <a:pt x="112795" y="1004586"/>
                  </a:lnTo>
                  <a:lnTo>
                    <a:pt x="113447" y="1000752"/>
                  </a:lnTo>
                  <a:lnTo>
                    <a:pt x="114100" y="996918"/>
                  </a:lnTo>
                  <a:lnTo>
                    <a:pt x="114757" y="993083"/>
                  </a:lnTo>
                  <a:lnTo>
                    <a:pt x="115415" y="989249"/>
                  </a:lnTo>
                  <a:lnTo>
                    <a:pt x="116075" y="985415"/>
                  </a:lnTo>
                  <a:lnTo>
                    <a:pt x="116737" y="981580"/>
                  </a:lnTo>
                  <a:lnTo>
                    <a:pt x="117401" y="977746"/>
                  </a:lnTo>
                  <a:lnTo>
                    <a:pt x="118067" y="973912"/>
                  </a:lnTo>
                  <a:lnTo>
                    <a:pt x="118734" y="970078"/>
                  </a:lnTo>
                  <a:lnTo>
                    <a:pt x="119403" y="966243"/>
                  </a:lnTo>
                  <a:lnTo>
                    <a:pt x="120072" y="962409"/>
                  </a:lnTo>
                  <a:lnTo>
                    <a:pt x="120743" y="958575"/>
                  </a:lnTo>
                  <a:lnTo>
                    <a:pt x="121414" y="954740"/>
                  </a:lnTo>
                  <a:lnTo>
                    <a:pt x="122086" y="950906"/>
                  </a:lnTo>
                  <a:lnTo>
                    <a:pt x="122759" y="947072"/>
                  </a:lnTo>
                  <a:lnTo>
                    <a:pt x="123432" y="943237"/>
                  </a:lnTo>
                  <a:lnTo>
                    <a:pt x="124105" y="939403"/>
                  </a:lnTo>
                  <a:lnTo>
                    <a:pt x="124778" y="935569"/>
                  </a:lnTo>
                  <a:lnTo>
                    <a:pt x="125451" y="931735"/>
                  </a:lnTo>
                  <a:lnTo>
                    <a:pt x="126123" y="927900"/>
                  </a:lnTo>
                  <a:lnTo>
                    <a:pt x="126795" y="924066"/>
                  </a:lnTo>
                  <a:lnTo>
                    <a:pt x="127466" y="920232"/>
                  </a:lnTo>
                  <a:lnTo>
                    <a:pt x="128137" y="916397"/>
                  </a:lnTo>
                  <a:lnTo>
                    <a:pt x="128806" y="912563"/>
                  </a:lnTo>
                  <a:lnTo>
                    <a:pt x="129474" y="908729"/>
                  </a:lnTo>
                  <a:lnTo>
                    <a:pt x="130140" y="904894"/>
                  </a:lnTo>
                  <a:lnTo>
                    <a:pt x="130805" y="901060"/>
                  </a:lnTo>
                  <a:lnTo>
                    <a:pt x="131468" y="897226"/>
                  </a:lnTo>
                  <a:lnTo>
                    <a:pt x="132130" y="893392"/>
                  </a:lnTo>
                  <a:lnTo>
                    <a:pt x="132788" y="889557"/>
                  </a:lnTo>
                  <a:lnTo>
                    <a:pt x="133446" y="885723"/>
                  </a:lnTo>
                  <a:lnTo>
                    <a:pt x="134099" y="881889"/>
                  </a:lnTo>
                  <a:lnTo>
                    <a:pt x="134752" y="878054"/>
                  </a:lnTo>
                  <a:lnTo>
                    <a:pt x="135400" y="874220"/>
                  </a:lnTo>
                  <a:lnTo>
                    <a:pt x="136047" y="870386"/>
                  </a:lnTo>
                  <a:lnTo>
                    <a:pt x="136689" y="866551"/>
                  </a:lnTo>
                  <a:lnTo>
                    <a:pt x="137330" y="862717"/>
                  </a:lnTo>
                  <a:lnTo>
                    <a:pt x="137965" y="858883"/>
                  </a:lnTo>
                  <a:lnTo>
                    <a:pt x="138599" y="855049"/>
                  </a:lnTo>
                  <a:lnTo>
                    <a:pt x="139226" y="851214"/>
                  </a:lnTo>
                  <a:lnTo>
                    <a:pt x="139853" y="847380"/>
                  </a:lnTo>
                  <a:lnTo>
                    <a:pt x="140472" y="843546"/>
                  </a:lnTo>
                  <a:lnTo>
                    <a:pt x="141091" y="839711"/>
                  </a:lnTo>
                  <a:lnTo>
                    <a:pt x="141702" y="835877"/>
                  </a:lnTo>
                  <a:lnTo>
                    <a:pt x="142312" y="832043"/>
                  </a:lnTo>
                  <a:lnTo>
                    <a:pt x="142914" y="828208"/>
                  </a:lnTo>
                  <a:lnTo>
                    <a:pt x="143516" y="824374"/>
                  </a:lnTo>
                  <a:lnTo>
                    <a:pt x="144108" y="820540"/>
                  </a:lnTo>
                  <a:lnTo>
                    <a:pt x="144701" y="816706"/>
                  </a:lnTo>
                  <a:lnTo>
                    <a:pt x="145283" y="812871"/>
                  </a:lnTo>
                  <a:lnTo>
                    <a:pt x="145866" y="809037"/>
                  </a:lnTo>
                  <a:lnTo>
                    <a:pt x="146438" y="805203"/>
                  </a:lnTo>
                  <a:lnTo>
                    <a:pt x="147010" y="801368"/>
                  </a:lnTo>
                  <a:lnTo>
                    <a:pt x="147572" y="797534"/>
                  </a:lnTo>
                  <a:lnTo>
                    <a:pt x="148133" y="793700"/>
                  </a:lnTo>
                  <a:lnTo>
                    <a:pt x="148685" y="789865"/>
                  </a:lnTo>
                  <a:lnTo>
                    <a:pt x="149235" y="786031"/>
                  </a:lnTo>
                  <a:lnTo>
                    <a:pt x="149776" y="782197"/>
                  </a:lnTo>
                  <a:lnTo>
                    <a:pt x="150315" y="778363"/>
                  </a:lnTo>
                  <a:lnTo>
                    <a:pt x="150845" y="774528"/>
                  </a:lnTo>
                  <a:lnTo>
                    <a:pt x="151373" y="770694"/>
                  </a:lnTo>
                  <a:lnTo>
                    <a:pt x="151891" y="766860"/>
                  </a:lnTo>
                  <a:lnTo>
                    <a:pt x="152408" y="763025"/>
                  </a:lnTo>
                  <a:lnTo>
                    <a:pt x="152915" y="759191"/>
                  </a:lnTo>
                  <a:lnTo>
                    <a:pt x="153420" y="755357"/>
                  </a:lnTo>
                  <a:lnTo>
                    <a:pt x="153915" y="751522"/>
                  </a:lnTo>
                  <a:lnTo>
                    <a:pt x="154409" y="747688"/>
                  </a:lnTo>
                  <a:lnTo>
                    <a:pt x="154893" y="743854"/>
                  </a:lnTo>
                  <a:lnTo>
                    <a:pt x="155375" y="740020"/>
                  </a:lnTo>
                  <a:lnTo>
                    <a:pt x="155848" y="736185"/>
                  </a:lnTo>
                  <a:lnTo>
                    <a:pt x="156319" y="732351"/>
                  </a:lnTo>
                  <a:lnTo>
                    <a:pt x="156781" y="728517"/>
                  </a:lnTo>
                  <a:lnTo>
                    <a:pt x="157240" y="724682"/>
                  </a:lnTo>
                  <a:lnTo>
                    <a:pt x="157691" y="720848"/>
                  </a:lnTo>
                  <a:lnTo>
                    <a:pt x="158138" y="717014"/>
                  </a:lnTo>
                  <a:lnTo>
                    <a:pt x="158578" y="713179"/>
                  </a:lnTo>
                  <a:lnTo>
                    <a:pt x="159015" y="709345"/>
                  </a:lnTo>
                  <a:lnTo>
                    <a:pt x="159445" y="705511"/>
                  </a:lnTo>
                  <a:lnTo>
                    <a:pt x="159871" y="701677"/>
                  </a:lnTo>
                  <a:lnTo>
                    <a:pt x="160290" y="697842"/>
                  </a:lnTo>
                  <a:lnTo>
                    <a:pt x="160705" y="694008"/>
                  </a:lnTo>
                  <a:lnTo>
                    <a:pt x="161114" y="690174"/>
                  </a:lnTo>
                  <a:lnTo>
                    <a:pt x="161519" y="686339"/>
                  </a:lnTo>
                  <a:lnTo>
                    <a:pt x="161918" y="682505"/>
                  </a:lnTo>
                  <a:lnTo>
                    <a:pt x="162314" y="678671"/>
                  </a:lnTo>
                  <a:lnTo>
                    <a:pt x="162703" y="674836"/>
                  </a:lnTo>
                  <a:lnTo>
                    <a:pt x="163089" y="671002"/>
                  </a:lnTo>
                  <a:lnTo>
                    <a:pt x="163470" y="667168"/>
                  </a:lnTo>
                  <a:lnTo>
                    <a:pt x="163847" y="663334"/>
                  </a:lnTo>
                  <a:lnTo>
                    <a:pt x="164219" y="659499"/>
                  </a:lnTo>
                  <a:lnTo>
                    <a:pt x="164587" y="655665"/>
                  </a:lnTo>
                  <a:lnTo>
                    <a:pt x="164951" y="651831"/>
                  </a:lnTo>
                  <a:lnTo>
                    <a:pt x="165311" y="647996"/>
                  </a:lnTo>
                  <a:lnTo>
                    <a:pt x="165667" y="644162"/>
                  </a:lnTo>
                  <a:lnTo>
                    <a:pt x="166019" y="640328"/>
                  </a:lnTo>
                  <a:lnTo>
                    <a:pt x="166368" y="636493"/>
                  </a:lnTo>
                  <a:lnTo>
                    <a:pt x="166713" y="632659"/>
                  </a:lnTo>
                  <a:lnTo>
                    <a:pt x="167055" y="628825"/>
                  </a:lnTo>
                  <a:lnTo>
                    <a:pt x="167393" y="624990"/>
                  </a:lnTo>
                  <a:lnTo>
                    <a:pt x="167729" y="621156"/>
                  </a:lnTo>
                  <a:lnTo>
                    <a:pt x="168061" y="617322"/>
                  </a:lnTo>
                  <a:lnTo>
                    <a:pt x="168391" y="613488"/>
                  </a:lnTo>
                  <a:lnTo>
                    <a:pt x="168718" y="609653"/>
                  </a:lnTo>
                  <a:lnTo>
                    <a:pt x="169042" y="605819"/>
                  </a:lnTo>
                  <a:lnTo>
                    <a:pt x="169364" y="601985"/>
                  </a:lnTo>
                  <a:lnTo>
                    <a:pt x="169683" y="598150"/>
                  </a:lnTo>
                  <a:lnTo>
                    <a:pt x="170000" y="594316"/>
                  </a:lnTo>
                  <a:lnTo>
                    <a:pt x="170315" y="590482"/>
                  </a:lnTo>
                  <a:lnTo>
                    <a:pt x="170628" y="586647"/>
                  </a:lnTo>
                  <a:lnTo>
                    <a:pt x="170940" y="582813"/>
                  </a:lnTo>
                  <a:lnTo>
                    <a:pt x="171249" y="578979"/>
                  </a:lnTo>
                  <a:lnTo>
                    <a:pt x="171557" y="575145"/>
                  </a:lnTo>
                  <a:lnTo>
                    <a:pt x="171863" y="571310"/>
                  </a:lnTo>
                  <a:lnTo>
                    <a:pt x="172168" y="567476"/>
                  </a:lnTo>
                  <a:lnTo>
                    <a:pt x="172472" y="563642"/>
                  </a:lnTo>
                  <a:lnTo>
                    <a:pt x="172774" y="559807"/>
                  </a:lnTo>
                  <a:lnTo>
                    <a:pt x="173076" y="555973"/>
                  </a:lnTo>
                  <a:lnTo>
                    <a:pt x="173376" y="552139"/>
                  </a:lnTo>
                  <a:lnTo>
                    <a:pt x="173676" y="548304"/>
                  </a:lnTo>
                  <a:lnTo>
                    <a:pt x="173975" y="544470"/>
                  </a:lnTo>
                  <a:lnTo>
                    <a:pt x="174273" y="540636"/>
                  </a:lnTo>
                  <a:lnTo>
                    <a:pt x="174571" y="536802"/>
                  </a:lnTo>
                  <a:lnTo>
                    <a:pt x="174868" y="532967"/>
                  </a:lnTo>
                  <a:lnTo>
                    <a:pt x="175166" y="529133"/>
                  </a:lnTo>
                  <a:lnTo>
                    <a:pt x="175462" y="525299"/>
                  </a:lnTo>
                  <a:lnTo>
                    <a:pt x="175759" y="521464"/>
                  </a:lnTo>
                  <a:lnTo>
                    <a:pt x="176055" y="517630"/>
                  </a:lnTo>
                  <a:lnTo>
                    <a:pt x="176352" y="513796"/>
                  </a:lnTo>
                  <a:lnTo>
                    <a:pt x="176648" y="509961"/>
                  </a:lnTo>
                  <a:lnTo>
                    <a:pt x="176944" y="506127"/>
                  </a:lnTo>
                  <a:lnTo>
                    <a:pt x="177241" y="502293"/>
                  </a:lnTo>
                  <a:lnTo>
                    <a:pt x="177538" y="498459"/>
                  </a:lnTo>
                  <a:lnTo>
                    <a:pt x="177835" y="494624"/>
                  </a:lnTo>
                  <a:lnTo>
                    <a:pt x="178132" y="490790"/>
                  </a:lnTo>
                  <a:lnTo>
                    <a:pt x="178430" y="486956"/>
                  </a:lnTo>
                  <a:lnTo>
                    <a:pt x="178728" y="483121"/>
                  </a:lnTo>
                  <a:lnTo>
                    <a:pt x="179027" y="479287"/>
                  </a:lnTo>
                  <a:lnTo>
                    <a:pt x="179325" y="475453"/>
                  </a:lnTo>
                  <a:lnTo>
                    <a:pt x="179625" y="471618"/>
                  </a:lnTo>
                  <a:lnTo>
                    <a:pt x="179925" y="467784"/>
                  </a:lnTo>
                  <a:lnTo>
                    <a:pt x="180225" y="463950"/>
                  </a:lnTo>
                  <a:lnTo>
                    <a:pt x="180526" y="460116"/>
                  </a:lnTo>
                  <a:lnTo>
                    <a:pt x="180828" y="456281"/>
                  </a:lnTo>
                  <a:lnTo>
                    <a:pt x="181130" y="452447"/>
                  </a:lnTo>
                  <a:lnTo>
                    <a:pt x="181432" y="448613"/>
                  </a:lnTo>
                  <a:lnTo>
                    <a:pt x="181735" y="444778"/>
                  </a:lnTo>
                  <a:lnTo>
                    <a:pt x="182039" y="440944"/>
                  </a:lnTo>
                  <a:lnTo>
                    <a:pt x="182343" y="437110"/>
                  </a:lnTo>
                  <a:lnTo>
                    <a:pt x="182648" y="433275"/>
                  </a:lnTo>
                  <a:lnTo>
                    <a:pt x="182953" y="429441"/>
                  </a:lnTo>
                  <a:lnTo>
                    <a:pt x="183258" y="425607"/>
                  </a:lnTo>
                  <a:lnTo>
                    <a:pt x="183564" y="421773"/>
                  </a:lnTo>
                  <a:lnTo>
                    <a:pt x="183871" y="417938"/>
                  </a:lnTo>
                  <a:lnTo>
                    <a:pt x="184177" y="414104"/>
                  </a:lnTo>
                  <a:lnTo>
                    <a:pt x="184484" y="410270"/>
                  </a:lnTo>
                  <a:lnTo>
                    <a:pt x="184791" y="406435"/>
                  </a:lnTo>
                  <a:lnTo>
                    <a:pt x="185099" y="402601"/>
                  </a:lnTo>
                  <a:lnTo>
                    <a:pt x="185406" y="398767"/>
                  </a:lnTo>
                  <a:lnTo>
                    <a:pt x="185714" y="394932"/>
                  </a:lnTo>
                  <a:lnTo>
                    <a:pt x="186022" y="391098"/>
                  </a:lnTo>
                  <a:lnTo>
                    <a:pt x="186330" y="387264"/>
                  </a:lnTo>
                  <a:lnTo>
                    <a:pt x="186637" y="383430"/>
                  </a:lnTo>
                  <a:lnTo>
                    <a:pt x="186945" y="379595"/>
                  </a:lnTo>
                  <a:lnTo>
                    <a:pt x="187252" y="375761"/>
                  </a:lnTo>
                  <a:lnTo>
                    <a:pt x="187559" y="371927"/>
                  </a:lnTo>
                  <a:lnTo>
                    <a:pt x="187866" y="368092"/>
                  </a:lnTo>
                  <a:lnTo>
                    <a:pt x="188173" y="364258"/>
                  </a:lnTo>
                  <a:lnTo>
                    <a:pt x="188479" y="360424"/>
                  </a:lnTo>
                  <a:lnTo>
                    <a:pt x="188784" y="356589"/>
                  </a:lnTo>
                  <a:lnTo>
                    <a:pt x="189089" y="352755"/>
                  </a:lnTo>
                  <a:lnTo>
                    <a:pt x="189393" y="348921"/>
                  </a:lnTo>
                  <a:lnTo>
                    <a:pt x="189697" y="345087"/>
                  </a:lnTo>
                  <a:lnTo>
                    <a:pt x="189999" y="341252"/>
                  </a:lnTo>
                  <a:lnTo>
                    <a:pt x="190301" y="337418"/>
                  </a:lnTo>
                  <a:lnTo>
                    <a:pt x="190602" y="333584"/>
                  </a:lnTo>
                  <a:lnTo>
                    <a:pt x="190902" y="329749"/>
                  </a:lnTo>
                  <a:lnTo>
                    <a:pt x="191200" y="325915"/>
                  </a:lnTo>
                  <a:lnTo>
                    <a:pt x="191497" y="322081"/>
                  </a:lnTo>
                  <a:lnTo>
                    <a:pt x="191793" y="318246"/>
                  </a:lnTo>
                  <a:lnTo>
                    <a:pt x="192088" y="314412"/>
                  </a:lnTo>
                  <a:lnTo>
                    <a:pt x="192382" y="310578"/>
                  </a:lnTo>
                  <a:lnTo>
                    <a:pt x="192673" y="306744"/>
                  </a:lnTo>
                  <a:lnTo>
                    <a:pt x="192964" y="302909"/>
                  </a:lnTo>
                  <a:lnTo>
                    <a:pt x="193252" y="299075"/>
                  </a:lnTo>
                  <a:lnTo>
                    <a:pt x="193539" y="295241"/>
                  </a:lnTo>
                  <a:lnTo>
                    <a:pt x="193824" y="291406"/>
                  </a:lnTo>
                  <a:lnTo>
                    <a:pt x="194108" y="287572"/>
                  </a:lnTo>
                  <a:lnTo>
                    <a:pt x="194389" y="283738"/>
                  </a:lnTo>
                  <a:lnTo>
                    <a:pt x="194669" y="279903"/>
                  </a:lnTo>
                  <a:lnTo>
                    <a:pt x="194946" y="276069"/>
                  </a:lnTo>
                  <a:lnTo>
                    <a:pt x="195221" y="272235"/>
                  </a:lnTo>
                  <a:lnTo>
                    <a:pt x="195494" y="268401"/>
                  </a:lnTo>
                  <a:lnTo>
                    <a:pt x="195766" y="264566"/>
                  </a:lnTo>
                  <a:lnTo>
                    <a:pt x="196034" y="260732"/>
                  </a:lnTo>
                  <a:lnTo>
                    <a:pt x="196301" y="256898"/>
                  </a:lnTo>
                  <a:lnTo>
                    <a:pt x="196565" y="253063"/>
                  </a:lnTo>
                  <a:lnTo>
                    <a:pt x="196827" y="249229"/>
                  </a:lnTo>
                  <a:lnTo>
                    <a:pt x="197086" y="245395"/>
                  </a:lnTo>
                  <a:lnTo>
                    <a:pt x="197344" y="241560"/>
                  </a:lnTo>
                  <a:lnTo>
                    <a:pt x="197598" y="237726"/>
                  </a:lnTo>
                  <a:lnTo>
                    <a:pt x="197851" y="233892"/>
                  </a:lnTo>
                  <a:lnTo>
                    <a:pt x="198100" y="230058"/>
                  </a:lnTo>
                  <a:lnTo>
                    <a:pt x="198348" y="226223"/>
                  </a:lnTo>
                  <a:lnTo>
                    <a:pt x="198591" y="222389"/>
                  </a:lnTo>
                  <a:lnTo>
                    <a:pt x="198834" y="218555"/>
                  </a:lnTo>
                  <a:lnTo>
                    <a:pt x="199073" y="214720"/>
                  </a:lnTo>
                  <a:lnTo>
                    <a:pt x="199310" y="210886"/>
                  </a:lnTo>
                  <a:lnTo>
                    <a:pt x="199544" y="207052"/>
                  </a:lnTo>
                  <a:lnTo>
                    <a:pt x="199776" y="203217"/>
                  </a:lnTo>
                  <a:lnTo>
                    <a:pt x="200004" y="199383"/>
                  </a:lnTo>
                  <a:lnTo>
                    <a:pt x="200232" y="195549"/>
                  </a:lnTo>
                  <a:lnTo>
                    <a:pt x="200455" y="191715"/>
                  </a:lnTo>
                  <a:lnTo>
                    <a:pt x="200677" y="187880"/>
                  </a:lnTo>
                  <a:lnTo>
                    <a:pt x="200895" y="184046"/>
                  </a:lnTo>
                  <a:lnTo>
                    <a:pt x="201112" y="180212"/>
                  </a:lnTo>
                  <a:lnTo>
                    <a:pt x="201325" y="176377"/>
                  </a:lnTo>
                  <a:lnTo>
                    <a:pt x="201537" y="172543"/>
                  </a:lnTo>
                  <a:lnTo>
                    <a:pt x="201744" y="168709"/>
                  </a:lnTo>
                  <a:lnTo>
                    <a:pt x="201952" y="164874"/>
                  </a:lnTo>
                  <a:lnTo>
                    <a:pt x="202155" y="161040"/>
                  </a:lnTo>
                  <a:lnTo>
                    <a:pt x="202357" y="157206"/>
                  </a:lnTo>
                  <a:lnTo>
                    <a:pt x="202556" y="153372"/>
                  </a:lnTo>
                  <a:lnTo>
                    <a:pt x="202754" y="149537"/>
                  </a:lnTo>
                  <a:lnTo>
                    <a:pt x="202947" y="145703"/>
                  </a:lnTo>
                  <a:lnTo>
                    <a:pt x="203141" y="141869"/>
                  </a:lnTo>
                  <a:lnTo>
                    <a:pt x="203330" y="138034"/>
                  </a:lnTo>
                  <a:lnTo>
                    <a:pt x="203520" y="134200"/>
                  </a:lnTo>
                  <a:lnTo>
                    <a:pt x="203705" y="130366"/>
                  </a:lnTo>
                  <a:lnTo>
                    <a:pt x="203890" y="126531"/>
                  </a:lnTo>
                  <a:lnTo>
                    <a:pt x="204072" y="122697"/>
                  </a:lnTo>
                  <a:lnTo>
                    <a:pt x="204253" y="118863"/>
                  </a:lnTo>
                  <a:lnTo>
                    <a:pt x="204431" y="115029"/>
                  </a:lnTo>
                  <a:lnTo>
                    <a:pt x="204609" y="111194"/>
                  </a:lnTo>
                  <a:lnTo>
                    <a:pt x="204783" y="107360"/>
                  </a:lnTo>
                  <a:lnTo>
                    <a:pt x="204958" y="103526"/>
                  </a:lnTo>
                  <a:lnTo>
                    <a:pt x="205129" y="99691"/>
                  </a:lnTo>
                  <a:lnTo>
                    <a:pt x="205301" y="95857"/>
                  </a:lnTo>
                  <a:lnTo>
                    <a:pt x="205470" y="92023"/>
                  </a:lnTo>
                  <a:lnTo>
                    <a:pt x="205638" y="88188"/>
                  </a:lnTo>
                  <a:lnTo>
                    <a:pt x="205804" y="84354"/>
                  </a:lnTo>
                  <a:lnTo>
                    <a:pt x="205970" y="80520"/>
                  </a:lnTo>
                  <a:lnTo>
                    <a:pt x="206135" y="76686"/>
                  </a:lnTo>
                  <a:lnTo>
                    <a:pt x="206298" y="72851"/>
                  </a:lnTo>
                  <a:lnTo>
                    <a:pt x="206461" y="69017"/>
                  </a:lnTo>
                  <a:lnTo>
                    <a:pt x="206622" y="65183"/>
                  </a:lnTo>
                  <a:lnTo>
                    <a:pt x="206783" y="61348"/>
                  </a:lnTo>
                  <a:lnTo>
                    <a:pt x="206943" y="57514"/>
                  </a:lnTo>
                  <a:lnTo>
                    <a:pt x="207102" y="53680"/>
                  </a:lnTo>
                  <a:lnTo>
                    <a:pt x="207261" y="49845"/>
                  </a:lnTo>
                  <a:lnTo>
                    <a:pt x="207419" y="46011"/>
                  </a:lnTo>
                  <a:lnTo>
                    <a:pt x="207577" y="42177"/>
                  </a:lnTo>
                  <a:lnTo>
                    <a:pt x="207734" y="38343"/>
                  </a:lnTo>
                  <a:lnTo>
                    <a:pt x="207892" y="34508"/>
                  </a:lnTo>
                  <a:lnTo>
                    <a:pt x="208048" y="30674"/>
                  </a:lnTo>
                  <a:lnTo>
                    <a:pt x="208205" y="26840"/>
                  </a:lnTo>
                  <a:lnTo>
                    <a:pt x="208361" y="23005"/>
                  </a:lnTo>
                  <a:lnTo>
                    <a:pt x="208517" y="19171"/>
                  </a:lnTo>
                  <a:lnTo>
                    <a:pt x="208674" y="15337"/>
                  </a:lnTo>
                  <a:lnTo>
                    <a:pt x="208830" y="11502"/>
                  </a:lnTo>
                  <a:lnTo>
                    <a:pt x="208986" y="7668"/>
                  </a:lnTo>
                  <a:lnTo>
                    <a:pt x="209143" y="3834"/>
                  </a:lnTo>
                  <a:lnTo>
                    <a:pt x="209300" y="0"/>
                  </a:lnTo>
                  <a:lnTo>
                    <a:pt x="251326" y="0"/>
                  </a:lnTo>
                  <a:lnTo>
                    <a:pt x="251483" y="3834"/>
                  </a:lnTo>
                  <a:lnTo>
                    <a:pt x="251639" y="7668"/>
                  </a:lnTo>
                  <a:lnTo>
                    <a:pt x="251796" y="11502"/>
                  </a:lnTo>
                  <a:lnTo>
                    <a:pt x="251952" y="15337"/>
                  </a:lnTo>
                  <a:lnTo>
                    <a:pt x="252108" y="19171"/>
                  </a:lnTo>
                  <a:lnTo>
                    <a:pt x="252265" y="23005"/>
                  </a:lnTo>
                  <a:lnTo>
                    <a:pt x="252421" y="26840"/>
                  </a:lnTo>
                  <a:lnTo>
                    <a:pt x="252578" y="30674"/>
                  </a:lnTo>
                  <a:lnTo>
                    <a:pt x="252734" y="34508"/>
                  </a:lnTo>
                  <a:lnTo>
                    <a:pt x="252891" y="38343"/>
                  </a:lnTo>
                  <a:lnTo>
                    <a:pt x="253048" y="42177"/>
                  </a:lnTo>
                  <a:lnTo>
                    <a:pt x="253206" y="46011"/>
                  </a:lnTo>
                  <a:lnTo>
                    <a:pt x="253364" y="49845"/>
                  </a:lnTo>
                  <a:lnTo>
                    <a:pt x="253523" y="53680"/>
                  </a:lnTo>
                  <a:lnTo>
                    <a:pt x="253682" y="57514"/>
                  </a:lnTo>
                  <a:lnTo>
                    <a:pt x="253843" y="61348"/>
                  </a:lnTo>
                  <a:lnTo>
                    <a:pt x="254003" y="65183"/>
                  </a:lnTo>
                  <a:lnTo>
                    <a:pt x="254165" y="69017"/>
                  </a:lnTo>
                  <a:lnTo>
                    <a:pt x="254327" y="72851"/>
                  </a:lnTo>
                  <a:lnTo>
                    <a:pt x="254491" y="76686"/>
                  </a:lnTo>
                  <a:lnTo>
                    <a:pt x="254655" y="80520"/>
                  </a:lnTo>
                  <a:lnTo>
                    <a:pt x="254821" y="84354"/>
                  </a:lnTo>
                  <a:lnTo>
                    <a:pt x="254988" y="88188"/>
                  </a:lnTo>
                  <a:lnTo>
                    <a:pt x="255156" y="92023"/>
                  </a:lnTo>
                  <a:lnTo>
                    <a:pt x="255325" y="95857"/>
                  </a:lnTo>
                  <a:lnTo>
                    <a:pt x="255496" y="99691"/>
                  </a:lnTo>
                  <a:lnTo>
                    <a:pt x="255668" y="103526"/>
                  </a:lnTo>
                  <a:lnTo>
                    <a:pt x="255842" y="107360"/>
                  </a:lnTo>
                  <a:lnTo>
                    <a:pt x="256017" y="111194"/>
                  </a:lnTo>
                  <a:lnTo>
                    <a:pt x="256195" y="115029"/>
                  </a:lnTo>
                  <a:lnTo>
                    <a:pt x="256373" y="118863"/>
                  </a:lnTo>
                  <a:lnTo>
                    <a:pt x="256554" y="122697"/>
                  </a:lnTo>
                  <a:lnTo>
                    <a:pt x="256736" y="126531"/>
                  </a:lnTo>
                  <a:lnTo>
                    <a:pt x="256921" y="130366"/>
                  </a:lnTo>
                  <a:lnTo>
                    <a:pt x="257106" y="134200"/>
                  </a:lnTo>
                  <a:lnTo>
                    <a:pt x="257295" y="138034"/>
                  </a:lnTo>
                  <a:lnTo>
                    <a:pt x="257485" y="141869"/>
                  </a:lnTo>
                  <a:lnTo>
                    <a:pt x="257678" y="145703"/>
                  </a:lnTo>
                  <a:lnTo>
                    <a:pt x="257872" y="149537"/>
                  </a:lnTo>
                  <a:lnTo>
                    <a:pt x="258070" y="153372"/>
                  </a:lnTo>
                  <a:lnTo>
                    <a:pt x="258268" y="157206"/>
                  </a:lnTo>
                  <a:lnTo>
                    <a:pt x="258471" y="161040"/>
                  </a:lnTo>
                  <a:lnTo>
                    <a:pt x="258674" y="164874"/>
                  </a:lnTo>
                  <a:lnTo>
                    <a:pt x="258881" y="168709"/>
                  </a:lnTo>
                  <a:lnTo>
                    <a:pt x="259089" y="172543"/>
                  </a:lnTo>
                  <a:lnTo>
                    <a:pt x="259301" y="176377"/>
                  </a:lnTo>
                  <a:lnTo>
                    <a:pt x="259514" y="180212"/>
                  </a:lnTo>
                  <a:lnTo>
                    <a:pt x="259731" y="184046"/>
                  </a:lnTo>
                  <a:lnTo>
                    <a:pt x="259949" y="187880"/>
                  </a:lnTo>
                  <a:lnTo>
                    <a:pt x="260171" y="191715"/>
                  </a:lnTo>
                  <a:lnTo>
                    <a:pt x="260394" y="195549"/>
                  </a:lnTo>
                  <a:lnTo>
                    <a:pt x="260621" y="199383"/>
                  </a:lnTo>
                  <a:lnTo>
                    <a:pt x="260850" y="203217"/>
                  </a:lnTo>
                  <a:lnTo>
                    <a:pt x="261082" y="207052"/>
                  </a:lnTo>
                  <a:lnTo>
                    <a:pt x="261315" y="210886"/>
                  </a:lnTo>
                  <a:lnTo>
                    <a:pt x="261553" y="214720"/>
                  </a:lnTo>
                  <a:lnTo>
                    <a:pt x="261792" y="218555"/>
                  </a:lnTo>
                  <a:lnTo>
                    <a:pt x="262034" y="222389"/>
                  </a:lnTo>
                  <a:lnTo>
                    <a:pt x="262278" y="226223"/>
                  </a:lnTo>
                  <a:lnTo>
                    <a:pt x="262526" y="230058"/>
                  </a:lnTo>
                  <a:lnTo>
                    <a:pt x="262775" y="233892"/>
                  </a:lnTo>
                  <a:lnTo>
                    <a:pt x="263028" y="237726"/>
                  </a:lnTo>
                  <a:lnTo>
                    <a:pt x="263282" y="241560"/>
                  </a:lnTo>
                  <a:lnTo>
                    <a:pt x="263539" y="245395"/>
                  </a:lnTo>
                  <a:lnTo>
                    <a:pt x="263798" y="249229"/>
                  </a:lnTo>
                  <a:lnTo>
                    <a:pt x="264061" y="253063"/>
                  </a:lnTo>
                  <a:lnTo>
                    <a:pt x="264324" y="256898"/>
                  </a:lnTo>
                  <a:lnTo>
                    <a:pt x="264591" y="260732"/>
                  </a:lnTo>
                  <a:lnTo>
                    <a:pt x="264860" y="264566"/>
                  </a:lnTo>
                  <a:lnTo>
                    <a:pt x="265131" y="268401"/>
                  </a:lnTo>
                  <a:lnTo>
                    <a:pt x="265404" y="272235"/>
                  </a:lnTo>
                  <a:lnTo>
                    <a:pt x="265680" y="276069"/>
                  </a:lnTo>
                  <a:lnTo>
                    <a:pt x="265957" y="279903"/>
                  </a:lnTo>
                  <a:lnTo>
                    <a:pt x="266237" y="283738"/>
                  </a:lnTo>
                  <a:lnTo>
                    <a:pt x="266518" y="287572"/>
                  </a:lnTo>
                  <a:lnTo>
                    <a:pt x="266801" y="291406"/>
                  </a:lnTo>
                  <a:lnTo>
                    <a:pt x="267087" y="295241"/>
                  </a:lnTo>
                  <a:lnTo>
                    <a:pt x="267374" y="299075"/>
                  </a:lnTo>
                  <a:lnTo>
                    <a:pt x="267662" y="302909"/>
                  </a:lnTo>
                  <a:lnTo>
                    <a:pt x="267952" y="306744"/>
                  </a:lnTo>
                  <a:lnTo>
                    <a:pt x="268244" y="310578"/>
                  </a:lnTo>
                  <a:lnTo>
                    <a:pt x="268537" y="314412"/>
                  </a:lnTo>
                  <a:lnTo>
                    <a:pt x="268832" y="318246"/>
                  </a:lnTo>
                  <a:lnTo>
                    <a:pt x="269128" y="322081"/>
                  </a:lnTo>
                  <a:lnTo>
                    <a:pt x="269426" y="325915"/>
                  </a:lnTo>
                  <a:lnTo>
                    <a:pt x="269724" y="329749"/>
                  </a:lnTo>
                  <a:lnTo>
                    <a:pt x="270024" y="333584"/>
                  </a:lnTo>
                  <a:lnTo>
                    <a:pt x="270325" y="337418"/>
                  </a:lnTo>
                  <a:lnTo>
                    <a:pt x="270626" y="341252"/>
                  </a:lnTo>
                  <a:lnTo>
                    <a:pt x="270929" y="345087"/>
                  </a:lnTo>
                  <a:lnTo>
                    <a:pt x="271232" y="348921"/>
                  </a:lnTo>
                  <a:lnTo>
                    <a:pt x="271537" y="352755"/>
                  </a:lnTo>
                  <a:lnTo>
                    <a:pt x="271841" y="356589"/>
                  </a:lnTo>
                  <a:lnTo>
                    <a:pt x="272147" y="360424"/>
                  </a:lnTo>
                  <a:lnTo>
                    <a:pt x="272453" y="364258"/>
                  </a:lnTo>
                  <a:lnTo>
                    <a:pt x="272759" y="368092"/>
                  </a:lnTo>
                  <a:lnTo>
                    <a:pt x="273066" y="371927"/>
                  </a:lnTo>
                  <a:lnTo>
                    <a:pt x="273373" y="375761"/>
                  </a:lnTo>
                  <a:lnTo>
                    <a:pt x="273681" y="379595"/>
                  </a:lnTo>
                  <a:lnTo>
                    <a:pt x="273988" y="383430"/>
                  </a:lnTo>
                  <a:lnTo>
                    <a:pt x="274296" y="387264"/>
                  </a:lnTo>
                  <a:lnTo>
                    <a:pt x="274604" y="391098"/>
                  </a:lnTo>
                  <a:lnTo>
                    <a:pt x="274912" y="394932"/>
                  </a:lnTo>
                  <a:lnTo>
                    <a:pt x="275219" y="398767"/>
                  </a:lnTo>
                  <a:lnTo>
                    <a:pt x="275527" y="402601"/>
                  </a:lnTo>
                  <a:lnTo>
                    <a:pt x="275834" y="406435"/>
                  </a:lnTo>
                  <a:lnTo>
                    <a:pt x="276141" y="410270"/>
                  </a:lnTo>
                  <a:lnTo>
                    <a:pt x="276448" y="414104"/>
                  </a:lnTo>
                  <a:lnTo>
                    <a:pt x="276755" y="417938"/>
                  </a:lnTo>
                  <a:lnTo>
                    <a:pt x="277061" y="421773"/>
                  </a:lnTo>
                  <a:lnTo>
                    <a:pt x="277367" y="425607"/>
                  </a:lnTo>
                  <a:lnTo>
                    <a:pt x="277673" y="429441"/>
                  </a:lnTo>
                  <a:lnTo>
                    <a:pt x="277978" y="433275"/>
                  </a:lnTo>
                  <a:lnTo>
                    <a:pt x="278283" y="437110"/>
                  </a:lnTo>
                  <a:lnTo>
                    <a:pt x="278587" y="440944"/>
                  </a:lnTo>
                  <a:lnTo>
                    <a:pt x="278890" y="444778"/>
                  </a:lnTo>
                  <a:lnTo>
                    <a:pt x="279193" y="448613"/>
                  </a:lnTo>
                  <a:lnTo>
                    <a:pt x="279496" y="452447"/>
                  </a:lnTo>
                  <a:lnTo>
                    <a:pt x="279798" y="456281"/>
                  </a:lnTo>
                  <a:lnTo>
                    <a:pt x="280100" y="460116"/>
                  </a:lnTo>
                  <a:lnTo>
                    <a:pt x="280400" y="463950"/>
                  </a:lnTo>
                  <a:lnTo>
                    <a:pt x="280701" y="467784"/>
                  </a:lnTo>
                  <a:lnTo>
                    <a:pt x="281001" y="471618"/>
                  </a:lnTo>
                  <a:lnTo>
                    <a:pt x="281300" y="475453"/>
                  </a:lnTo>
                  <a:lnTo>
                    <a:pt x="281599" y="479287"/>
                  </a:lnTo>
                  <a:lnTo>
                    <a:pt x="281898" y="483121"/>
                  </a:lnTo>
                  <a:lnTo>
                    <a:pt x="282196" y="486956"/>
                  </a:lnTo>
                  <a:lnTo>
                    <a:pt x="282494" y="490790"/>
                  </a:lnTo>
                  <a:lnTo>
                    <a:pt x="282791" y="494624"/>
                  </a:lnTo>
                  <a:lnTo>
                    <a:pt x="283088" y="498459"/>
                  </a:lnTo>
                  <a:lnTo>
                    <a:pt x="283385" y="502293"/>
                  </a:lnTo>
                  <a:lnTo>
                    <a:pt x="283681" y="506127"/>
                  </a:lnTo>
                  <a:lnTo>
                    <a:pt x="283978" y="509961"/>
                  </a:lnTo>
                  <a:lnTo>
                    <a:pt x="284274" y="513796"/>
                  </a:lnTo>
                  <a:lnTo>
                    <a:pt x="284571" y="517630"/>
                  </a:lnTo>
                  <a:lnTo>
                    <a:pt x="284867" y="521464"/>
                  </a:lnTo>
                  <a:lnTo>
                    <a:pt x="285163" y="525299"/>
                  </a:lnTo>
                  <a:lnTo>
                    <a:pt x="285460" y="529133"/>
                  </a:lnTo>
                  <a:lnTo>
                    <a:pt x="285757" y="532967"/>
                  </a:lnTo>
                  <a:lnTo>
                    <a:pt x="286054" y="536802"/>
                  </a:lnTo>
                  <a:lnTo>
                    <a:pt x="286352" y="540636"/>
                  </a:lnTo>
                  <a:lnTo>
                    <a:pt x="286651" y="544470"/>
                  </a:lnTo>
                  <a:lnTo>
                    <a:pt x="286950" y="548304"/>
                  </a:lnTo>
                  <a:lnTo>
                    <a:pt x="287249" y="552139"/>
                  </a:lnTo>
                  <a:lnTo>
                    <a:pt x="287550" y="555973"/>
                  </a:lnTo>
                  <a:lnTo>
                    <a:pt x="287851" y="559807"/>
                  </a:lnTo>
                  <a:lnTo>
                    <a:pt x="288154" y="563642"/>
                  </a:lnTo>
                  <a:lnTo>
                    <a:pt x="288457" y="567476"/>
                  </a:lnTo>
                  <a:lnTo>
                    <a:pt x="288763" y="571310"/>
                  </a:lnTo>
                  <a:lnTo>
                    <a:pt x="289069" y="575145"/>
                  </a:lnTo>
                  <a:lnTo>
                    <a:pt x="289377" y="578979"/>
                  </a:lnTo>
                  <a:lnTo>
                    <a:pt x="289686" y="582813"/>
                  </a:lnTo>
                  <a:lnTo>
                    <a:pt x="289998" y="586647"/>
                  </a:lnTo>
                  <a:lnTo>
                    <a:pt x="290310" y="590482"/>
                  </a:lnTo>
                  <a:lnTo>
                    <a:pt x="290626" y="594316"/>
                  </a:lnTo>
                  <a:lnTo>
                    <a:pt x="290943" y="598150"/>
                  </a:lnTo>
                  <a:lnTo>
                    <a:pt x="291262" y="601985"/>
                  </a:lnTo>
                  <a:lnTo>
                    <a:pt x="291584" y="605819"/>
                  </a:lnTo>
                  <a:lnTo>
                    <a:pt x="291908" y="609653"/>
                  </a:lnTo>
                  <a:lnTo>
                    <a:pt x="292235" y="613488"/>
                  </a:lnTo>
                  <a:lnTo>
                    <a:pt x="292565" y="617322"/>
                  </a:lnTo>
                  <a:lnTo>
                    <a:pt x="292897" y="621156"/>
                  </a:lnTo>
                  <a:lnTo>
                    <a:pt x="293232" y="624990"/>
                  </a:lnTo>
                  <a:lnTo>
                    <a:pt x="293571" y="628825"/>
                  </a:lnTo>
                  <a:lnTo>
                    <a:pt x="293913" y="632659"/>
                  </a:lnTo>
                  <a:lnTo>
                    <a:pt x="294258" y="636493"/>
                  </a:lnTo>
                  <a:lnTo>
                    <a:pt x="294607" y="640328"/>
                  </a:lnTo>
                  <a:lnTo>
                    <a:pt x="294959" y="644162"/>
                  </a:lnTo>
                  <a:lnTo>
                    <a:pt x="295315" y="647996"/>
                  </a:lnTo>
                  <a:lnTo>
                    <a:pt x="295675" y="651831"/>
                  </a:lnTo>
                  <a:lnTo>
                    <a:pt x="296039" y="655665"/>
                  </a:lnTo>
                  <a:lnTo>
                    <a:pt x="296407" y="659499"/>
                  </a:lnTo>
                  <a:lnTo>
                    <a:pt x="296779" y="663334"/>
                  </a:lnTo>
                  <a:lnTo>
                    <a:pt x="297156" y="667168"/>
                  </a:lnTo>
                  <a:lnTo>
                    <a:pt x="297537" y="671002"/>
                  </a:lnTo>
                  <a:lnTo>
                    <a:pt x="297923" y="674836"/>
                  </a:lnTo>
                  <a:lnTo>
                    <a:pt x="298312" y="678671"/>
                  </a:lnTo>
                  <a:lnTo>
                    <a:pt x="298708" y="682505"/>
                  </a:lnTo>
                  <a:lnTo>
                    <a:pt x="299107" y="686339"/>
                  </a:lnTo>
                  <a:lnTo>
                    <a:pt x="299512" y="690174"/>
                  </a:lnTo>
                  <a:lnTo>
                    <a:pt x="299921" y="694008"/>
                  </a:lnTo>
                  <a:lnTo>
                    <a:pt x="300336" y="697842"/>
                  </a:lnTo>
                  <a:lnTo>
                    <a:pt x="300755" y="701677"/>
                  </a:lnTo>
                  <a:lnTo>
                    <a:pt x="301181" y="705511"/>
                  </a:lnTo>
                  <a:lnTo>
                    <a:pt x="301610" y="709345"/>
                  </a:lnTo>
                  <a:lnTo>
                    <a:pt x="302047" y="713179"/>
                  </a:lnTo>
                  <a:lnTo>
                    <a:pt x="302487" y="717014"/>
                  </a:lnTo>
                  <a:lnTo>
                    <a:pt x="302935" y="720848"/>
                  </a:lnTo>
                  <a:lnTo>
                    <a:pt x="303386" y="724682"/>
                  </a:lnTo>
                  <a:lnTo>
                    <a:pt x="303845" y="728517"/>
                  </a:lnTo>
                  <a:lnTo>
                    <a:pt x="304307" y="732351"/>
                  </a:lnTo>
                  <a:lnTo>
                    <a:pt x="304777" y="736185"/>
                  </a:lnTo>
                  <a:lnTo>
                    <a:pt x="305250" y="740020"/>
                  </a:lnTo>
                  <a:lnTo>
                    <a:pt x="305732" y="743854"/>
                  </a:lnTo>
                  <a:lnTo>
                    <a:pt x="306217" y="747688"/>
                  </a:lnTo>
                  <a:lnTo>
                    <a:pt x="306710" y="751522"/>
                  </a:lnTo>
                  <a:lnTo>
                    <a:pt x="307206" y="755357"/>
                  </a:lnTo>
                  <a:lnTo>
                    <a:pt x="307711" y="759191"/>
                  </a:lnTo>
                  <a:lnTo>
                    <a:pt x="308218" y="763025"/>
                  </a:lnTo>
                  <a:lnTo>
                    <a:pt x="308735" y="766860"/>
                  </a:lnTo>
                  <a:lnTo>
                    <a:pt x="309253" y="770694"/>
                  </a:lnTo>
                  <a:lnTo>
                    <a:pt x="309781" y="774528"/>
                  </a:lnTo>
                  <a:lnTo>
                    <a:pt x="310310" y="778363"/>
                  </a:lnTo>
                  <a:lnTo>
                    <a:pt x="310850" y="782197"/>
                  </a:lnTo>
                  <a:lnTo>
                    <a:pt x="311390" y="786031"/>
                  </a:lnTo>
                  <a:lnTo>
                    <a:pt x="311941" y="789865"/>
                  </a:lnTo>
                  <a:lnTo>
                    <a:pt x="312492" y="793700"/>
                  </a:lnTo>
                  <a:lnTo>
                    <a:pt x="313054" y="797534"/>
                  </a:lnTo>
                  <a:lnTo>
                    <a:pt x="313616" y="801368"/>
                  </a:lnTo>
                  <a:lnTo>
                    <a:pt x="314188" y="805203"/>
                  </a:lnTo>
                  <a:lnTo>
                    <a:pt x="314760" y="809037"/>
                  </a:lnTo>
                  <a:lnTo>
                    <a:pt x="315343" y="812871"/>
                  </a:lnTo>
                  <a:lnTo>
                    <a:pt x="315925" y="816706"/>
                  </a:lnTo>
                  <a:lnTo>
                    <a:pt x="316517" y="820540"/>
                  </a:lnTo>
                  <a:lnTo>
                    <a:pt x="317110" y="824374"/>
                  </a:lnTo>
                  <a:lnTo>
                    <a:pt x="317711" y="828208"/>
                  </a:lnTo>
                  <a:lnTo>
                    <a:pt x="318313" y="832043"/>
                  </a:lnTo>
                  <a:lnTo>
                    <a:pt x="318924" y="835877"/>
                  </a:lnTo>
                  <a:lnTo>
                    <a:pt x="319535" y="839711"/>
                  </a:lnTo>
                  <a:lnTo>
                    <a:pt x="320153" y="843546"/>
                  </a:lnTo>
                  <a:lnTo>
                    <a:pt x="320773" y="847380"/>
                  </a:lnTo>
                  <a:lnTo>
                    <a:pt x="321400" y="851214"/>
                  </a:lnTo>
                  <a:lnTo>
                    <a:pt x="322027" y="855049"/>
                  </a:lnTo>
                  <a:lnTo>
                    <a:pt x="322661" y="858883"/>
                  </a:lnTo>
                  <a:lnTo>
                    <a:pt x="323296" y="862717"/>
                  </a:lnTo>
                  <a:lnTo>
                    <a:pt x="323937" y="866551"/>
                  </a:lnTo>
                  <a:lnTo>
                    <a:pt x="324579" y="870386"/>
                  </a:lnTo>
                  <a:lnTo>
                    <a:pt x="325226" y="874220"/>
                  </a:lnTo>
                  <a:lnTo>
                    <a:pt x="325874" y="878054"/>
                  </a:lnTo>
                  <a:lnTo>
                    <a:pt x="326526" y="881889"/>
                  </a:lnTo>
                  <a:lnTo>
                    <a:pt x="327180" y="885723"/>
                  </a:lnTo>
                  <a:lnTo>
                    <a:pt x="327837" y="889557"/>
                  </a:lnTo>
                  <a:lnTo>
                    <a:pt x="328496" y="893392"/>
                  </a:lnTo>
                  <a:lnTo>
                    <a:pt x="329158" y="897226"/>
                  </a:lnTo>
                  <a:lnTo>
                    <a:pt x="329820" y="901060"/>
                  </a:lnTo>
                  <a:lnTo>
                    <a:pt x="330486" y="904894"/>
                  </a:lnTo>
                  <a:lnTo>
                    <a:pt x="331152" y="908729"/>
                  </a:lnTo>
                  <a:lnTo>
                    <a:pt x="331820" y="912563"/>
                  </a:lnTo>
                  <a:lnTo>
                    <a:pt x="332489" y="916397"/>
                  </a:lnTo>
                  <a:lnTo>
                    <a:pt x="333160" y="920232"/>
                  </a:lnTo>
                  <a:lnTo>
                    <a:pt x="333831" y="924066"/>
                  </a:lnTo>
                  <a:lnTo>
                    <a:pt x="334503" y="927900"/>
                  </a:lnTo>
                  <a:lnTo>
                    <a:pt x="335175" y="931735"/>
                  </a:lnTo>
                  <a:lnTo>
                    <a:pt x="335848" y="935569"/>
                  </a:lnTo>
                  <a:lnTo>
                    <a:pt x="336521" y="939403"/>
                  </a:lnTo>
                  <a:lnTo>
                    <a:pt x="337194" y="943237"/>
                  </a:lnTo>
                  <a:lnTo>
                    <a:pt x="337867" y="947072"/>
                  </a:lnTo>
                  <a:lnTo>
                    <a:pt x="338539" y="950906"/>
                  </a:lnTo>
                  <a:lnTo>
                    <a:pt x="339212" y="954740"/>
                  </a:lnTo>
                  <a:lnTo>
                    <a:pt x="339883" y="958575"/>
                  </a:lnTo>
                  <a:lnTo>
                    <a:pt x="340554" y="962409"/>
                  </a:lnTo>
                  <a:lnTo>
                    <a:pt x="341223" y="966243"/>
                  </a:lnTo>
                  <a:lnTo>
                    <a:pt x="341892" y="970078"/>
                  </a:lnTo>
                  <a:lnTo>
                    <a:pt x="342559" y="973912"/>
                  </a:lnTo>
                  <a:lnTo>
                    <a:pt x="343224" y="977746"/>
                  </a:lnTo>
                  <a:lnTo>
                    <a:pt x="343888" y="981580"/>
                  </a:lnTo>
                  <a:lnTo>
                    <a:pt x="344550" y="985415"/>
                  </a:lnTo>
                  <a:lnTo>
                    <a:pt x="345211" y="989249"/>
                  </a:lnTo>
                  <a:lnTo>
                    <a:pt x="345869" y="993083"/>
                  </a:lnTo>
                  <a:lnTo>
                    <a:pt x="346525" y="996918"/>
                  </a:lnTo>
                  <a:lnTo>
                    <a:pt x="347179" y="1000752"/>
                  </a:lnTo>
                  <a:lnTo>
                    <a:pt x="347830" y="1004586"/>
                  </a:lnTo>
                  <a:lnTo>
                    <a:pt x="348479" y="1008421"/>
                  </a:lnTo>
                  <a:lnTo>
                    <a:pt x="349125" y="1012255"/>
                  </a:lnTo>
                  <a:lnTo>
                    <a:pt x="349768" y="1016089"/>
                  </a:lnTo>
                  <a:lnTo>
                    <a:pt x="350408" y="1019923"/>
                  </a:lnTo>
                  <a:lnTo>
                    <a:pt x="351045" y="1023758"/>
                  </a:lnTo>
                  <a:lnTo>
                    <a:pt x="351679" y="1027592"/>
                  </a:lnTo>
                  <a:lnTo>
                    <a:pt x="352310" y="1031426"/>
                  </a:lnTo>
                  <a:lnTo>
                    <a:pt x="352938" y="1035261"/>
                  </a:lnTo>
                  <a:lnTo>
                    <a:pt x="353561" y="1039095"/>
                  </a:lnTo>
                  <a:lnTo>
                    <a:pt x="354182" y="1042929"/>
                  </a:lnTo>
                  <a:lnTo>
                    <a:pt x="354798" y="1046764"/>
                  </a:lnTo>
                  <a:lnTo>
                    <a:pt x="355412" y="1050598"/>
                  </a:lnTo>
                  <a:lnTo>
                    <a:pt x="356021" y="1054432"/>
                  </a:lnTo>
                  <a:lnTo>
                    <a:pt x="356628" y="1058266"/>
                  </a:lnTo>
                  <a:lnTo>
                    <a:pt x="357229" y="1062101"/>
                  </a:lnTo>
                  <a:lnTo>
                    <a:pt x="357828" y="1065935"/>
                  </a:lnTo>
                  <a:lnTo>
                    <a:pt x="358422" y="1069769"/>
                  </a:lnTo>
                  <a:lnTo>
                    <a:pt x="359013" y="1073604"/>
                  </a:lnTo>
                  <a:lnTo>
                    <a:pt x="359598" y="1077438"/>
                  </a:lnTo>
                  <a:lnTo>
                    <a:pt x="360182" y="1081272"/>
                  </a:lnTo>
                  <a:lnTo>
                    <a:pt x="360760" y="1085107"/>
                  </a:lnTo>
                  <a:lnTo>
                    <a:pt x="361336" y="1088941"/>
                  </a:lnTo>
                  <a:lnTo>
                    <a:pt x="361905" y="1092775"/>
                  </a:lnTo>
                  <a:lnTo>
                    <a:pt x="362473" y="1096609"/>
                  </a:lnTo>
                  <a:lnTo>
                    <a:pt x="363035" y="1100444"/>
                  </a:lnTo>
                  <a:lnTo>
                    <a:pt x="363595" y="1104278"/>
                  </a:lnTo>
                  <a:lnTo>
                    <a:pt x="364149" y="1108112"/>
                  </a:lnTo>
                  <a:lnTo>
                    <a:pt x="364701" y="1111947"/>
                  </a:lnTo>
                  <a:lnTo>
                    <a:pt x="365247" y="1115781"/>
                  </a:lnTo>
                  <a:lnTo>
                    <a:pt x="365793" y="1119615"/>
                  </a:lnTo>
                  <a:lnTo>
                    <a:pt x="366331" y="1123450"/>
                  </a:lnTo>
                  <a:lnTo>
                    <a:pt x="366869" y="1127284"/>
                  </a:lnTo>
                  <a:lnTo>
                    <a:pt x="367400" y="1131118"/>
                  </a:lnTo>
                  <a:lnTo>
                    <a:pt x="367931" y="1134952"/>
                  </a:lnTo>
                  <a:lnTo>
                    <a:pt x="368456" y="1138787"/>
                  </a:lnTo>
                  <a:lnTo>
                    <a:pt x="368980" y="1142621"/>
                  </a:lnTo>
                  <a:lnTo>
                    <a:pt x="369498" y="1146455"/>
                  </a:lnTo>
                  <a:lnTo>
                    <a:pt x="370016" y="1150290"/>
                  </a:lnTo>
                  <a:lnTo>
                    <a:pt x="370527" y="1154124"/>
                  </a:lnTo>
                  <a:lnTo>
                    <a:pt x="371039" y="1157958"/>
                  </a:lnTo>
                  <a:lnTo>
                    <a:pt x="371545" y="1161793"/>
                  </a:lnTo>
                  <a:lnTo>
                    <a:pt x="372051" y="1165627"/>
                  </a:lnTo>
                  <a:lnTo>
                    <a:pt x="372552" y="1169461"/>
                  </a:lnTo>
                  <a:lnTo>
                    <a:pt x="373053" y="1173295"/>
                  </a:lnTo>
                  <a:lnTo>
                    <a:pt x="373550" y="1177130"/>
                  </a:lnTo>
                  <a:lnTo>
                    <a:pt x="374046" y="1180964"/>
                  </a:lnTo>
                  <a:lnTo>
                    <a:pt x="374539" y="1184798"/>
                  </a:lnTo>
                  <a:lnTo>
                    <a:pt x="375031" y="1188633"/>
                  </a:lnTo>
                  <a:lnTo>
                    <a:pt x="375520" y="1192467"/>
                  </a:lnTo>
                  <a:lnTo>
                    <a:pt x="376008" y="1196301"/>
                  </a:lnTo>
                  <a:lnTo>
                    <a:pt x="376495" y="1200136"/>
                  </a:lnTo>
                  <a:lnTo>
                    <a:pt x="376980" y="1203970"/>
                  </a:lnTo>
                  <a:lnTo>
                    <a:pt x="377464" y="1207804"/>
                  </a:lnTo>
                  <a:lnTo>
                    <a:pt x="377948" y="1211638"/>
                  </a:lnTo>
                  <a:lnTo>
                    <a:pt x="378430" y="1215473"/>
                  </a:lnTo>
                  <a:lnTo>
                    <a:pt x="378913" y="1219307"/>
                  </a:lnTo>
                  <a:lnTo>
                    <a:pt x="379394" y="1223141"/>
                  </a:lnTo>
                  <a:lnTo>
                    <a:pt x="379876" y="1226976"/>
                  </a:lnTo>
                  <a:lnTo>
                    <a:pt x="380357" y="1230810"/>
                  </a:lnTo>
                  <a:lnTo>
                    <a:pt x="380838" y="1234644"/>
                  </a:lnTo>
                  <a:lnTo>
                    <a:pt x="381320" y="1238479"/>
                  </a:lnTo>
                  <a:lnTo>
                    <a:pt x="381802" y="1242313"/>
                  </a:lnTo>
                  <a:lnTo>
                    <a:pt x="382285" y="1246147"/>
                  </a:lnTo>
                  <a:lnTo>
                    <a:pt x="382768" y="1249981"/>
                  </a:lnTo>
                  <a:lnTo>
                    <a:pt x="383253" y="1253816"/>
                  </a:lnTo>
                  <a:lnTo>
                    <a:pt x="383739" y="1257650"/>
                  </a:lnTo>
                  <a:lnTo>
                    <a:pt x="384227" y="1261484"/>
                  </a:lnTo>
                  <a:lnTo>
                    <a:pt x="384715" y="1265319"/>
                  </a:lnTo>
                  <a:lnTo>
                    <a:pt x="385206" y="1269153"/>
                  </a:lnTo>
                  <a:lnTo>
                    <a:pt x="385698" y="1272987"/>
                  </a:lnTo>
                  <a:lnTo>
                    <a:pt x="386193" y="1276822"/>
                  </a:lnTo>
                  <a:lnTo>
                    <a:pt x="386690" y="1280656"/>
                  </a:lnTo>
                  <a:lnTo>
                    <a:pt x="387190" y="1284490"/>
                  </a:lnTo>
                  <a:lnTo>
                    <a:pt x="387692" y="1288324"/>
                  </a:lnTo>
                  <a:lnTo>
                    <a:pt x="388197" y="1292159"/>
                  </a:lnTo>
                  <a:lnTo>
                    <a:pt x="388705" y="1295993"/>
                  </a:lnTo>
                  <a:lnTo>
                    <a:pt x="389216" y="1299827"/>
                  </a:lnTo>
                  <a:lnTo>
                    <a:pt x="389730" y="1303662"/>
                  </a:lnTo>
                  <a:lnTo>
                    <a:pt x="390248" y="1307496"/>
                  </a:lnTo>
                  <a:lnTo>
                    <a:pt x="390770" y="1311330"/>
                  </a:lnTo>
                  <a:lnTo>
                    <a:pt x="391295" y="1315165"/>
                  </a:lnTo>
                  <a:lnTo>
                    <a:pt x="391825" y="1318999"/>
                  </a:lnTo>
                  <a:lnTo>
                    <a:pt x="392358" y="1322833"/>
                  </a:lnTo>
                  <a:lnTo>
                    <a:pt x="392896" y="1326668"/>
                  </a:lnTo>
                  <a:lnTo>
                    <a:pt x="393438" y="1330502"/>
                  </a:lnTo>
                  <a:lnTo>
                    <a:pt x="393985" y="1334336"/>
                  </a:lnTo>
                  <a:lnTo>
                    <a:pt x="394536" y="1338170"/>
                  </a:lnTo>
                  <a:lnTo>
                    <a:pt x="395093" y="1342005"/>
                  </a:lnTo>
                  <a:lnTo>
                    <a:pt x="395653" y="1345839"/>
                  </a:lnTo>
                  <a:lnTo>
                    <a:pt x="396220" y="1349673"/>
                  </a:lnTo>
                  <a:lnTo>
                    <a:pt x="396791" y="1353508"/>
                  </a:lnTo>
                  <a:lnTo>
                    <a:pt x="397368" y="1357342"/>
                  </a:lnTo>
                  <a:lnTo>
                    <a:pt x="397949" y="1361176"/>
                  </a:lnTo>
                  <a:lnTo>
                    <a:pt x="398537" y="1365011"/>
                  </a:lnTo>
                  <a:lnTo>
                    <a:pt x="399129" y="1368845"/>
                  </a:lnTo>
                  <a:lnTo>
                    <a:pt x="399728" y="1372679"/>
                  </a:lnTo>
                  <a:lnTo>
                    <a:pt x="400331" y="1376513"/>
                  </a:lnTo>
                  <a:lnTo>
                    <a:pt x="400942" y="1380348"/>
                  </a:lnTo>
                  <a:lnTo>
                    <a:pt x="401556" y="1384182"/>
                  </a:lnTo>
                  <a:lnTo>
                    <a:pt x="402179" y="1388016"/>
                  </a:lnTo>
                  <a:lnTo>
                    <a:pt x="402805" y="1391851"/>
                  </a:lnTo>
                  <a:lnTo>
                    <a:pt x="403439" y="1395685"/>
                  </a:lnTo>
                  <a:lnTo>
                    <a:pt x="404076" y="1399519"/>
                  </a:lnTo>
                  <a:lnTo>
                    <a:pt x="404723" y="1403354"/>
                  </a:lnTo>
                  <a:lnTo>
                    <a:pt x="405372" y="1407188"/>
                  </a:lnTo>
                  <a:lnTo>
                    <a:pt x="406030" y="1411022"/>
                  </a:lnTo>
                  <a:lnTo>
                    <a:pt x="406691" y="1414856"/>
                  </a:lnTo>
                  <a:lnTo>
                    <a:pt x="407361" y="1418691"/>
                  </a:lnTo>
                  <a:lnTo>
                    <a:pt x="408033" y="1422525"/>
                  </a:lnTo>
                  <a:lnTo>
                    <a:pt x="408715" y="1426359"/>
                  </a:lnTo>
                  <a:lnTo>
                    <a:pt x="409399" y="1430194"/>
                  </a:lnTo>
                  <a:lnTo>
                    <a:pt x="410092" y="1434028"/>
                  </a:lnTo>
                  <a:lnTo>
                    <a:pt x="410787" y="1437862"/>
                  </a:lnTo>
                  <a:lnTo>
                    <a:pt x="411491" y="1441697"/>
                  </a:lnTo>
                  <a:lnTo>
                    <a:pt x="412197" y="1445531"/>
                  </a:lnTo>
                  <a:lnTo>
                    <a:pt x="412912" y="1449365"/>
                  </a:lnTo>
                  <a:lnTo>
                    <a:pt x="413629" y="1453199"/>
                  </a:lnTo>
                  <a:lnTo>
                    <a:pt x="414354" y="1457034"/>
                  </a:lnTo>
                  <a:lnTo>
                    <a:pt x="415080" y="1460868"/>
                  </a:lnTo>
                  <a:lnTo>
                    <a:pt x="415816" y="1464702"/>
                  </a:lnTo>
                  <a:lnTo>
                    <a:pt x="416551" y="1468537"/>
                  </a:lnTo>
                  <a:lnTo>
                    <a:pt x="417296" y="1472371"/>
                  </a:lnTo>
                  <a:lnTo>
                    <a:pt x="418041" y="1476205"/>
                  </a:lnTo>
                  <a:lnTo>
                    <a:pt x="418793" y="1480040"/>
                  </a:lnTo>
                  <a:lnTo>
                    <a:pt x="419546" y="1483874"/>
                  </a:lnTo>
                  <a:lnTo>
                    <a:pt x="420307" y="1487708"/>
                  </a:lnTo>
                  <a:lnTo>
                    <a:pt x="421067" y="1491542"/>
                  </a:lnTo>
                  <a:lnTo>
                    <a:pt x="421834" y="1495377"/>
                  </a:lnTo>
                  <a:lnTo>
                    <a:pt x="422601" y="1499211"/>
                  </a:lnTo>
                  <a:lnTo>
                    <a:pt x="423373" y="1503045"/>
                  </a:lnTo>
                  <a:lnTo>
                    <a:pt x="424146" y="1506880"/>
                  </a:lnTo>
                  <a:lnTo>
                    <a:pt x="424923" y="1510714"/>
                  </a:lnTo>
                  <a:lnTo>
                    <a:pt x="425700" y="1514548"/>
                  </a:lnTo>
                  <a:lnTo>
                    <a:pt x="426480" y="1518383"/>
                  </a:lnTo>
                  <a:lnTo>
                    <a:pt x="427261" y="1522217"/>
                  </a:lnTo>
                  <a:lnTo>
                    <a:pt x="428043" y="1526051"/>
                  </a:lnTo>
                  <a:lnTo>
                    <a:pt x="428826" y="1529885"/>
                  </a:lnTo>
                  <a:lnTo>
                    <a:pt x="429609" y="1533720"/>
                  </a:lnTo>
                  <a:lnTo>
                    <a:pt x="430392" y="1537554"/>
                  </a:lnTo>
                  <a:lnTo>
                    <a:pt x="431175" y="1541388"/>
                  </a:lnTo>
                  <a:lnTo>
                    <a:pt x="431958" y="1545223"/>
                  </a:lnTo>
                  <a:lnTo>
                    <a:pt x="432739" y="1549057"/>
                  </a:lnTo>
                  <a:lnTo>
                    <a:pt x="433520" y="1552891"/>
                  </a:lnTo>
                  <a:lnTo>
                    <a:pt x="434298" y="1556726"/>
                  </a:lnTo>
                  <a:lnTo>
                    <a:pt x="435074" y="1560560"/>
                  </a:lnTo>
                  <a:lnTo>
                    <a:pt x="435847" y="1564394"/>
                  </a:lnTo>
                  <a:lnTo>
                    <a:pt x="436619" y="1568228"/>
                  </a:lnTo>
                  <a:lnTo>
                    <a:pt x="437385" y="1572063"/>
                  </a:lnTo>
                  <a:lnTo>
                    <a:pt x="438149" y="1575897"/>
                  </a:lnTo>
                  <a:lnTo>
                    <a:pt x="438907" y="1579731"/>
                  </a:lnTo>
                  <a:lnTo>
                    <a:pt x="439663" y="1583566"/>
                  </a:lnTo>
                  <a:lnTo>
                    <a:pt x="440411" y="1587400"/>
                  </a:lnTo>
                  <a:lnTo>
                    <a:pt x="441155" y="1591234"/>
                  </a:lnTo>
                  <a:lnTo>
                    <a:pt x="441892" y="1595069"/>
                  </a:lnTo>
                  <a:lnTo>
                    <a:pt x="442624" y="1598903"/>
                  </a:lnTo>
                  <a:lnTo>
                    <a:pt x="443346" y="1602737"/>
                  </a:lnTo>
                  <a:lnTo>
                    <a:pt x="444063" y="1606571"/>
                  </a:lnTo>
                  <a:lnTo>
                    <a:pt x="444771" y="1610406"/>
                  </a:lnTo>
                  <a:lnTo>
                    <a:pt x="445471" y="1614240"/>
                  </a:lnTo>
                  <a:lnTo>
                    <a:pt x="446161" y="1618074"/>
                  </a:lnTo>
                  <a:lnTo>
                    <a:pt x="446842" y="1621909"/>
                  </a:lnTo>
                  <a:lnTo>
                    <a:pt x="447513" y="1625743"/>
                  </a:lnTo>
                  <a:lnTo>
                    <a:pt x="448173" y="1629577"/>
                  </a:lnTo>
                  <a:lnTo>
                    <a:pt x="448822" y="1633412"/>
                  </a:lnTo>
                  <a:lnTo>
                    <a:pt x="449460" y="1637246"/>
                  </a:lnTo>
                  <a:lnTo>
                    <a:pt x="450085" y="1641080"/>
                  </a:lnTo>
                  <a:lnTo>
                    <a:pt x="450698" y="1644914"/>
                  </a:lnTo>
                  <a:lnTo>
                    <a:pt x="451298" y="1648749"/>
                  </a:lnTo>
                  <a:lnTo>
                    <a:pt x="451883" y="1652583"/>
                  </a:lnTo>
                  <a:lnTo>
                    <a:pt x="452455" y="1656417"/>
                  </a:lnTo>
                  <a:lnTo>
                    <a:pt x="453012" y="1660252"/>
                  </a:lnTo>
                  <a:lnTo>
                    <a:pt x="453554" y="1664086"/>
                  </a:lnTo>
                  <a:lnTo>
                    <a:pt x="454078" y="1667920"/>
                  </a:lnTo>
                  <a:lnTo>
                    <a:pt x="454589" y="1671755"/>
                  </a:lnTo>
                  <a:lnTo>
                    <a:pt x="455080" y="1675589"/>
                  </a:lnTo>
                  <a:lnTo>
                    <a:pt x="455556" y="1679423"/>
                  </a:lnTo>
                  <a:lnTo>
                    <a:pt x="456011" y="1683257"/>
                  </a:lnTo>
                  <a:lnTo>
                    <a:pt x="456452" y="1687092"/>
                  </a:lnTo>
                  <a:lnTo>
                    <a:pt x="456869" y="1690926"/>
                  </a:lnTo>
                  <a:lnTo>
                    <a:pt x="457271" y="1694760"/>
                  </a:lnTo>
                  <a:lnTo>
                    <a:pt x="457649" y="1698595"/>
                  </a:lnTo>
                  <a:lnTo>
                    <a:pt x="458011" y="1702429"/>
                  </a:lnTo>
                  <a:lnTo>
                    <a:pt x="458346" y="1706263"/>
                  </a:lnTo>
                  <a:lnTo>
                    <a:pt x="458667" y="1710098"/>
                  </a:lnTo>
                  <a:lnTo>
                    <a:pt x="458958" y="1713932"/>
                  </a:lnTo>
                  <a:lnTo>
                    <a:pt x="459234" y="1717766"/>
                  </a:lnTo>
                  <a:lnTo>
                    <a:pt x="459479" y="1721600"/>
                  </a:lnTo>
                  <a:lnTo>
                    <a:pt x="459710" y="1725435"/>
                  </a:lnTo>
                  <a:lnTo>
                    <a:pt x="459907" y="1729269"/>
                  </a:lnTo>
                  <a:lnTo>
                    <a:pt x="460091" y="1733103"/>
                  </a:lnTo>
                  <a:lnTo>
                    <a:pt x="460238" y="1736938"/>
                  </a:lnTo>
                  <a:lnTo>
                    <a:pt x="460373" y="1740772"/>
                  </a:lnTo>
                  <a:lnTo>
                    <a:pt x="460468" y="1744606"/>
                  </a:lnTo>
                  <a:lnTo>
                    <a:pt x="460552" y="1748441"/>
                  </a:lnTo>
                  <a:lnTo>
                    <a:pt x="460595" y="1752275"/>
                  </a:lnTo>
                  <a:lnTo>
                    <a:pt x="460626" y="1756109"/>
                  </a:lnTo>
                  <a:lnTo>
                    <a:pt x="460614" y="1759943"/>
                  </a:lnTo>
                  <a:lnTo>
                    <a:pt x="460592" y="1763778"/>
                  </a:lnTo>
                  <a:lnTo>
                    <a:pt x="460523" y="1767612"/>
                  </a:lnTo>
                  <a:lnTo>
                    <a:pt x="460446" y="1771446"/>
                  </a:lnTo>
                  <a:lnTo>
                    <a:pt x="460320" y="1775281"/>
                  </a:lnTo>
                  <a:lnTo>
                    <a:pt x="460186" y="1779115"/>
                  </a:lnTo>
                  <a:lnTo>
                    <a:pt x="460002" y="1782949"/>
                  </a:lnTo>
                  <a:lnTo>
                    <a:pt x="459810" y="1786784"/>
                  </a:lnTo>
                  <a:lnTo>
                    <a:pt x="459566" y="1790618"/>
                  </a:lnTo>
                  <a:lnTo>
                    <a:pt x="459316" y="1794452"/>
                  </a:lnTo>
                  <a:lnTo>
                    <a:pt x="459011" y="1798286"/>
                  </a:lnTo>
                  <a:lnTo>
                    <a:pt x="458702" y="1802121"/>
                  </a:lnTo>
                  <a:lnTo>
                    <a:pt x="458335" y="1805955"/>
                  </a:lnTo>
                  <a:lnTo>
                    <a:pt x="457965" y="1809789"/>
                  </a:lnTo>
                  <a:lnTo>
                    <a:pt x="457537" y="1813624"/>
                  </a:lnTo>
                  <a:lnTo>
                    <a:pt x="457106" y="1817458"/>
                  </a:lnTo>
                  <a:lnTo>
                    <a:pt x="456614" y="1821292"/>
                  </a:lnTo>
                  <a:lnTo>
                    <a:pt x="456122" y="1825127"/>
                  </a:lnTo>
                  <a:lnTo>
                    <a:pt x="455568" y="1828961"/>
                  </a:lnTo>
                  <a:lnTo>
                    <a:pt x="455012" y="1832795"/>
                  </a:lnTo>
                  <a:lnTo>
                    <a:pt x="454396" y="1836629"/>
                  </a:lnTo>
                  <a:lnTo>
                    <a:pt x="453777" y="1840464"/>
                  </a:lnTo>
                  <a:lnTo>
                    <a:pt x="453099" y="1844298"/>
                  </a:lnTo>
                  <a:lnTo>
                    <a:pt x="452417" y="1848132"/>
                  </a:lnTo>
                  <a:lnTo>
                    <a:pt x="451677" y="1851967"/>
                  </a:lnTo>
                  <a:lnTo>
                    <a:pt x="450931" y="1855801"/>
                  </a:lnTo>
                  <a:lnTo>
                    <a:pt x="450130" y="1859635"/>
                  </a:lnTo>
                  <a:lnTo>
                    <a:pt x="449321" y="1863470"/>
                  </a:lnTo>
                  <a:lnTo>
                    <a:pt x="448458" y="1867304"/>
                  </a:lnTo>
                  <a:lnTo>
                    <a:pt x="447587" y="1871138"/>
                  </a:lnTo>
                  <a:lnTo>
                    <a:pt x="446664" y="1874972"/>
                  </a:lnTo>
                  <a:lnTo>
                    <a:pt x="445730" y="1878807"/>
                  </a:lnTo>
                  <a:lnTo>
                    <a:pt x="444747" y="1882641"/>
                  </a:lnTo>
                  <a:lnTo>
                    <a:pt x="443752" y="1886475"/>
                  </a:lnTo>
                  <a:lnTo>
                    <a:pt x="442710" y="1890310"/>
                  </a:lnTo>
                  <a:lnTo>
                    <a:pt x="441655" y="1894144"/>
                  </a:lnTo>
                  <a:lnTo>
                    <a:pt x="440554" y="1897978"/>
                  </a:lnTo>
                  <a:lnTo>
                    <a:pt x="439440" y="1901813"/>
                  </a:lnTo>
                  <a:lnTo>
                    <a:pt x="438283" y="1905647"/>
                  </a:lnTo>
                  <a:lnTo>
                    <a:pt x="437111" y="1909481"/>
                  </a:lnTo>
                  <a:lnTo>
                    <a:pt x="435897" y="1913315"/>
                  </a:lnTo>
                  <a:lnTo>
                    <a:pt x="434669" y="1917150"/>
                  </a:lnTo>
                  <a:lnTo>
                    <a:pt x="433401" y="1920984"/>
                  </a:lnTo>
                  <a:lnTo>
                    <a:pt x="432118" y="1924818"/>
                  </a:lnTo>
                  <a:lnTo>
                    <a:pt x="430798" y="1928653"/>
                  </a:lnTo>
                  <a:lnTo>
                    <a:pt x="429461" y="1932487"/>
                  </a:lnTo>
                  <a:lnTo>
                    <a:pt x="428090" y="1936321"/>
                  </a:lnTo>
                  <a:lnTo>
                    <a:pt x="426702" y="1940156"/>
                  </a:lnTo>
                  <a:lnTo>
                    <a:pt x="425281" y="1943990"/>
                  </a:lnTo>
                  <a:lnTo>
                    <a:pt x="423844" y="1947824"/>
                  </a:lnTo>
                  <a:lnTo>
                    <a:pt x="422376" y="1951658"/>
                  </a:lnTo>
                  <a:lnTo>
                    <a:pt x="420891" y="1955493"/>
                  </a:lnTo>
                  <a:lnTo>
                    <a:pt x="419379" y="195932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65623" y="2064896"/>
              <a:ext cx="350620" cy="0"/>
            </a:xfrm>
            <a:custGeom>
              <a:avLst/>
              <a:pathLst>
                <a:path w="350620" h="0">
                  <a:moveTo>
                    <a:pt x="0" y="0"/>
                  </a:moveTo>
                  <a:lnTo>
                    <a:pt x="350620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22882" y="1120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22882" y="1792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22882" y="1566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22882" y="1346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22882" y="1100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22882" y="1756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22882" y="1965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2882" y="1687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22882" y="2129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2882" y="1842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22882" y="2484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2288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22882" y="6381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22882" y="1614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2882" y="2539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22882" y="2518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22882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22882" y="2381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22882" y="2365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22882" y="1984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22882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2288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22882" y="22706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22882" y="2062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22882" y="2210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2288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2882" y="2423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22882" y="22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22882" y="2504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11075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11075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11075" y="2532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11075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11075" y="2397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1075" y="2573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11075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11075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11075" y="2512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11075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11075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11075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11075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11075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11075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11075" y="2565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11075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111075" y="2016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11075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11075" y="250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11075" y="2421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111075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11075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11075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017607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094378" y="2407733"/>
              <a:ext cx="460626" cy="193713"/>
            </a:xfrm>
            <a:custGeom>
              <a:avLst/>
              <a:pathLst>
                <a:path w="460626" h="193713">
                  <a:moveTo>
                    <a:pt x="61122" y="193713"/>
                  </a:moveTo>
                  <a:lnTo>
                    <a:pt x="60881" y="193334"/>
                  </a:lnTo>
                  <a:lnTo>
                    <a:pt x="60640" y="192954"/>
                  </a:lnTo>
                  <a:lnTo>
                    <a:pt x="60417" y="192575"/>
                  </a:lnTo>
                  <a:lnTo>
                    <a:pt x="60193" y="192196"/>
                  </a:lnTo>
                  <a:lnTo>
                    <a:pt x="59970" y="191817"/>
                  </a:lnTo>
                  <a:lnTo>
                    <a:pt x="59758" y="191438"/>
                  </a:lnTo>
                  <a:lnTo>
                    <a:pt x="59552" y="191059"/>
                  </a:lnTo>
                  <a:lnTo>
                    <a:pt x="59346" y="190680"/>
                  </a:lnTo>
                  <a:lnTo>
                    <a:pt x="59145" y="190301"/>
                  </a:lnTo>
                  <a:lnTo>
                    <a:pt x="58956" y="189922"/>
                  </a:lnTo>
                  <a:lnTo>
                    <a:pt x="58768" y="189543"/>
                  </a:lnTo>
                  <a:lnTo>
                    <a:pt x="58580" y="189164"/>
                  </a:lnTo>
                  <a:lnTo>
                    <a:pt x="58407" y="188785"/>
                  </a:lnTo>
                  <a:lnTo>
                    <a:pt x="58236" y="188405"/>
                  </a:lnTo>
                  <a:lnTo>
                    <a:pt x="58064" y="188026"/>
                  </a:lnTo>
                  <a:lnTo>
                    <a:pt x="57903" y="187647"/>
                  </a:lnTo>
                  <a:lnTo>
                    <a:pt x="57748" y="187268"/>
                  </a:lnTo>
                  <a:lnTo>
                    <a:pt x="57594" y="186889"/>
                  </a:lnTo>
                  <a:lnTo>
                    <a:pt x="57443" y="186510"/>
                  </a:lnTo>
                  <a:lnTo>
                    <a:pt x="57306" y="186131"/>
                  </a:lnTo>
                  <a:lnTo>
                    <a:pt x="57169" y="185752"/>
                  </a:lnTo>
                  <a:lnTo>
                    <a:pt x="57031" y="185373"/>
                  </a:lnTo>
                  <a:lnTo>
                    <a:pt x="56908" y="184994"/>
                  </a:lnTo>
                  <a:lnTo>
                    <a:pt x="56787" y="184615"/>
                  </a:lnTo>
                  <a:lnTo>
                    <a:pt x="56666" y="184235"/>
                  </a:lnTo>
                  <a:lnTo>
                    <a:pt x="56554" y="183856"/>
                  </a:lnTo>
                  <a:lnTo>
                    <a:pt x="56449" y="183477"/>
                  </a:lnTo>
                  <a:lnTo>
                    <a:pt x="56345" y="183098"/>
                  </a:lnTo>
                  <a:lnTo>
                    <a:pt x="56242" y="182719"/>
                  </a:lnTo>
                  <a:lnTo>
                    <a:pt x="56154" y="182340"/>
                  </a:lnTo>
                  <a:lnTo>
                    <a:pt x="56065" y="181961"/>
                  </a:lnTo>
                  <a:lnTo>
                    <a:pt x="55976" y="181582"/>
                  </a:lnTo>
                  <a:lnTo>
                    <a:pt x="55900" y="181203"/>
                  </a:lnTo>
                  <a:lnTo>
                    <a:pt x="55827" y="180824"/>
                  </a:lnTo>
                  <a:lnTo>
                    <a:pt x="55754" y="180445"/>
                  </a:lnTo>
                  <a:lnTo>
                    <a:pt x="55687" y="180066"/>
                  </a:lnTo>
                  <a:lnTo>
                    <a:pt x="55630" y="179686"/>
                  </a:lnTo>
                  <a:lnTo>
                    <a:pt x="55572" y="179307"/>
                  </a:lnTo>
                  <a:lnTo>
                    <a:pt x="55515" y="178928"/>
                  </a:lnTo>
                  <a:lnTo>
                    <a:pt x="55472" y="178549"/>
                  </a:lnTo>
                  <a:lnTo>
                    <a:pt x="55429" y="178170"/>
                  </a:lnTo>
                  <a:lnTo>
                    <a:pt x="55386" y="177791"/>
                  </a:lnTo>
                  <a:lnTo>
                    <a:pt x="55353" y="177412"/>
                  </a:lnTo>
                  <a:lnTo>
                    <a:pt x="55324" y="177033"/>
                  </a:lnTo>
                  <a:lnTo>
                    <a:pt x="55295" y="176654"/>
                  </a:lnTo>
                  <a:lnTo>
                    <a:pt x="55271" y="176275"/>
                  </a:lnTo>
                  <a:lnTo>
                    <a:pt x="55256" y="175896"/>
                  </a:lnTo>
                  <a:lnTo>
                    <a:pt x="55241" y="175516"/>
                  </a:lnTo>
                  <a:lnTo>
                    <a:pt x="55226" y="175137"/>
                  </a:lnTo>
                  <a:lnTo>
                    <a:pt x="55224" y="174758"/>
                  </a:lnTo>
                  <a:lnTo>
                    <a:pt x="55223" y="174379"/>
                  </a:lnTo>
                  <a:lnTo>
                    <a:pt x="55221" y="174000"/>
                  </a:lnTo>
                  <a:lnTo>
                    <a:pt x="55227" y="173621"/>
                  </a:lnTo>
                  <a:lnTo>
                    <a:pt x="55238" y="173242"/>
                  </a:lnTo>
                  <a:lnTo>
                    <a:pt x="55249" y="172863"/>
                  </a:lnTo>
                  <a:lnTo>
                    <a:pt x="55264" y="172484"/>
                  </a:lnTo>
                  <a:lnTo>
                    <a:pt x="55287" y="172105"/>
                  </a:lnTo>
                  <a:lnTo>
                    <a:pt x="55310" y="171726"/>
                  </a:lnTo>
                  <a:lnTo>
                    <a:pt x="55333" y="171347"/>
                  </a:lnTo>
                  <a:lnTo>
                    <a:pt x="55367" y="170967"/>
                  </a:lnTo>
                  <a:lnTo>
                    <a:pt x="55401" y="170588"/>
                  </a:lnTo>
                  <a:lnTo>
                    <a:pt x="55436" y="170209"/>
                  </a:lnTo>
                  <a:lnTo>
                    <a:pt x="55476" y="169830"/>
                  </a:lnTo>
                  <a:lnTo>
                    <a:pt x="55522" y="169451"/>
                  </a:lnTo>
                  <a:lnTo>
                    <a:pt x="55567" y="169072"/>
                  </a:lnTo>
                  <a:lnTo>
                    <a:pt x="55615" y="168693"/>
                  </a:lnTo>
                  <a:lnTo>
                    <a:pt x="55670" y="168314"/>
                  </a:lnTo>
                  <a:lnTo>
                    <a:pt x="55726" y="167935"/>
                  </a:lnTo>
                  <a:lnTo>
                    <a:pt x="55781" y="167556"/>
                  </a:lnTo>
                  <a:lnTo>
                    <a:pt x="55845" y="167177"/>
                  </a:lnTo>
                  <a:lnTo>
                    <a:pt x="55910" y="166797"/>
                  </a:lnTo>
                  <a:lnTo>
                    <a:pt x="55975" y="166418"/>
                  </a:lnTo>
                  <a:lnTo>
                    <a:pt x="56044" y="166039"/>
                  </a:lnTo>
                  <a:lnTo>
                    <a:pt x="56118" y="165660"/>
                  </a:lnTo>
                  <a:lnTo>
                    <a:pt x="56192" y="165281"/>
                  </a:lnTo>
                  <a:lnTo>
                    <a:pt x="56267" y="164902"/>
                  </a:lnTo>
                  <a:lnTo>
                    <a:pt x="56349" y="164523"/>
                  </a:lnTo>
                  <a:lnTo>
                    <a:pt x="56431" y="164144"/>
                  </a:lnTo>
                  <a:lnTo>
                    <a:pt x="56513" y="163765"/>
                  </a:lnTo>
                  <a:lnTo>
                    <a:pt x="56600" y="163386"/>
                  </a:lnTo>
                  <a:lnTo>
                    <a:pt x="56689" y="163007"/>
                  </a:lnTo>
                  <a:lnTo>
                    <a:pt x="56779" y="162628"/>
                  </a:lnTo>
                  <a:lnTo>
                    <a:pt x="56870" y="162248"/>
                  </a:lnTo>
                  <a:lnTo>
                    <a:pt x="56966" y="161869"/>
                  </a:lnTo>
                  <a:lnTo>
                    <a:pt x="57062" y="161490"/>
                  </a:lnTo>
                  <a:lnTo>
                    <a:pt x="57158" y="161111"/>
                  </a:lnTo>
                  <a:lnTo>
                    <a:pt x="57259" y="160732"/>
                  </a:lnTo>
                  <a:lnTo>
                    <a:pt x="57361" y="160353"/>
                  </a:lnTo>
                  <a:lnTo>
                    <a:pt x="57462" y="159974"/>
                  </a:lnTo>
                  <a:lnTo>
                    <a:pt x="57567" y="159595"/>
                  </a:lnTo>
                  <a:lnTo>
                    <a:pt x="57674" y="159216"/>
                  </a:lnTo>
                  <a:lnTo>
                    <a:pt x="57780" y="158837"/>
                  </a:lnTo>
                  <a:lnTo>
                    <a:pt x="57888" y="158458"/>
                  </a:lnTo>
                  <a:lnTo>
                    <a:pt x="57998" y="158079"/>
                  </a:lnTo>
                  <a:lnTo>
                    <a:pt x="58109" y="157699"/>
                  </a:lnTo>
                  <a:lnTo>
                    <a:pt x="58220" y="157320"/>
                  </a:lnTo>
                  <a:lnTo>
                    <a:pt x="58333" y="156941"/>
                  </a:lnTo>
                  <a:lnTo>
                    <a:pt x="58447" y="156562"/>
                  </a:lnTo>
                  <a:lnTo>
                    <a:pt x="58561" y="156183"/>
                  </a:lnTo>
                  <a:lnTo>
                    <a:pt x="58677" y="155804"/>
                  </a:lnTo>
                  <a:lnTo>
                    <a:pt x="58793" y="155425"/>
                  </a:lnTo>
                  <a:lnTo>
                    <a:pt x="58910" y="155046"/>
                  </a:lnTo>
                  <a:lnTo>
                    <a:pt x="59026" y="154667"/>
                  </a:lnTo>
                  <a:lnTo>
                    <a:pt x="59145" y="154288"/>
                  </a:lnTo>
                  <a:lnTo>
                    <a:pt x="59263" y="153909"/>
                  </a:lnTo>
                  <a:lnTo>
                    <a:pt x="59381" y="153529"/>
                  </a:lnTo>
                  <a:lnTo>
                    <a:pt x="59500" y="153150"/>
                  </a:lnTo>
                  <a:lnTo>
                    <a:pt x="59619" y="152771"/>
                  </a:lnTo>
                  <a:lnTo>
                    <a:pt x="59738" y="152392"/>
                  </a:lnTo>
                  <a:lnTo>
                    <a:pt x="59857" y="152013"/>
                  </a:lnTo>
                  <a:lnTo>
                    <a:pt x="59976" y="151634"/>
                  </a:lnTo>
                  <a:lnTo>
                    <a:pt x="60095" y="151255"/>
                  </a:lnTo>
                  <a:lnTo>
                    <a:pt x="60214" y="150876"/>
                  </a:lnTo>
                  <a:lnTo>
                    <a:pt x="60332" y="150497"/>
                  </a:lnTo>
                  <a:lnTo>
                    <a:pt x="60451" y="150118"/>
                  </a:lnTo>
                  <a:lnTo>
                    <a:pt x="60569" y="149739"/>
                  </a:lnTo>
                  <a:lnTo>
                    <a:pt x="60686" y="149360"/>
                  </a:lnTo>
                  <a:lnTo>
                    <a:pt x="60803" y="148980"/>
                  </a:lnTo>
                  <a:lnTo>
                    <a:pt x="60920" y="148601"/>
                  </a:lnTo>
                  <a:lnTo>
                    <a:pt x="61035" y="148222"/>
                  </a:lnTo>
                  <a:lnTo>
                    <a:pt x="61150" y="147843"/>
                  </a:lnTo>
                  <a:lnTo>
                    <a:pt x="61264" y="147464"/>
                  </a:lnTo>
                  <a:lnTo>
                    <a:pt x="61378" y="147085"/>
                  </a:lnTo>
                  <a:lnTo>
                    <a:pt x="61490" y="146706"/>
                  </a:lnTo>
                  <a:lnTo>
                    <a:pt x="61601" y="146327"/>
                  </a:lnTo>
                  <a:lnTo>
                    <a:pt x="61712" y="145948"/>
                  </a:lnTo>
                  <a:lnTo>
                    <a:pt x="61820" y="145569"/>
                  </a:lnTo>
                  <a:lnTo>
                    <a:pt x="61928" y="145190"/>
                  </a:lnTo>
                  <a:lnTo>
                    <a:pt x="62035" y="144810"/>
                  </a:lnTo>
                  <a:lnTo>
                    <a:pt x="62140" y="144431"/>
                  </a:lnTo>
                  <a:lnTo>
                    <a:pt x="62243" y="144052"/>
                  </a:lnTo>
                  <a:lnTo>
                    <a:pt x="62346" y="143673"/>
                  </a:lnTo>
                  <a:lnTo>
                    <a:pt x="62448" y="143294"/>
                  </a:lnTo>
                  <a:lnTo>
                    <a:pt x="62545" y="142915"/>
                  </a:lnTo>
                  <a:lnTo>
                    <a:pt x="62642" y="142536"/>
                  </a:lnTo>
                  <a:lnTo>
                    <a:pt x="62739" y="142157"/>
                  </a:lnTo>
                  <a:lnTo>
                    <a:pt x="62832" y="141778"/>
                  </a:lnTo>
                  <a:lnTo>
                    <a:pt x="62923" y="141399"/>
                  </a:lnTo>
                  <a:lnTo>
                    <a:pt x="63014" y="141020"/>
                  </a:lnTo>
                  <a:lnTo>
                    <a:pt x="63103" y="140641"/>
                  </a:lnTo>
                  <a:lnTo>
                    <a:pt x="63187" y="140261"/>
                  </a:lnTo>
                  <a:lnTo>
                    <a:pt x="63270" y="139882"/>
                  </a:lnTo>
                  <a:lnTo>
                    <a:pt x="63354" y="139503"/>
                  </a:lnTo>
                  <a:lnTo>
                    <a:pt x="63431" y="139124"/>
                  </a:lnTo>
                  <a:lnTo>
                    <a:pt x="63507" y="138745"/>
                  </a:lnTo>
                  <a:lnTo>
                    <a:pt x="63584" y="138366"/>
                  </a:lnTo>
                  <a:lnTo>
                    <a:pt x="63655" y="137987"/>
                  </a:lnTo>
                  <a:lnTo>
                    <a:pt x="63723" y="137608"/>
                  </a:lnTo>
                  <a:lnTo>
                    <a:pt x="63791" y="137229"/>
                  </a:lnTo>
                  <a:lnTo>
                    <a:pt x="63856" y="136850"/>
                  </a:lnTo>
                  <a:lnTo>
                    <a:pt x="63916" y="136471"/>
                  </a:lnTo>
                  <a:lnTo>
                    <a:pt x="63975" y="136092"/>
                  </a:lnTo>
                  <a:lnTo>
                    <a:pt x="64034" y="135712"/>
                  </a:lnTo>
                  <a:lnTo>
                    <a:pt x="64084" y="135333"/>
                  </a:lnTo>
                  <a:lnTo>
                    <a:pt x="64133" y="134954"/>
                  </a:lnTo>
                  <a:lnTo>
                    <a:pt x="64183" y="134575"/>
                  </a:lnTo>
                  <a:lnTo>
                    <a:pt x="64227" y="134196"/>
                  </a:lnTo>
                  <a:lnTo>
                    <a:pt x="64266" y="133817"/>
                  </a:lnTo>
                  <a:lnTo>
                    <a:pt x="64305" y="133438"/>
                  </a:lnTo>
                  <a:lnTo>
                    <a:pt x="64343" y="133059"/>
                  </a:lnTo>
                  <a:lnTo>
                    <a:pt x="64371" y="132680"/>
                  </a:lnTo>
                  <a:lnTo>
                    <a:pt x="64400" y="132301"/>
                  </a:lnTo>
                  <a:lnTo>
                    <a:pt x="64428" y="131922"/>
                  </a:lnTo>
                  <a:lnTo>
                    <a:pt x="64447" y="131542"/>
                  </a:lnTo>
                  <a:lnTo>
                    <a:pt x="64464" y="131163"/>
                  </a:lnTo>
                  <a:lnTo>
                    <a:pt x="64482" y="130784"/>
                  </a:lnTo>
                  <a:lnTo>
                    <a:pt x="64493" y="130405"/>
                  </a:lnTo>
                  <a:lnTo>
                    <a:pt x="64499" y="130026"/>
                  </a:lnTo>
                  <a:lnTo>
                    <a:pt x="64504" y="129647"/>
                  </a:lnTo>
                  <a:lnTo>
                    <a:pt x="64508" y="129268"/>
                  </a:lnTo>
                  <a:lnTo>
                    <a:pt x="64501" y="128889"/>
                  </a:lnTo>
                  <a:lnTo>
                    <a:pt x="64495" y="128510"/>
                  </a:lnTo>
                  <a:lnTo>
                    <a:pt x="64488" y="128131"/>
                  </a:lnTo>
                  <a:lnTo>
                    <a:pt x="64471" y="127752"/>
                  </a:lnTo>
                  <a:lnTo>
                    <a:pt x="64452" y="127373"/>
                  </a:lnTo>
                  <a:lnTo>
                    <a:pt x="64432" y="126993"/>
                  </a:lnTo>
                  <a:lnTo>
                    <a:pt x="64407" y="126614"/>
                  </a:lnTo>
                  <a:lnTo>
                    <a:pt x="64375" y="126235"/>
                  </a:lnTo>
                  <a:lnTo>
                    <a:pt x="64342" y="125856"/>
                  </a:lnTo>
                  <a:lnTo>
                    <a:pt x="64309" y="125477"/>
                  </a:lnTo>
                  <a:lnTo>
                    <a:pt x="64263" y="125098"/>
                  </a:lnTo>
                  <a:lnTo>
                    <a:pt x="64217" y="124719"/>
                  </a:lnTo>
                  <a:lnTo>
                    <a:pt x="64171" y="124340"/>
                  </a:lnTo>
                  <a:lnTo>
                    <a:pt x="64115" y="123961"/>
                  </a:lnTo>
                  <a:lnTo>
                    <a:pt x="64056" y="123582"/>
                  </a:lnTo>
                  <a:lnTo>
                    <a:pt x="63996" y="123203"/>
                  </a:lnTo>
                  <a:lnTo>
                    <a:pt x="63931" y="122823"/>
                  </a:lnTo>
                  <a:lnTo>
                    <a:pt x="63858" y="122444"/>
                  </a:lnTo>
                  <a:lnTo>
                    <a:pt x="63784" y="122065"/>
                  </a:lnTo>
                  <a:lnTo>
                    <a:pt x="63710" y="121686"/>
                  </a:lnTo>
                  <a:lnTo>
                    <a:pt x="63622" y="121307"/>
                  </a:lnTo>
                  <a:lnTo>
                    <a:pt x="63534" y="120928"/>
                  </a:lnTo>
                  <a:lnTo>
                    <a:pt x="63446" y="120549"/>
                  </a:lnTo>
                  <a:lnTo>
                    <a:pt x="63349" y="120170"/>
                  </a:lnTo>
                  <a:lnTo>
                    <a:pt x="63246" y="119791"/>
                  </a:lnTo>
                  <a:lnTo>
                    <a:pt x="63143" y="119412"/>
                  </a:lnTo>
                  <a:lnTo>
                    <a:pt x="63037" y="119033"/>
                  </a:lnTo>
                  <a:lnTo>
                    <a:pt x="62920" y="118654"/>
                  </a:lnTo>
                  <a:lnTo>
                    <a:pt x="62803" y="118274"/>
                  </a:lnTo>
                  <a:lnTo>
                    <a:pt x="62685" y="117895"/>
                  </a:lnTo>
                  <a:lnTo>
                    <a:pt x="62555" y="117516"/>
                  </a:lnTo>
                  <a:lnTo>
                    <a:pt x="62423" y="117137"/>
                  </a:lnTo>
                  <a:lnTo>
                    <a:pt x="62291" y="116758"/>
                  </a:lnTo>
                  <a:lnTo>
                    <a:pt x="62151" y="116379"/>
                  </a:lnTo>
                  <a:lnTo>
                    <a:pt x="62004" y="116000"/>
                  </a:lnTo>
                  <a:lnTo>
                    <a:pt x="61857" y="115621"/>
                  </a:lnTo>
                  <a:lnTo>
                    <a:pt x="61708" y="115242"/>
                  </a:lnTo>
                  <a:lnTo>
                    <a:pt x="61546" y="114863"/>
                  </a:lnTo>
                  <a:lnTo>
                    <a:pt x="61384" y="114484"/>
                  </a:lnTo>
                  <a:lnTo>
                    <a:pt x="61223" y="114104"/>
                  </a:lnTo>
                  <a:lnTo>
                    <a:pt x="61049" y="113725"/>
                  </a:lnTo>
                  <a:lnTo>
                    <a:pt x="60872" y="113346"/>
                  </a:lnTo>
                  <a:lnTo>
                    <a:pt x="60696" y="112967"/>
                  </a:lnTo>
                  <a:lnTo>
                    <a:pt x="60512" y="112588"/>
                  </a:lnTo>
                  <a:lnTo>
                    <a:pt x="60321" y="112209"/>
                  </a:lnTo>
                  <a:lnTo>
                    <a:pt x="60130" y="111830"/>
                  </a:lnTo>
                  <a:lnTo>
                    <a:pt x="59937" y="111451"/>
                  </a:lnTo>
                  <a:lnTo>
                    <a:pt x="59731" y="111072"/>
                  </a:lnTo>
                  <a:lnTo>
                    <a:pt x="59525" y="110693"/>
                  </a:lnTo>
                  <a:lnTo>
                    <a:pt x="59319" y="110314"/>
                  </a:lnTo>
                  <a:lnTo>
                    <a:pt x="59102" y="109935"/>
                  </a:lnTo>
                  <a:lnTo>
                    <a:pt x="58881" y="109555"/>
                  </a:lnTo>
                  <a:lnTo>
                    <a:pt x="58661" y="109176"/>
                  </a:lnTo>
                  <a:lnTo>
                    <a:pt x="58435" y="108797"/>
                  </a:lnTo>
                  <a:lnTo>
                    <a:pt x="58200" y="108418"/>
                  </a:lnTo>
                  <a:lnTo>
                    <a:pt x="57965" y="108039"/>
                  </a:lnTo>
                  <a:lnTo>
                    <a:pt x="57730" y="107660"/>
                  </a:lnTo>
                  <a:lnTo>
                    <a:pt x="57481" y="107281"/>
                  </a:lnTo>
                  <a:lnTo>
                    <a:pt x="57232" y="106902"/>
                  </a:lnTo>
                  <a:lnTo>
                    <a:pt x="56983" y="106523"/>
                  </a:lnTo>
                  <a:lnTo>
                    <a:pt x="56725" y="106144"/>
                  </a:lnTo>
                  <a:lnTo>
                    <a:pt x="56462" y="105765"/>
                  </a:lnTo>
                  <a:lnTo>
                    <a:pt x="56199" y="105386"/>
                  </a:lnTo>
                  <a:lnTo>
                    <a:pt x="55932" y="105006"/>
                  </a:lnTo>
                  <a:lnTo>
                    <a:pt x="55655" y="104627"/>
                  </a:lnTo>
                  <a:lnTo>
                    <a:pt x="55379" y="104248"/>
                  </a:lnTo>
                  <a:lnTo>
                    <a:pt x="55103" y="103869"/>
                  </a:lnTo>
                  <a:lnTo>
                    <a:pt x="54814" y="103490"/>
                  </a:lnTo>
                  <a:lnTo>
                    <a:pt x="54524" y="103111"/>
                  </a:lnTo>
                  <a:lnTo>
                    <a:pt x="54235" y="102732"/>
                  </a:lnTo>
                  <a:lnTo>
                    <a:pt x="53937" y="102353"/>
                  </a:lnTo>
                  <a:lnTo>
                    <a:pt x="53635" y="101974"/>
                  </a:lnTo>
                  <a:lnTo>
                    <a:pt x="53333" y="101595"/>
                  </a:lnTo>
                  <a:lnTo>
                    <a:pt x="53027" y="101216"/>
                  </a:lnTo>
                  <a:lnTo>
                    <a:pt x="52713" y="100836"/>
                  </a:lnTo>
                  <a:lnTo>
                    <a:pt x="52398" y="100457"/>
                  </a:lnTo>
                  <a:lnTo>
                    <a:pt x="52084" y="100078"/>
                  </a:lnTo>
                  <a:lnTo>
                    <a:pt x="51758" y="99699"/>
                  </a:lnTo>
                  <a:lnTo>
                    <a:pt x="51432" y="99320"/>
                  </a:lnTo>
                  <a:lnTo>
                    <a:pt x="51105" y="98941"/>
                  </a:lnTo>
                  <a:lnTo>
                    <a:pt x="50772" y="98562"/>
                  </a:lnTo>
                  <a:lnTo>
                    <a:pt x="50435" y="98183"/>
                  </a:lnTo>
                  <a:lnTo>
                    <a:pt x="50097" y="97804"/>
                  </a:lnTo>
                  <a:lnTo>
                    <a:pt x="49757" y="97425"/>
                  </a:lnTo>
                  <a:lnTo>
                    <a:pt x="49408" y="97046"/>
                  </a:lnTo>
                  <a:lnTo>
                    <a:pt x="49059" y="96667"/>
                  </a:lnTo>
                  <a:lnTo>
                    <a:pt x="48710" y="96287"/>
                  </a:lnTo>
                  <a:lnTo>
                    <a:pt x="48353" y="95908"/>
                  </a:lnTo>
                  <a:lnTo>
                    <a:pt x="47994" y="95529"/>
                  </a:lnTo>
                  <a:lnTo>
                    <a:pt x="47635" y="95150"/>
                  </a:lnTo>
                  <a:lnTo>
                    <a:pt x="47271" y="94771"/>
                  </a:lnTo>
                  <a:lnTo>
                    <a:pt x="46903" y="94392"/>
                  </a:lnTo>
                  <a:lnTo>
                    <a:pt x="46534" y="94013"/>
                  </a:lnTo>
                  <a:lnTo>
                    <a:pt x="46164" y="93634"/>
                  </a:lnTo>
                  <a:lnTo>
                    <a:pt x="45786" y="93255"/>
                  </a:lnTo>
                  <a:lnTo>
                    <a:pt x="45409" y="92876"/>
                  </a:lnTo>
                  <a:lnTo>
                    <a:pt x="45031" y="92497"/>
                  </a:lnTo>
                  <a:lnTo>
                    <a:pt x="44647" y="92117"/>
                  </a:lnTo>
                  <a:lnTo>
                    <a:pt x="44261" y="91738"/>
                  </a:lnTo>
                  <a:lnTo>
                    <a:pt x="43874" y="91359"/>
                  </a:lnTo>
                  <a:lnTo>
                    <a:pt x="43485" y="90980"/>
                  </a:lnTo>
                  <a:lnTo>
                    <a:pt x="43091" y="90601"/>
                  </a:lnTo>
                  <a:lnTo>
                    <a:pt x="42698" y="90222"/>
                  </a:lnTo>
                  <a:lnTo>
                    <a:pt x="42304" y="89843"/>
                  </a:lnTo>
                  <a:lnTo>
                    <a:pt x="41903" y="89464"/>
                  </a:lnTo>
                  <a:lnTo>
                    <a:pt x="41502" y="89085"/>
                  </a:lnTo>
                  <a:lnTo>
                    <a:pt x="41101" y="88706"/>
                  </a:lnTo>
                  <a:lnTo>
                    <a:pt x="40696" y="88327"/>
                  </a:lnTo>
                  <a:lnTo>
                    <a:pt x="40289" y="87948"/>
                  </a:lnTo>
                  <a:lnTo>
                    <a:pt x="39882" y="87568"/>
                  </a:lnTo>
                  <a:lnTo>
                    <a:pt x="39473" y="87189"/>
                  </a:lnTo>
                  <a:lnTo>
                    <a:pt x="39061" y="86810"/>
                  </a:lnTo>
                  <a:lnTo>
                    <a:pt x="38648" y="86431"/>
                  </a:lnTo>
                  <a:lnTo>
                    <a:pt x="38236" y="86052"/>
                  </a:lnTo>
                  <a:lnTo>
                    <a:pt x="37819" y="85673"/>
                  </a:lnTo>
                  <a:lnTo>
                    <a:pt x="37402" y="85294"/>
                  </a:lnTo>
                  <a:lnTo>
                    <a:pt x="36985" y="84915"/>
                  </a:lnTo>
                  <a:lnTo>
                    <a:pt x="36565" y="84536"/>
                  </a:lnTo>
                  <a:lnTo>
                    <a:pt x="36145" y="84157"/>
                  </a:lnTo>
                  <a:lnTo>
                    <a:pt x="35724" y="83778"/>
                  </a:lnTo>
                  <a:lnTo>
                    <a:pt x="35302" y="83398"/>
                  </a:lnTo>
                  <a:lnTo>
                    <a:pt x="34878" y="83019"/>
                  </a:lnTo>
                  <a:lnTo>
                    <a:pt x="34454" y="82640"/>
                  </a:lnTo>
                  <a:lnTo>
                    <a:pt x="34030" y="82261"/>
                  </a:lnTo>
                  <a:lnTo>
                    <a:pt x="33604" y="81882"/>
                  </a:lnTo>
                  <a:lnTo>
                    <a:pt x="33178" y="81503"/>
                  </a:lnTo>
                  <a:lnTo>
                    <a:pt x="32752" y="81124"/>
                  </a:lnTo>
                  <a:lnTo>
                    <a:pt x="32325" y="80745"/>
                  </a:lnTo>
                  <a:lnTo>
                    <a:pt x="31898" y="80366"/>
                  </a:lnTo>
                  <a:lnTo>
                    <a:pt x="31470" y="79987"/>
                  </a:lnTo>
                  <a:lnTo>
                    <a:pt x="31043" y="79608"/>
                  </a:lnTo>
                  <a:lnTo>
                    <a:pt x="30615" y="79229"/>
                  </a:lnTo>
                  <a:lnTo>
                    <a:pt x="30187" y="78849"/>
                  </a:lnTo>
                  <a:lnTo>
                    <a:pt x="29759" y="78470"/>
                  </a:lnTo>
                  <a:lnTo>
                    <a:pt x="29331" y="78091"/>
                  </a:lnTo>
                  <a:lnTo>
                    <a:pt x="28904" y="77712"/>
                  </a:lnTo>
                  <a:lnTo>
                    <a:pt x="28476" y="77333"/>
                  </a:lnTo>
                  <a:lnTo>
                    <a:pt x="28049" y="76954"/>
                  </a:lnTo>
                  <a:lnTo>
                    <a:pt x="27623" y="76575"/>
                  </a:lnTo>
                  <a:lnTo>
                    <a:pt x="27197" y="76196"/>
                  </a:lnTo>
                  <a:lnTo>
                    <a:pt x="26771" y="75817"/>
                  </a:lnTo>
                  <a:lnTo>
                    <a:pt x="26347" y="75438"/>
                  </a:lnTo>
                  <a:lnTo>
                    <a:pt x="25923" y="75059"/>
                  </a:lnTo>
                  <a:lnTo>
                    <a:pt x="25499" y="74680"/>
                  </a:lnTo>
                  <a:lnTo>
                    <a:pt x="25078" y="74300"/>
                  </a:lnTo>
                  <a:lnTo>
                    <a:pt x="24657" y="73921"/>
                  </a:lnTo>
                  <a:lnTo>
                    <a:pt x="24236" y="73542"/>
                  </a:lnTo>
                  <a:lnTo>
                    <a:pt x="23817" y="73163"/>
                  </a:lnTo>
                  <a:lnTo>
                    <a:pt x="23400" y="72784"/>
                  </a:lnTo>
                  <a:lnTo>
                    <a:pt x="22983" y="72405"/>
                  </a:lnTo>
                  <a:lnTo>
                    <a:pt x="22566" y="72026"/>
                  </a:lnTo>
                  <a:lnTo>
                    <a:pt x="22155" y="71647"/>
                  </a:lnTo>
                  <a:lnTo>
                    <a:pt x="21743" y="71268"/>
                  </a:lnTo>
                  <a:lnTo>
                    <a:pt x="21331" y="70889"/>
                  </a:lnTo>
                  <a:lnTo>
                    <a:pt x="20923" y="70510"/>
                  </a:lnTo>
                  <a:lnTo>
                    <a:pt x="20516" y="70130"/>
                  </a:lnTo>
                  <a:lnTo>
                    <a:pt x="20110" y="69751"/>
                  </a:lnTo>
                  <a:lnTo>
                    <a:pt x="19706" y="69372"/>
                  </a:lnTo>
                  <a:lnTo>
                    <a:pt x="19307" y="68993"/>
                  </a:lnTo>
                  <a:lnTo>
                    <a:pt x="18907" y="68614"/>
                  </a:lnTo>
                  <a:lnTo>
                    <a:pt x="18508" y="68235"/>
                  </a:lnTo>
                  <a:lnTo>
                    <a:pt x="18116" y="67856"/>
                  </a:lnTo>
                  <a:lnTo>
                    <a:pt x="17724" y="67477"/>
                  </a:lnTo>
                  <a:lnTo>
                    <a:pt x="17332" y="67098"/>
                  </a:lnTo>
                  <a:lnTo>
                    <a:pt x="16945" y="66719"/>
                  </a:lnTo>
                  <a:lnTo>
                    <a:pt x="16562" y="66340"/>
                  </a:lnTo>
                  <a:lnTo>
                    <a:pt x="16178" y="65961"/>
                  </a:lnTo>
                  <a:lnTo>
                    <a:pt x="15797" y="65581"/>
                  </a:lnTo>
                  <a:lnTo>
                    <a:pt x="15423" y="65202"/>
                  </a:lnTo>
                  <a:lnTo>
                    <a:pt x="15049" y="64823"/>
                  </a:lnTo>
                  <a:lnTo>
                    <a:pt x="14675" y="64444"/>
                  </a:lnTo>
                  <a:lnTo>
                    <a:pt x="14310" y="64065"/>
                  </a:lnTo>
                  <a:lnTo>
                    <a:pt x="13946" y="63686"/>
                  </a:lnTo>
                  <a:lnTo>
                    <a:pt x="13582" y="63307"/>
                  </a:lnTo>
                  <a:lnTo>
                    <a:pt x="13224" y="62928"/>
                  </a:lnTo>
                  <a:lnTo>
                    <a:pt x="12871" y="62549"/>
                  </a:lnTo>
                  <a:lnTo>
                    <a:pt x="12518" y="62170"/>
                  </a:lnTo>
                  <a:lnTo>
                    <a:pt x="12167" y="61791"/>
                  </a:lnTo>
                  <a:lnTo>
                    <a:pt x="11826" y="61411"/>
                  </a:lnTo>
                  <a:lnTo>
                    <a:pt x="11485" y="61032"/>
                  </a:lnTo>
                  <a:lnTo>
                    <a:pt x="11144" y="60653"/>
                  </a:lnTo>
                  <a:lnTo>
                    <a:pt x="10813" y="60274"/>
                  </a:lnTo>
                  <a:lnTo>
                    <a:pt x="10485" y="59895"/>
                  </a:lnTo>
                  <a:lnTo>
                    <a:pt x="10156" y="59516"/>
                  </a:lnTo>
                  <a:lnTo>
                    <a:pt x="9834" y="59137"/>
                  </a:lnTo>
                  <a:lnTo>
                    <a:pt x="9519" y="58758"/>
                  </a:lnTo>
                  <a:lnTo>
                    <a:pt x="9204" y="58379"/>
                  </a:lnTo>
                  <a:lnTo>
                    <a:pt x="8890" y="58000"/>
                  </a:lnTo>
                  <a:lnTo>
                    <a:pt x="8590" y="57621"/>
                  </a:lnTo>
                  <a:lnTo>
                    <a:pt x="8289" y="57242"/>
                  </a:lnTo>
                  <a:lnTo>
                    <a:pt x="7988" y="56862"/>
                  </a:lnTo>
                  <a:lnTo>
                    <a:pt x="7699" y="56483"/>
                  </a:lnTo>
                  <a:lnTo>
                    <a:pt x="7413" y="56104"/>
                  </a:lnTo>
                  <a:lnTo>
                    <a:pt x="7127" y="55725"/>
                  </a:lnTo>
                  <a:lnTo>
                    <a:pt x="6847" y="55346"/>
                  </a:lnTo>
                  <a:lnTo>
                    <a:pt x="6577" y="54967"/>
                  </a:lnTo>
                  <a:lnTo>
                    <a:pt x="6307" y="54588"/>
                  </a:lnTo>
                  <a:lnTo>
                    <a:pt x="6037" y="54209"/>
                  </a:lnTo>
                  <a:lnTo>
                    <a:pt x="5784" y="53830"/>
                  </a:lnTo>
                  <a:lnTo>
                    <a:pt x="5530" y="53451"/>
                  </a:lnTo>
                  <a:lnTo>
                    <a:pt x="5276" y="53072"/>
                  </a:lnTo>
                  <a:lnTo>
                    <a:pt x="5034" y="52693"/>
                  </a:lnTo>
                  <a:lnTo>
                    <a:pt x="4798" y="52313"/>
                  </a:lnTo>
                  <a:lnTo>
                    <a:pt x="4561" y="51934"/>
                  </a:lnTo>
                  <a:lnTo>
                    <a:pt x="4330" y="51555"/>
                  </a:lnTo>
                  <a:lnTo>
                    <a:pt x="4111" y="51176"/>
                  </a:lnTo>
                  <a:lnTo>
                    <a:pt x="3892" y="50797"/>
                  </a:lnTo>
                  <a:lnTo>
                    <a:pt x="3673" y="50418"/>
                  </a:lnTo>
                  <a:lnTo>
                    <a:pt x="3472" y="50039"/>
                  </a:lnTo>
                  <a:lnTo>
                    <a:pt x="3271" y="49660"/>
                  </a:lnTo>
                  <a:lnTo>
                    <a:pt x="3071" y="49281"/>
                  </a:lnTo>
                  <a:lnTo>
                    <a:pt x="2882" y="48902"/>
                  </a:lnTo>
                  <a:lnTo>
                    <a:pt x="2700" y="48523"/>
                  </a:lnTo>
                  <a:lnTo>
                    <a:pt x="2519" y="48143"/>
                  </a:lnTo>
                  <a:lnTo>
                    <a:pt x="2342" y="47764"/>
                  </a:lnTo>
                  <a:lnTo>
                    <a:pt x="2180" y="47385"/>
                  </a:lnTo>
                  <a:lnTo>
                    <a:pt x="2018" y="47006"/>
                  </a:lnTo>
                  <a:lnTo>
                    <a:pt x="1855" y="46627"/>
                  </a:lnTo>
                  <a:lnTo>
                    <a:pt x="1711" y="46248"/>
                  </a:lnTo>
                  <a:lnTo>
                    <a:pt x="1569" y="45869"/>
                  </a:lnTo>
                  <a:lnTo>
                    <a:pt x="1427" y="45490"/>
                  </a:lnTo>
                  <a:lnTo>
                    <a:pt x="1296" y="45111"/>
                  </a:lnTo>
                  <a:lnTo>
                    <a:pt x="1174" y="44732"/>
                  </a:lnTo>
                  <a:lnTo>
                    <a:pt x="1053" y="44353"/>
                  </a:lnTo>
                  <a:lnTo>
                    <a:pt x="935" y="43974"/>
                  </a:lnTo>
                  <a:lnTo>
                    <a:pt x="834" y="43594"/>
                  </a:lnTo>
                  <a:lnTo>
                    <a:pt x="734" y="43215"/>
                  </a:lnTo>
                  <a:lnTo>
                    <a:pt x="633" y="42836"/>
                  </a:lnTo>
                  <a:lnTo>
                    <a:pt x="550" y="42457"/>
                  </a:lnTo>
                  <a:lnTo>
                    <a:pt x="471" y="42078"/>
                  </a:lnTo>
                  <a:lnTo>
                    <a:pt x="392" y="41699"/>
                  </a:lnTo>
                  <a:lnTo>
                    <a:pt x="322" y="41320"/>
                  </a:lnTo>
                  <a:lnTo>
                    <a:pt x="265" y="40941"/>
                  </a:lnTo>
                  <a:lnTo>
                    <a:pt x="208" y="40562"/>
                  </a:lnTo>
                  <a:lnTo>
                    <a:pt x="153" y="40183"/>
                  </a:lnTo>
                  <a:lnTo>
                    <a:pt x="117" y="39804"/>
                  </a:lnTo>
                  <a:lnTo>
                    <a:pt x="82" y="39424"/>
                  </a:lnTo>
                  <a:lnTo>
                    <a:pt x="47" y="39045"/>
                  </a:lnTo>
                  <a:lnTo>
                    <a:pt x="29" y="38666"/>
                  </a:lnTo>
                  <a:lnTo>
                    <a:pt x="16" y="38287"/>
                  </a:lnTo>
                  <a:lnTo>
                    <a:pt x="4" y="37908"/>
                  </a:lnTo>
                  <a:lnTo>
                    <a:pt x="0" y="37529"/>
                  </a:lnTo>
                  <a:lnTo>
                    <a:pt x="10" y="37150"/>
                  </a:lnTo>
                  <a:lnTo>
                    <a:pt x="20" y="36771"/>
                  </a:lnTo>
                  <a:lnTo>
                    <a:pt x="30" y="36392"/>
                  </a:lnTo>
                  <a:lnTo>
                    <a:pt x="64" y="36013"/>
                  </a:lnTo>
                  <a:lnTo>
                    <a:pt x="97" y="35634"/>
                  </a:lnTo>
                  <a:lnTo>
                    <a:pt x="130" y="35255"/>
                  </a:lnTo>
                  <a:lnTo>
                    <a:pt x="179" y="34875"/>
                  </a:lnTo>
                  <a:lnTo>
                    <a:pt x="235" y="34496"/>
                  </a:lnTo>
                  <a:lnTo>
                    <a:pt x="292" y="34117"/>
                  </a:lnTo>
                  <a:lnTo>
                    <a:pt x="355" y="33738"/>
                  </a:lnTo>
                  <a:lnTo>
                    <a:pt x="435" y="33359"/>
                  </a:lnTo>
                  <a:lnTo>
                    <a:pt x="515" y="32980"/>
                  </a:lnTo>
                  <a:lnTo>
                    <a:pt x="595" y="32601"/>
                  </a:lnTo>
                  <a:lnTo>
                    <a:pt x="697" y="32222"/>
                  </a:lnTo>
                  <a:lnTo>
                    <a:pt x="801" y="31843"/>
                  </a:lnTo>
                  <a:lnTo>
                    <a:pt x="904" y="31464"/>
                  </a:lnTo>
                  <a:lnTo>
                    <a:pt x="1022" y="31085"/>
                  </a:lnTo>
                  <a:lnTo>
                    <a:pt x="1149" y="30705"/>
                  </a:lnTo>
                  <a:lnTo>
                    <a:pt x="1276" y="30326"/>
                  </a:lnTo>
                  <a:lnTo>
                    <a:pt x="1408" y="29947"/>
                  </a:lnTo>
                  <a:lnTo>
                    <a:pt x="1559" y="29568"/>
                  </a:lnTo>
                  <a:lnTo>
                    <a:pt x="1710" y="29189"/>
                  </a:lnTo>
                  <a:lnTo>
                    <a:pt x="1861" y="28810"/>
                  </a:lnTo>
                  <a:lnTo>
                    <a:pt x="2033" y="28431"/>
                  </a:lnTo>
                  <a:lnTo>
                    <a:pt x="2207" y="28052"/>
                  </a:lnTo>
                  <a:lnTo>
                    <a:pt x="2382" y="27673"/>
                  </a:lnTo>
                  <a:lnTo>
                    <a:pt x="2569" y="27294"/>
                  </a:lnTo>
                  <a:lnTo>
                    <a:pt x="2767" y="26915"/>
                  </a:lnTo>
                  <a:lnTo>
                    <a:pt x="2966" y="26536"/>
                  </a:lnTo>
                  <a:lnTo>
                    <a:pt x="3168" y="26156"/>
                  </a:lnTo>
                  <a:lnTo>
                    <a:pt x="3390" y="25777"/>
                  </a:lnTo>
                  <a:lnTo>
                    <a:pt x="3612" y="25398"/>
                  </a:lnTo>
                  <a:lnTo>
                    <a:pt x="3834" y="25019"/>
                  </a:lnTo>
                  <a:lnTo>
                    <a:pt x="4075" y="24640"/>
                  </a:lnTo>
                  <a:lnTo>
                    <a:pt x="4321" y="24261"/>
                  </a:lnTo>
                  <a:lnTo>
                    <a:pt x="4567" y="23882"/>
                  </a:lnTo>
                  <a:lnTo>
                    <a:pt x="4823" y="23503"/>
                  </a:lnTo>
                  <a:lnTo>
                    <a:pt x="5092" y="23124"/>
                  </a:lnTo>
                  <a:lnTo>
                    <a:pt x="5362" y="22745"/>
                  </a:lnTo>
                  <a:lnTo>
                    <a:pt x="5633" y="22366"/>
                  </a:lnTo>
                  <a:lnTo>
                    <a:pt x="5925" y="21987"/>
                  </a:lnTo>
                  <a:lnTo>
                    <a:pt x="6218" y="21607"/>
                  </a:lnTo>
                  <a:lnTo>
                    <a:pt x="6511" y="21228"/>
                  </a:lnTo>
                  <a:lnTo>
                    <a:pt x="6820" y="20849"/>
                  </a:lnTo>
                  <a:lnTo>
                    <a:pt x="7136" y="20470"/>
                  </a:lnTo>
                  <a:lnTo>
                    <a:pt x="7452" y="20091"/>
                  </a:lnTo>
                  <a:lnTo>
                    <a:pt x="7776" y="19712"/>
                  </a:lnTo>
                  <a:lnTo>
                    <a:pt x="8115" y="19333"/>
                  </a:lnTo>
                  <a:lnTo>
                    <a:pt x="8454" y="18954"/>
                  </a:lnTo>
                  <a:lnTo>
                    <a:pt x="8793" y="18575"/>
                  </a:lnTo>
                  <a:lnTo>
                    <a:pt x="9155" y="18196"/>
                  </a:lnTo>
                  <a:lnTo>
                    <a:pt x="9516" y="17817"/>
                  </a:lnTo>
                  <a:lnTo>
                    <a:pt x="9878" y="17437"/>
                  </a:lnTo>
                  <a:lnTo>
                    <a:pt x="10254" y="17058"/>
                  </a:lnTo>
                  <a:lnTo>
                    <a:pt x="10638" y="16679"/>
                  </a:lnTo>
                  <a:lnTo>
                    <a:pt x="11022" y="16300"/>
                  </a:lnTo>
                  <a:lnTo>
                    <a:pt x="11412" y="15921"/>
                  </a:lnTo>
                  <a:lnTo>
                    <a:pt x="11819" y="15542"/>
                  </a:lnTo>
                  <a:lnTo>
                    <a:pt x="12225" y="15163"/>
                  </a:lnTo>
                  <a:lnTo>
                    <a:pt x="12631" y="14784"/>
                  </a:lnTo>
                  <a:lnTo>
                    <a:pt x="13057" y="14405"/>
                  </a:lnTo>
                  <a:lnTo>
                    <a:pt x="13485" y="14026"/>
                  </a:lnTo>
                  <a:lnTo>
                    <a:pt x="13913" y="13647"/>
                  </a:lnTo>
                  <a:lnTo>
                    <a:pt x="14353" y="13268"/>
                  </a:lnTo>
                  <a:lnTo>
                    <a:pt x="14803" y="12888"/>
                  </a:lnTo>
                  <a:lnTo>
                    <a:pt x="15252" y="12509"/>
                  </a:lnTo>
                  <a:lnTo>
                    <a:pt x="15706" y="12130"/>
                  </a:lnTo>
                  <a:lnTo>
                    <a:pt x="16176" y="11751"/>
                  </a:lnTo>
                  <a:lnTo>
                    <a:pt x="16647" y="11372"/>
                  </a:lnTo>
                  <a:lnTo>
                    <a:pt x="17117" y="10993"/>
                  </a:lnTo>
                  <a:lnTo>
                    <a:pt x="17605" y="10614"/>
                  </a:lnTo>
                  <a:lnTo>
                    <a:pt x="18096" y="10235"/>
                  </a:lnTo>
                  <a:lnTo>
                    <a:pt x="18587" y="9856"/>
                  </a:lnTo>
                  <a:lnTo>
                    <a:pt x="19088" y="9477"/>
                  </a:lnTo>
                  <a:lnTo>
                    <a:pt x="19599" y="9098"/>
                  </a:lnTo>
                  <a:lnTo>
                    <a:pt x="20110" y="8718"/>
                  </a:lnTo>
                  <a:lnTo>
                    <a:pt x="20624" y="8339"/>
                  </a:lnTo>
                  <a:lnTo>
                    <a:pt x="21155" y="7960"/>
                  </a:lnTo>
                  <a:lnTo>
                    <a:pt x="21686" y="7581"/>
                  </a:lnTo>
                  <a:lnTo>
                    <a:pt x="22216" y="7202"/>
                  </a:lnTo>
                  <a:lnTo>
                    <a:pt x="22762" y="6823"/>
                  </a:lnTo>
                  <a:lnTo>
                    <a:pt x="23312" y="6444"/>
                  </a:lnTo>
                  <a:lnTo>
                    <a:pt x="23862" y="6065"/>
                  </a:lnTo>
                  <a:lnTo>
                    <a:pt x="24420" y="5686"/>
                  </a:lnTo>
                  <a:lnTo>
                    <a:pt x="24988" y="5307"/>
                  </a:lnTo>
                  <a:lnTo>
                    <a:pt x="25557" y="4928"/>
                  </a:lnTo>
                  <a:lnTo>
                    <a:pt x="26127" y="4549"/>
                  </a:lnTo>
                  <a:lnTo>
                    <a:pt x="26713" y="4169"/>
                  </a:lnTo>
                  <a:lnTo>
                    <a:pt x="27300" y="3790"/>
                  </a:lnTo>
                  <a:lnTo>
                    <a:pt x="27886" y="3411"/>
                  </a:lnTo>
                  <a:lnTo>
                    <a:pt x="28485" y="3032"/>
                  </a:lnTo>
                  <a:lnTo>
                    <a:pt x="29089" y="2653"/>
                  </a:lnTo>
                  <a:lnTo>
                    <a:pt x="29693" y="2274"/>
                  </a:lnTo>
                  <a:lnTo>
                    <a:pt x="30304" y="1895"/>
                  </a:lnTo>
                  <a:lnTo>
                    <a:pt x="30925" y="1516"/>
                  </a:lnTo>
                  <a:lnTo>
                    <a:pt x="31545" y="1137"/>
                  </a:lnTo>
                  <a:lnTo>
                    <a:pt x="32167" y="758"/>
                  </a:lnTo>
                  <a:lnTo>
                    <a:pt x="32804" y="379"/>
                  </a:lnTo>
                  <a:lnTo>
                    <a:pt x="33441" y="0"/>
                  </a:lnTo>
                  <a:lnTo>
                    <a:pt x="427185" y="0"/>
                  </a:lnTo>
                  <a:lnTo>
                    <a:pt x="427822" y="379"/>
                  </a:lnTo>
                  <a:lnTo>
                    <a:pt x="428459" y="758"/>
                  </a:lnTo>
                  <a:lnTo>
                    <a:pt x="429080" y="1137"/>
                  </a:lnTo>
                  <a:lnTo>
                    <a:pt x="429701" y="1516"/>
                  </a:lnTo>
                  <a:lnTo>
                    <a:pt x="430322" y="1895"/>
                  </a:lnTo>
                  <a:lnTo>
                    <a:pt x="430932" y="2274"/>
                  </a:lnTo>
                  <a:lnTo>
                    <a:pt x="431536" y="2653"/>
                  </a:lnTo>
                  <a:lnTo>
                    <a:pt x="432140" y="3032"/>
                  </a:lnTo>
                  <a:lnTo>
                    <a:pt x="432740" y="3411"/>
                  </a:lnTo>
                  <a:lnTo>
                    <a:pt x="433326" y="3790"/>
                  </a:lnTo>
                  <a:lnTo>
                    <a:pt x="433913" y="4169"/>
                  </a:lnTo>
                  <a:lnTo>
                    <a:pt x="434499" y="4549"/>
                  </a:lnTo>
                  <a:lnTo>
                    <a:pt x="435069" y="4928"/>
                  </a:lnTo>
                  <a:lnTo>
                    <a:pt x="435637" y="5307"/>
                  </a:lnTo>
                  <a:lnTo>
                    <a:pt x="436206" y="5686"/>
                  </a:lnTo>
                  <a:lnTo>
                    <a:pt x="436764" y="6065"/>
                  </a:lnTo>
                  <a:lnTo>
                    <a:pt x="437314" y="6444"/>
                  </a:lnTo>
                  <a:lnTo>
                    <a:pt x="437864" y="6823"/>
                  </a:lnTo>
                  <a:lnTo>
                    <a:pt x="438409" y="7202"/>
                  </a:lnTo>
                  <a:lnTo>
                    <a:pt x="438940" y="7581"/>
                  </a:lnTo>
                  <a:lnTo>
                    <a:pt x="439471" y="7960"/>
                  </a:lnTo>
                  <a:lnTo>
                    <a:pt x="440001" y="8339"/>
                  </a:lnTo>
                  <a:lnTo>
                    <a:pt x="440515" y="8718"/>
                  </a:lnTo>
                  <a:lnTo>
                    <a:pt x="441027" y="9098"/>
                  </a:lnTo>
                  <a:lnTo>
                    <a:pt x="441538" y="9477"/>
                  </a:lnTo>
                  <a:lnTo>
                    <a:pt x="442039" y="9856"/>
                  </a:lnTo>
                  <a:lnTo>
                    <a:pt x="442530" y="10235"/>
                  </a:lnTo>
                  <a:lnTo>
                    <a:pt x="443021" y="10614"/>
                  </a:lnTo>
                  <a:lnTo>
                    <a:pt x="443509" y="10993"/>
                  </a:lnTo>
                  <a:lnTo>
                    <a:pt x="443979" y="11372"/>
                  </a:lnTo>
                  <a:lnTo>
                    <a:pt x="444449" y="11751"/>
                  </a:lnTo>
                  <a:lnTo>
                    <a:pt x="444920" y="12130"/>
                  </a:lnTo>
                  <a:lnTo>
                    <a:pt x="445374" y="12509"/>
                  </a:lnTo>
                  <a:lnTo>
                    <a:pt x="445823" y="12888"/>
                  </a:lnTo>
                  <a:lnTo>
                    <a:pt x="446272" y="13268"/>
                  </a:lnTo>
                  <a:lnTo>
                    <a:pt x="446713" y="13647"/>
                  </a:lnTo>
                  <a:lnTo>
                    <a:pt x="447141" y="14026"/>
                  </a:lnTo>
                  <a:lnTo>
                    <a:pt x="447568" y="14405"/>
                  </a:lnTo>
                  <a:lnTo>
                    <a:pt x="447995" y="14784"/>
                  </a:lnTo>
                  <a:lnTo>
                    <a:pt x="448401" y="15163"/>
                  </a:lnTo>
                  <a:lnTo>
                    <a:pt x="448807" y="15542"/>
                  </a:lnTo>
                  <a:lnTo>
                    <a:pt x="449213" y="15921"/>
                  </a:lnTo>
                  <a:lnTo>
                    <a:pt x="449604" y="16300"/>
                  </a:lnTo>
                  <a:lnTo>
                    <a:pt x="449988" y="16679"/>
                  </a:lnTo>
                  <a:lnTo>
                    <a:pt x="450372" y="17058"/>
                  </a:lnTo>
                  <a:lnTo>
                    <a:pt x="450748" y="17437"/>
                  </a:lnTo>
                  <a:lnTo>
                    <a:pt x="451110" y="17817"/>
                  </a:lnTo>
                  <a:lnTo>
                    <a:pt x="451471" y="18196"/>
                  </a:lnTo>
                  <a:lnTo>
                    <a:pt x="451833" y="18575"/>
                  </a:lnTo>
                  <a:lnTo>
                    <a:pt x="452172" y="18954"/>
                  </a:lnTo>
                  <a:lnTo>
                    <a:pt x="452511" y="19333"/>
                  </a:lnTo>
                  <a:lnTo>
                    <a:pt x="452849" y="19712"/>
                  </a:lnTo>
                  <a:lnTo>
                    <a:pt x="453174" y="20091"/>
                  </a:lnTo>
                  <a:lnTo>
                    <a:pt x="453490" y="20470"/>
                  </a:lnTo>
                  <a:lnTo>
                    <a:pt x="453805" y="20849"/>
                  </a:lnTo>
                  <a:lnTo>
                    <a:pt x="454115" y="21228"/>
                  </a:lnTo>
                  <a:lnTo>
                    <a:pt x="454408" y="21607"/>
                  </a:lnTo>
                  <a:lnTo>
                    <a:pt x="454700" y="21987"/>
                  </a:lnTo>
                  <a:lnTo>
                    <a:pt x="454993" y="22366"/>
                  </a:lnTo>
                  <a:lnTo>
                    <a:pt x="455264" y="22745"/>
                  </a:lnTo>
                  <a:lnTo>
                    <a:pt x="455533" y="23124"/>
                  </a:lnTo>
                  <a:lnTo>
                    <a:pt x="455803" y="23503"/>
                  </a:lnTo>
                  <a:lnTo>
                    <a:pt x="456059" y="23882"/>
                  </a:lnTo>
                  <a:lnTo>
                    <a:pt x="456305" y="24261"/>
                  </a:lnTo>
                  <a:lnTo>
                    <a:pt x="456550" y="24640"/>
                  </a:lnTo>
                  <a:lnTo>
                    <a:pt x="456791" y="25019"/>
                  </a:lnTo>
                  <a:lnTo>
                    <a:pt x="457014" y="25398"/>
                  </a:lnTo>
                  <a:lnTo>
                    <a:pt x="457236" y="25777"/>
                  </a:lnTo>
                  <a:lnTo>
                    <a:pt x="457458" y="26156"/>
                  </a:lnTo>
                  <a:lnTo>
                    <a:pt x="457660" y="26536"/>
                  </a:lnTo>
                  <a:lnTo>
                    <a:pt x="457858" y="26915"/>
                  </a:lnTo>
                  <a:lnTo>
                    <a:pt x="458057" y="27294"/>
                  </a:lnTo>
                  <a:lnTo>
                    <a:pt x="458244" y="27673"/>
                  </a:lnTo>
                  <a:lnTo>
                    <a:pt x="458418" y="28052"/>
                  </a:lnTo>
                  <a:lnTo>
                    <a:pt x="458593" y="28431"/>
                  </a:lnTo>
                  <a:lnTo>
                    <a:pt x="458765" y="28810"/>
                  </a:lnTo>
                  <a:lnTo>
                    <a:pt x="458915" y="29189"/>
                  </a:lnTo>
                  <a:lnTo>
                    <a:pt x="459066" y="29568"/>
                  </a:lnTo>
                  <a:lnTo>
                    <a:pt x="459217" y="29947"/>
                  </a:lnTo>
                  <a:lnTo>
                    <a:pt x="459350" y="30326"/>
                  </a:lnTo>
                  <a:lnTo>
                    <a:pt x="459477" y="30705"/>
                  </a:lnTo>
                  <a:lnTo>
                    <a:pt x="459604" y="31085"/>
                  </a:lnTo>
                  <a:lnTo>
                    <a:pt x="459722" y="31464"/>
                  </a:lnTo>
                  <a:lnTo>
                    <a:pt x="459825" y="31843"/>
                  </a:lnTo>
                  <a:lnTo>
                    <a:pt x="459928" y="32222"/>
                  </a:lnTo>
                  <a:lnTo>
                    <a:pt x="460031" y="32601"/>
                  </a:lnTo>
                  <a:lnTo>
                    <a:pt x="460111" y="32980"/>
                  </a:lnTo>
                  <a:lnTo>
                    <a:pt x="460190" y="33359"/>
                  </a:lnTo>
                  <a:lnTo>
                    <a:pt x="460270" y="33738"/>
                  </a:lnTo>
                  <a:lnTo>
                    <a:pt x="460334" y="34117"/>
                  </a:lnTo>
                  <a:lnTo>
                    <a:pt x="460390" y="34496"/>
                  </a:lnTo>
                  <a:lnTo>
                    <a:pt x="460447" y="34875"/>
                  </a:lnTo>
                  <a:lnTo>
                    <a:pt x="460496" y="35255"/>
                  </a:lnTo>
                  <a:lnTo>
                    <a:pt x="460529" y="35634"/>
                  </a:lnTo>
                  <a:lnTo>
                    <a:pt x="460562" y="36013"/>
                  </a:lnTo>
                  <a:lnTo>
                    <a:pt x="460595" y="36392"/>
                  </a:lnTo>
                  <a:lnTo>
                    <a:pt x="460606" y="36771"/>
                  </a:lnTo>
                  <a:lnTo>
                    <a:pt x="460616" y="37150"/>
                  </a:lnTo>
                  <a:lnTo>
                    <a:pt x="460626" y="37529"/>
                  </a:lnTo>
                  <a:lnTo>
                    <a:pt x="460622" y="37908"/>
                  </a:lnTo>
                  <a:lnTo>
                    <a:pt x="460610" y="38287"/>
                  </a:lnTo>
                  <a:lnTo>
                    <a:pt x="460597" y="38666"/>
                  </a:lnTo>
                  <a:lnTo>
                    <a:pt x="460578" y="39045"/>
                  </a:lnTo>
                  <a:lnTo>
                    <a:pt x="460543" y="39424"/>
                  </a:lnTo>
                  <a:lnTo>
                    <a:pt x="460508" y="39804"/>
                  </a:lnTo>
                  <a:lnTo>
                    <a:pt x="460473" y="40183"/>
                  </a:lnTo>
                  <a:lnTo>
                    <a:pt x="460418" y="40562"/>
                  </a:lnTo>
                  <a:lnTo>
                    <a:pt x="460361" y="40941"/>
                  </a:lnTo>
                  <a:lnTo>
                    <a:pt x="460303" y="41320"/>
                  </a:lnTo>
                  <a:lnTo>
                    <a:pt x="460234" y="41699"/>
                  </a:lnTo>
                  <a:lnTo>
                    <a:pt x="460155" y="42078"/>
                  </a:lnTo>
                  <a:lnTo>
                    <a:pt x="460076" y="42457"/>
                  </a:lnTo>
                  <a:lnTo>
                    <a:pt x="459993" y="42836"/>
                  </a:lnTo>
                  <a:lnTo>
                    <a:pt x="459892" y="43215"/>
                  </a:lnTo>
                  <a:lnTo>
                    <a:pt x="459792" y="43594"/>
                  </a:lnTo>
                  <a:lnTo>
                    <a:pt x="459691" y="43974"/>
                  </a:lnTo>
                  <a:lnTo>
                    <a:pt x="459573" y="44353"/>
                  </a:lnTo>
                  <a:lnTo>
                    <a:pt x="459452" y="44732"/>
                  </a:lnTo>
                  <a:lnTo>
                    <a:pt x="459330" y="45111"/>
                  </a:lnTo>
                  <a:lnTo>
                    <a:pt x="459199" y="45490"/>
                  </a:lnTo>
                  <a:lnTo>
                    <a:pt x="459057" y="45869"/>
                  </a:lnTo>
                  <a:lnTo>
                    <a:pt x="458915" y="46248"/>
                  </a:lnTo>
                  <a:lnTo>
                    <a:pt x="458770" y="46627"/>
                  </a:lnTo>
                  <a:lnTo>
                    <a:pt x="458608" y="47006"/>
                  </a:lnTo>
                  <a:lnTo>
                    <a:pt x="458446" y="47385"/>
                  </a:lnTo>
                  <a:lnTo>
                    <a:pt x="458284" y="47764"/>
                  </a:lnTo>
                  <a:lnTo>
                    <a:pt x="458107" y="48143"/>
                  </a:lnTo>
                  <a:lnTo>
                    <a:pt x="457926" y="48523"/>
                  </a:lnTo>
                  <a:lnTo>
                    <a:pt x="457744" y="48902"/>
                  </a:lnTo>
                  <a:lnTo>
                    <a:pt x="457555" y="49281"/>
                  </a:lnTo>
                  <a:lnTo>
                    <a:pt x="457354" y="49660"/>
                  </a:lnTo>
                  <a:lnTo>
                    <a:pt x="457154" y="50039"/>
                  </a:lnTo>
                  <a:lnTo>
                    <a:pt x="456952" y="50418"/>
                  </a:lnTo>
                  <a:lnTo>
                    <a:pt x="456734" y="50797"/>
                  </a:lnTo>
                  <a:lnTo>
                    <a:pt x="456515" y="51176"/>
                  </a:lnTo>
                  <a:lnTo>
                    <a:pt x="456296" y="51555"/>
                  </a:lnTo>
                  <a:lnTo>
                    <a:pt x="456065" y="51934"/>
                  </a:lnTo>
                  <a:lnTo>
                    <a:pt x="455828" y="52313"/>
                  </a:lnTo>
                  <a:lnTo>
                    <a:pt x="455592" y="52693"/>
                  </a:lnTo>
                  <a:lnTo>
                    <a:pt x="455349" y="53072"/>
                  </a:lnTo>
                  <a:lnTo>
                    <a:pt x="455096" y="53451"/>
                  </a:lnTo>
                  <a:lnTo>
                    <a:pt x="454842" y="53830"/>
                  </a:lnTo>
                  <a:lnTo>
                    <a:pt x="454588" y="54209"/>
                  </a:lnTo>
                  <a:lnTo>
                    <a:pt x="454319" y="54588"/>
                  </a:lnTo>
                  <a:lnTo>
                    <a:pt x="454049" y="54967"/>
                  </a:lnTo>
                  <a:lnTo>
                    <a:pt x="453779" y="55346"/>
                  </a:lnTo>
                  <a:lnTo>
                    <a:pt x="453499" y="55725"/>
                  </a:lnTo>
                  <a:lnTo>
                    <a:pt x="453213" y="56104"/>
                  </a:lnTo>
                  <a:lnTo>
                    <a:pt x="452927" y="56483"/>
                  </a:lnTo>
                  <a:lnTo>
                    <a:pt x="452638" y="56862"/>
                  </a:lnTo>
                  <a:lnTo>
                    <a:pt x="452337" y="57242"/>
                  </a:lnTo>
                  <a:lnTo>
                    <a:pt x="452036" y="57621"/>
                  </a:lnTo>
                  <a:lnTo>
                    <a:pt x="451735" y="58000"/>
                  </a:lnTo>
                  <a:lnTo>
                    <a:pt x="451422" y="58379"/>
                  </a:lnTo>
                  <a:lnTo>
                    <a:pt x="451107" y="58758"/>
                  </a:lnTo>
                  <a:lnTo>
                    <a:pt x="450792" y="59137"/>
                  </a:lnTo>
                  <a:lnTo>
                    <a:pt x="450470" y="59516"/>
                  </a:lnTo>
                  <a:lnTo>
                    <a:pt x="450141" y="59895"/>
                  </a:lnTo>
                  <a:lnTo>
                    <a:pt x="449813" y="60274"/>
                  </a:lnTo>
                  <a:lnTo>
                    <a:pt x="449482" y="60653"/>
                  </a:lnTo>
                  <a:lnTo>
                    <a:pt x="449141" y="61032"/>
                  </a:lnTo>
                  <a:lnTo>
                    <a:pt x="448800" y="61411"/>
                  </a:lnTo>
                  <a:lnTo>
                    <a:pt x="448459" y="61791"/>
                  </a:lnTo>
                  <a:lnTo>
                    <a:pt x="448108" y="62170"/>
                  </a:lnTo>
                  <a:lnTo>
                    <a:pt x="447755" y="62549"/>
                  </a:lnTo>
                  <a:lnTo>
                    <a:pt x="447402" y="62928"/>
                  </a:lnTo>
                  <a:lnTo>
                    <a:pt x="447044" y="63307"/>
                  </a:lnTo>
                  <a:lnTo>
                    <a:pt x="446680" y="63686"/>
                  </a:lnTo>
                  <a:lnTo>
                    <a:pt x="446316" y="64065"/>
                  </a:lnTo>
                  <a:lnTo>
                    <a:pt x="445951" y="64444"/>
                  </a:lnTo>
                  <a:lnTo>
                    <a:pt x="445577" y="64823"/>
                  </a:lnTo>
                  <a:lnTo>
                    <a:pt x="445203" y="65202"/>
                  </a:lnTo>
                  <a:lnTo>
                    <a:pt x="444829" y="65581"/>
                  </a:lnTo>
                  <a:lnTo>
                    <a:pt x="444447" y="65961"/>
                  </a:lnTo>
                  <a:lnTo>
                    <a:pt x="444064" y="66340"/>
                  </a:lnTo>
                  <a:lnTo>
                    <a:pt x="443681" y="66719"/>
                  </a:lnTo>
                  <a:lnTo>
                    <a:pt x="443294" y="67098"/>
                  </a:lnTo>
                  <a:lnTo>
                    <a:pt x="442902" y="67477"/>
                  </a:lnTo>
                  <a:lnTo>
                    <a:pt x="442510" y="67856"/>
                  </a:lnTo>
                  <a:lnTo>
                    <a:pt x="442118" y="68235"/>
                  </a:lnTo>
                  <a:lnTo>
                    <a:pt x="441718" y="68614"/>
                  </a:lnTo>
                  <a:lnTo>
                    <a:pt x="441319" y="68993"/>
                  </a:lnTo>
                  <a:lnTo>
                    <a:pt x="440919" y="69372"/>
                  </a:lnTo>
                  <a:lnTo>
                    <a:pt x="440515" y="69751"/>
                  </a:lnTo>
                  <a:lnTo>
                    <a:pt x="440109" y="70130"/>
                  </a:lnTo>
                  <a:lnTo>
                    <a:pt x="439703" y="70510"/>
                  </a:lnTo>
                  <a:lnTo>
                    <a:pt x="439295" y="70889"/>
                  </a:lnTo>
                  <a:lnTo>
                    <a:pt x="438883" y="71268"/>
                  </a:lnTo>
                  <a:lnTo>
                    <a:pt x="438471" y="71647"/>
                  </a:lnTo>
                  <a:lnTo>
                    <a:pt x="438059" y="72026"/>
                  </a:lnTo>
                  <a:lnTo>
                    <a:pt x="437643" y="72405"/>
                  </a:lnTo>
                  <a:lnTo>
                    <a:pt x="437226" y="72784"/>
                  </a:lnTo>
                  <a:lnTo>
                    <a:pt x="436809" y="73163"/>
                  </a:lnTo>
                  <a:lnTo>
                    <a:pt x="436390" y="73542"/>
                  </a:lnTo>
                  <a:lnTo>
                    <a:pt x="435969" y="73921"/>
                  </a:lnTo>
                  <a:lnTo>
                    <a:pt x="435548" y="74300"/>
                  </a:lnTo>
                  <a:lnTo>
                    <a:pt x="435126" y="74680"/>
                  </a:lnTo>
                  <a:lnTo>
                    <a:pt x="434702" y="75059"/>
                  </a:lnTo>
                  <a:lnTo>
                    <a:pt x="434278" y="75438"/>
                  </a:lnTo>
                  <a:lnTo>
                    <a:pt x="433854" y="75817"/>
                  </a:lnTo>
                  <a:lnTo>
                    <a:pt x="433429" y="76196"/>
                  </a:lnTo>
                  <a:lnTo>
                    <a:pt x="433002" y="76575"/>
                  </a:lnTo>
                  <a:lnTo>
                    <a:pt x="432576" y="76954"/>
                  </a:lnTo>
                  <a:lnTo>
                    <a:pt x="432149" y="77333"/>
                  </a:lnTo>
                  <a:lnTo>
                    <a:pt x="431722" y="77712"/>
                  </a:lnTo>
                  <a:lnTo>
                    <a:pt x="431294" y="78091"/>
                  </a:lnTo>
                  <a:lnTo>
                    <a:pt x="430867" y="78470"/>
                  </a:lnTo>
                  <a:lnTo>
                    <a:pt x="430439" y="78849"/>
                  </a:lnTo>
                  <a:lnTo>
                    <a:pt x="430011" y="79229"/>
                  </a:lnTo>
                  <a:lnTo>
                    <a:pt x="429583" y="79608"/>
                  </a:lnTo>
                  <a:lnTo>
                    <a:pt x="429156" y="79987"/>
                  </a:lnTo>
                  <a:lnTo>
                    <a:pt x="428728" y="80366"/>
                  </a:lnTo>
                  <a:lnTo>
                    <a:pt x="428301" y="80745"/>
                  </a:lnTo>
                  <a:lnTo>
                    <a:pt x="427874" y="81124"/>
                  </a:lnTo>
                  <a:lnTo>
                    <a:pt x="427448" y="81503"/>
                  </a:lnTo>
                  <a:lnTo>
                    <a:pt x="427022" y="81882"/>
                  </a:lnTo>
                  <a:lnTo>
                    <a:pt x="426596" y="82261"/>
                  </a:lnTo>
                  <a:lnTo>
                    <a:pt x="426172" y="82640"/>
                  </a:lnTo>
                  <a:lnTo>
                    <a:pt x="425748" y="83019"/>
                  </a:lnTo>
                  <a:lnTo>
                    <a:pt x="425324" y="83398"/>
                  </a:lnTo>
                  <a:lnTo>
                    <a:pt x="424902" y="83778"/>
                  </a:lnTo>
                  <a:lnTo>
                    <a:pt x="424481" y="84157"/>
                  </a:lnTo>
                  <a:lnTo>
                    <a:pt x="424060" y="84536"/>
                  </a:lnTo>
                  <a:lnTo>
                    <a:pt x="423641" y="84915"/>
                  </a:lnTo>
                  <a:lnTo>
                    <a:pt x="423224" y="85294"/>
                  </a:lnTo>
                  <a:lnTo>
                    <a:pt x="422807" y="85673"/>
                  </a:lnTo>
                  <a:lnTo>
                    <a:pt x="422390" y="86052"/>
                  </a:lnTo>
                  <a:lnTo>
                    <a:pt x="421977" y="86431"/>
                  </a:lnTo>
                  <a:lnTo>
                    <a:pt x="421565" y="86810"/>
                  </a:lnTo>
                  <a:lnTo>
                    <a:pt x="421152" y="87189"/>
                  </a:lnTo>
                  <a:lnTo>
                    <a:pt x="420744" y="87568"/>
                  </a:lnTo>
                  <a:lnTo>
                    <a:pt x="420337" y="87948"/>
                  </a:lnTo>
                  <a:lnTo>
                    <a:pt x="419930" y="88327"/>
                  </a:lnTo>
                  <a:lnTo>
                    <a:pt x="419525" y="88706"/>
                  </a:lnTo>
                  <a:lnTo>
                    <a:pt x="419124" y="89085"/>
                  </a:lnTo>
                  <a:lnTo>
                    <a:pt x="418723" y="89464"/>
                  </a:lnTo>
                  <a:lnTo>
                    <a:pt x="418322" y="89843"/>
                  </a:lnTo>
                  <a:lnTo>
                    <a:pt x="417928" y="90222"/>
                  </a:lnTo>
                  <a:lnTo>
                    <a:pt x="417534" y="90601"/>
                  </a:lnTo>
                  <a:lnTo>
                    <a:pt x="417140" y="90980"/>
                  </a:lnTo>
                  <a:lnTo>
                    <a:pt x="416751" y="91359"/>
                  </a:lnTo>
                  <a:lnTo>
                    <a:pt x="416365" y="91738"/>
                  </a:lnTo>
                  <a:lnTo>
                    <a:pt x="415979" y="92117"/>
                  </a:lnTo>
                  <a:lnTo>
                    <a:pt x="415595" y="92497"/>
                  </a:lnTo>
                  <a:lnTo>
                    <a:pt x="415217" y="92876"/>
                  </a:lnTo>
                  <a:lnTo>
                    <a:pt x="414839" y="93255"/>
                  </a:lnTo>
                  <a:lnTo>
                    <a:pt x="414462" y="93634"/>
                  </a:lnTo>
                  <a:lnTo>
                    <a:pt x="414092" y="94013"/>
                  </a:lnTo>
                  <a:lnTo>
                    <a:pt x="413723" y="94392"/>
                  </a:lnTo>
                  <a:lnTo>
                    <a:pt x="413354" y="94771"/>
                  </a:lnTo>
                  <a:lnTo>
                    <a:pt x="412991" y="95150"/>
                  </a:lnTo>
                  <a:lnTo>
                    <a:pt x="412632" y="95529"/>
                  </a:lnTo>
                  <a:lnTo>
                    <a:pt x="412273" y="95908"/>
                  </a:lnTo>
                  <a:lnTo>
                    <a:pt x="411915" y="96287"/>
                  </a:lnTo>
                  <a:lnTo>
                    <a:pt x="411567" y="96667"/>
                  </a:lnTo>
                  <a:lnTo>
                    <a:pt x="411218" y="97046"/>
                  </a:lnTo>
                  <a:lnTo>
                    <a:pt x="410869" y="97425"/>
                  </a:lnTo>
                  <a:lnTo>
                    <a:pt x="410529" y="97804"/>
                  </a:lnTo>
                  <a:lnTo>
                    <a:pt x="410191" y="98183"/>
                  </a:lnTo>
                  <a:lnTo>
                    <a:pt x="409853" y="98562"/>
                  </a:lnTo>
                  <a:lnTo>
                    <a:pt x="409521" y="98941"/>
                  </a:lnTo>
                  <a:lnTo>
                    <a:pt x="409194" y="99320"/>
                  </a:lnTo>
                  <a:lnTo>
                    <a:pt x="408867" y="99699"/>
                  </a:lnTo>
                  <a:lnTo>
                    <a:pt x="408542" y="100078"/>
                  </a:lnTo>
                  <a:lnTo>
                    <a:pt x="408228" y="100457"/>
                  </a:lnTo>
                  <a:lnTo>
                    <a:pt x="407913" y="100836"/>
                  </a:lnTo>
                  <a:lnTo>
                    <a:pt x="407598" y="101216"/>
                  </a:lnTo>
                  <a:lnTo>
                    <a:pt x="407293" y="101595"/>
                  </a:lnTo>
                  <a:lnTo>
                    <a:pt x="406991" y="101974"/>
                  </a:lnTo>
                  <a:lnTo>
                    <a:pt x="406688" y="102353"/>
                  </a:lnTo>
                  <a:lnTo>
                    <a:pt x="406391" y="102732"/>
                  </a:lnTo>
                  <a:lnTo>
                    <a:pt x="406101" y="103111"/>
                  </a:lnTo>
                  <a:lnTo>
                    <a:pt x="405812" y="103490"/>
                  </a:lnTo>
                  <a:lnTo>
                    <a:pt x="405523" y="103869"/>
                  </a:lnTo>
                  <a:lnTo>
                    <a:pt x="405247" y="104248"/>
                  </a:lnTo>
                  <a:lnTo>
                    <a:pt x="404970" y="104627"/>
                  </a:lnTo>
                  <a:lnTo>
                    <a:pt x="404694" y="105006"/>
                  </a:lnTo>
                  <a:lnTo>
                    <a:pt x="404427" y="105386"/>
                  </a:lnTo>
                  <a:lnTo>
                    <a:pt x="404164" y="105765"/>
                  </a:lnTo>
                  <a:lnTo>
                    <a:pt x="403901" y="106144"/>
                  </a:lnTo>
                  <a:lnTo>
                    <a:pt x="403643" y="106523"/>
                  </a:lnTo>
                  <a:lnTo>
                    <a:pt x="403394" y="106902"/>
                  </a:lnTo>
                  <a:lnTo>
                    <a:pt x="403145" y="107281"/>
                  </a:lnTo>
                  <a:lnTo>
                    <a:pt x="402896" y="107660"/>
                  </a:lnTo>
                  <a:lnTo>
                    <a:pt x="402661" y="108039"/>
                  </a:lnTo>
                  <a:lnTo>
                    <a:pt x="402426" y="108418"/>
                  </a:lnTo>
                  <a:lnTo>
                    <a:pt x="402191" y="108797"/>
                  </a:lnTo>
                  <a:lnTo>
                    <a:pt x="401965" y="109176"/>
                  </a:lnTo>
                  <a:lnTo>
                    <a:pt x="401744" y="109555"/>
                  </a:lnTo>
                  <a:lnTo>
                    <a:pt x="401524" y="109935"/>
                  </a:lnTo>
                  <a:lnTo>
                    <a:pt x="401307" y="110314"/>
                  </a:lnTo>
                  <a:lnTo>
                    <a:pt x="401101" y="110693"/>
                  </a:lnTo>
                  <a:lnTo>
                    <a:pt x="400895" y="111072"/>
                  </a:lnTo>
                  <a:lnTo>
                    <a:pt x="400689" y="111451"/>
                  </a:lnTo>
                  <a:lnTo>
                    <a:pt x="400496" y="111830"/>
                  </a:lnTo>
                  <a:lnTo>
                    <a:pt x="400305" y="112209"/>
                  </a:lnTo>
                  <a:lnTo>
                    <a:pt x="400114" y="112588"/>
                  </a:lnTo>
                  <a:lnTo>
                    <a:pt x="399930" y="112967"/>
                  </a:lnTo>
                  <a:lnTo>
                    <a:pt x="399754" y="113346"/>
                  </a:lnTo>
                  <a:lnTo>
                    <a:pt x="399577" y="113725"/>
                  </a:lnTo>
                  <a:lnTo>
                    <a:pt x="399403" y="114104"/>
                  </a:lnTo>
                  <a:lnTo>
                    <a:pt x="399241" y="114484"/>
                  </a:lnTo>
                  <a:lnTo>
                    <a:pt x="399080" y="114863"/>
                  </a:lnTo>
                  <a:lnTo>
                    <a:pt x="398918" y="115242"/>
                  </a:lnTo>
                  <a:lnTo>
                    <a:pt x="398769" y="115621"/>
                  </a:lnTo>
                  <a:lnTo>
                    <a:pt x="398622" y="116000"/>
                  </a:lnTo>
                  <a:lnTo>
                    <a:pt x="398475" y="116379"/>
                  </a:lnTo>
                  <a:lnTo>
                    <a:pt x="398335" y="116758"/>
                  </a:lnTo>
                  <a:lnTo>
                    <a:pt x="398203" y="117137"/>
                  </a:lnTo>
                  <a:lnTo>
                    <a:pt x="398071" y="117516"/>
                  </a:lnTo>
                  <a:lnTo>
                    <a:pt x="397940" y="117895"/>
                  </a:lnTo>
                  <a:lnTo>
                    <a:pt x="397823" y="118274"/>
                  </a:lnTo>
                  <a:lnTo>
                    <a:pt x="397706" y="118654"/>
                  </a:lnTo>
                  <a:lnTo>
                    <a:pt x="397589" y="119033"/>
                  </a:lnTo>
                  <a:lnTo>
                    <a:pt x="397482" y="119412"/>
                  </a:lnTo>
                  <a:lnTo>
                    <a:pt x="397380" y="119791"/>
                  </a:lnTo>
                  <a:lnTo>
                    <a:pt x="397277" y="120170"/>
                  </a:lnTo>
                  <a:lnTo>
                    <a:pt x="397180" y="120549"/>
                  </a:lnTo>
                  <a:lnTo>
                    <a:pt x="397092" y="120928"/>
                  </a:lnTo>
                  <a:lnTo>
                    <a:pt x="397004" y="121307"/>
                  </a:lnTo>
                  <a:lnTo>
                    <a:pt x="396916" y="121686"/>
                  </a:lnTo>
                  <a:lnTo>
                    <a:pt x="396842" y="122065"/>
                  </a:lnTo>
                  <a:lnTo>
                    <a:pt x="396768" y="122444"/>
                  </a:lnTo>
                  <a:lnTo>
                    <a:pt x="396694" y="122823"/>
                  </a:lnTo>
                  <a:lnTo>
                    <a:pt x="396630" y="123203"/>
                  </a:lnTo>
                  <a:lnTo>
                    <a:pt x="396570" y="123582"/>
                  </a:lnTo>
                  <a:lnTo>
                    <a:pt x="396510" y="123961"/>
                  </a:lnTo>
                  <a:lnTo>
                    <a:pt x="396455" y="124340"/>
                  </a:lnTo>
                  <a:lnTo>
                    <a:pt x="396409" y="124719"/>
                  </a:lnTo>
                  <a:lnTo>
                    <a:pt x="396363" y="125098"/>
                  </a:lnTo>
                  <a:lnTo>
                    <a:pt x="396317" y="125477"/>
                  </a:lnTo>
                  <a:lnTo>
                    <a:pt x="396283" y="125856"/>
                  </a:lnTo>
                  <a:lnTo>
                    <a:pt x="396251" y="126235"/>
                  </a:lnTo>
                  <a:lnTo>
                    <a:pt x="396218" y="126614"/>
                  </a:lnTo>
                  <a:lnTo>
                    <a:pt x="396193" y="126993"/>
                  </a:lnTo>
                  <a:lnTo>
                    <a:pt x="396174" y="127373"/>
                  </a:lnTo>
                  <a:lnTo>
                    <a:pt x="396154" y="127752"/>
                  </a:lnTo>
                  <a:lnTo>
                    <a:pt x="396138" y="128131"/>
                  </a:lnTo>
                  <a:lnTo>
                    <a:pt x="396131" y="128510"/>
                  </a:lnTo>
                  <a:lnTo>
                    <a:pt x="396124" y="128889"/>
                  </a:lnTo>
                  <a:lnTo>
                    <a:pt x="396117" y="129268"/>
                  </a:lnTo>
                  <a:lnTo>
                    <a:pt x="396121" y="129647"/>
                  </a:lnTo>
                  <a:lnTo>
                    <a:pt x="396127" y="130026"/>
                  </a:lnTo>
                  <a:lnTo>
                    <a:pt x="396132" y="130405"/>
                  </a:lnTo>
                  <a:lnTo>
                    <a:pt x="396144" y="130784"/>
                  </a:lnTo>
                  <a:lnTo>
                    <a:pt x="396161" y="131163"/>
                  </a:lnTo>
                  <a:lnTo>
                    <a:pt x="396178" y="131542"/>
                  </a:lnTo>
                  <a:lnTo>
                    <a:pt x="396198" y="131922"/>
                  </a:lnTo>
                  <a:lnTo>
                    <a:pt x="396226" y="132301"/>
                  </a:lnTo>
                  <a:lnTo>
                    <a:pt x="396255" y="132680"/>
                  </a:lnTo>
                  <a:lnTo>
                    <a:pt x="396283" y="133059"/>
                  </a:lnTo>
                  <a:lnTo>
                    <a:pt x="396320" y="133438"/>
                  </a:lnTo>
                  <a:lnTo>
                    <a:pt x="396360" y="133817"/>
                  </a:lnTo>
                  <a:lnTo>
                    <a:pt x="396399" y="134196"/>
                  </a:lnTo>
                  <a:lnTo>
                    <a:pt x="396443" y="134575"/>
                  </a:lnTo>
                  <a:lnTo>
                    <a:pt x="396492" y="134954"/>
                  </a:lnTo>
                  <a:lnTo>
                    <a:pt x="396542" y="135333"/>
                  </a:lnTo>
                  <a:lnTo>
                    <a:pt x="396592" y="135712"/>
                  </a:lnTo>
                  <a:lnTo>
                    <a:pt x="396651" y="136092"/>
                  </a:lnTo>
                  <a:lnTo>
                    <a:pt x="396710" y="136471"/>
                  </a:lnTo>
                  <a:lnTo>
                    <a:pt x="396769" y="136850"/>
                  </a:lnTo>
                  <a:lnTo>
                    <a:pt x="396835" y="137229"/>
                  </a:lnTo>
                  <a:lnTo>
                    <a:pt x="396903" y="137608"/>
                  </a:lnTo>
                  <a:lnTo>
                    <a:pt x="396971" y="137987"/>
                  </a:lnTo>
                  <a:lnTo>
                    <a:pt x="397042" y="138366"/>
                  </a:lnTo>
                  <a:lnTo>
                    <a:pt x="397118" y="138745"/>
                  </a:lnTo>
                  <a:lnTo>
                    <a:pt x="397195" y="139124"/>
                  </a:lnTo>
                  <a:lnTo>
                    <a:pt x="397271" y="139503"/>
                  </a:lnTo>
                  <a:lnTo>
                    <a:pt x="397355" y="139882"/>
                  </a:lnTo>
                  <a:lnTo>
                    <a:pt x="397439" y="140261"/>
                  </a:lnTo>
                  <a:lnTo>
                    <a:pt x="397523" y="140641"/>
                  </a:lnTo>
                  <a:lnTo>
                    <a:pt x="397612" y="141020"/>
                  </a:lnTo>
                  <a:lnTo>
                    <a:pt x="397703" y="141399"/>
                  </a:lnTo>
                  <a:lnTo>
                    <a:pt x="397794" y="141778"/>
                  </a:lnTo>
                  <a:lnTo>
                    <a:pt x="397886" y="142157"/>
                  </a:lnTo>
                  <a:lnTo>
                    <a:pt x="397983" y="142536"/>
                  </a:lnTo>
                  <a:lnTo>
                    <a:pt x="398081" y="142915"/>
                  </a:lnTo>
                  <a:lnTo>
                    <a:pt x="398178" y="143294"/>
                  </a:lnTo>
                  <a:lnTo>
                    <a:pt x="398280" y="143673"/>
                  </a:lnTo>
                  <a:lnTo>
                    <a:pt x="398383" y="144052"/>
                  </a:lnTo>
                  <a:lnTo>
                    <a:pt x="398485" y="144431"/>
                  </a:lnTo>
                  <a:lnTo>
                    <a:pt x="398591" y="144810"/>
                  </a:lnTo>
                  <a:lnTo>
                    <a:pt x="398698" y="145190"/>
                  </a:lnTo>
                  <a:lnTo>
                    <a:pt x="398805" y="145569"/>
                  </a:lnTo>
                  <a:lnTo>
                    <a:pt x="398914" y="145948"/>
                  </a:lnTo>
                  <a:lnTo>
                    <a:pt x="399025" y="146327"/>
                  </a:lnTo>
                  <a:lnTo>
                    <a:pt x="399136" y="146706"/>
                  </a:lnTo>
                  <a:lnTo>
                    <a:pt x="399247" y="147085"/>
                  </a:lnTo>
                  <a:lnTo>
                    <a:pt x="399361" y="147464"/>
                  </a:lnTo>
                  <a:lnTo>
                    <a:pt x="399476" y="147843"/>
                  </a:lnTo>
                  <a:lnTo>
                    <a:pt x="399590" y="148222"/>
                  </a:lnTo>
                  <a:lnTo>
                    <a:pt x="399706" y="148601"/>
                  </a:lnTo>
                  <a:lnTo>
                    <a:pt x="399823" y="148980"/>
                  </a:lnTo>
                  <a:lnTo>
                    <a:pt x="399939" y="149360"/>
                  </a:lnTo>
                  <a:lnTo>
                    <a:pt x="400057" y="149739"/>
                  </a:lnTo>
                  <a:lnTo>
                    <a:pt x="400175" y="150118"/>
                  </a:lnTo>
                  <a:lnTo>
                    <a:pt x="400293" y="150497"/>
                  </a:lnTo>
                  <a:lnTo>
                    <a:pt x="400412" y="150876"/>
                  </a:lnTo>
                  <a:lnTo>
                    <a:pt x="400531" y="151255"/>
                  </a:lnTo>
                  <a:lnTo>
                    <a:pt x="400650" y="151634"/>
                  </a:lnTo>
                  <a:lnTo>
                    <a:pt x="400769" y="152013"/>
                  </a:lnTo>
                  <a:lnTo>
                    <a:pt x="400888" y="152392"/>
                  </a:lnTo>
                  <a:lnTo>
                    <a:pt x="401007" y="152771"/>
                  </a:lnTo>
                  <a:lnTo>
                    <a:pt x="401126" y="153150"/>
                  </a:lnTo>
                  <a:lnTo>
                    <a:pt x="401245" y="153529"/>
                  </a:lnTo>
                  <a:lnTo>
                    <a:pt x="401363" y="153909"/>
                  </a:lnTo>
                  <a:lnTo>
                    <a:pt x="401481" y="154288"/>
                  </a:lnTo>
                  <a:lnTo>
                    <a:pt x="401599" y="154667"/>
                  </a:lnTo>
                  <a:lnTo>
                    <a:pt x="401716" y="155046"/>
                  </a:lnTo>
                  <a:lnTo>
                    <a:pt x="401833" y="155425"/>
                  </a:lnTo>
                  <a:lnTo>
                    <a:pt x="401949" y="155804"/>
                  </a:lnTo>
                  <a:lnTo>
                    <a:pt x="402065" y="156183"/>
                  </a:lnTo>
                  <a:lnTo>
                    <a:pt x="402178" y="156562"/>
                  </a:lnTo>
                  <a:lnTo>
                    <a:pt x="402292" y="156941"/>
                  </a:lnTo>
                  <a:lnTo>
                    <a:pt x="402406" y="157320"/>
                  </a:lnTo>
                  <a:lnTo>
                    <a:pt x="402517" y="157699"/>
                  </a:lnTo>
                  <a:lnTo>
                    <a:pt x="402627" y="158079"/>
                  </a:lnTo>
                  <a:lnTo>
                    <a:pt x="402738" y="158458"/>
                  </a:lnTo>
                  <a:lnTo>
                    <a:pt x="402846" y="158837"/>
                  </a:lnTo>
                  <a:lnTo>
                    <a:pt x="402952" y="159216"/>
                  </a:lnTo>
                  <a:lnTo>
                    <a:pt x="403059" y="159595"/>
                  </a:lnTo>
                  <a:lnTo>
                    <a:pt x="403163" y="159974"/>
                  </a:lnTo>
                  <a:lnTo>
                    <a:pt x="403265" y="160353"/>
                  </a:lnTo>
                  <a:lnTo>
                    <a:pt x="403366" y="160732"/>
                  </a:lnTo>
                  <a:lnTo>
                    <a:pt x="403468" y="161111"/>
                  </a:lnTo>
                  <a:lnTo>
                    <a:pt x="403564" y="161490"/>
                  </a:lnTo>
                  <a:lnTo>
                    <a:pt x="403660" y="161869"/>
                  </a:lnTo>
                  <a:lnTo>
                    <a:pt x="403755" y="162248"/>
                  </a:lnTo>
                  <a:lnTo>
                    <a:pt x="403847" y="162628"/>
                  </a:lnTo>
                  <a:lnTo>
                    <a:pt x="403936" y="163007"/>
                  </a:lnTo>
                  <a:lnTo>
                    <a:pt x="404025" y="163386"/>
                  </a:lnTo>
                  <a:lnTo>
                    <a:pt x="404113" y="163765"/>
                  </a:lnTo>
                  <a:lnTo>
                    <a:pt x="404195" y="164144"/>
                  </a:lnTo>
                  <a:lnTo>
                    <a:pt x="404277" y="164523"/>
                  </a:lnTo>
                  <a:lnTo>
                    <a:pt x="404359" y="164902"/>
                  </a:lnTo>
                  <a:lnTo>
                    <a:pt x="404434" y="165281"/>
                  </a:lnTo>
                  <a:lnTo>
                    <a:pt x="404507" y="165660"/>
                  </a:lnTo>
                  <a:lnTo>
                    <a:pt x="404581" y="166039"/>
                  </a:lnTo>
                  <a:lnTo>
                    <a:pt x="404651" y="166418"/>
                  </a:lnTo>
                  <a:lnTo>
                    <a:pt x="404716" y="166797"/>
                  </a:lnTo>
                  <a:lnTo>
                    <a:pt x="404781" y="167177"/>
                  </a:lnTo>
                  <a:lnTo>
                    <a:pt x="404844" y="167556"/>
                  </a:lnTo>
                  <a:lnTo>
                    <a:pt x="404900" y="167935"/>
                  </a:lnTo>
                  <a:lnTo>
                    <a:pt x="404956" y="168314"/>
                  </a:lnTo>
                  <a:lnTo>
                    <a:pt x="405011" y="168693"/>
                  </a:lnTo>
                  <a:lnTo>
                    <a:pt x="405059" y="169072"/>
                  </a:lnTo>
                  <a:lnTo>
                    <a:pt x="405104" y="169451"/>
                  </a:lnTo>
                  <a:lnTo>
                    <a:pt x="405149" y="169830"/>
                  </a:lnTo>
                  <a:lnTo>
                    <a:pt x="405190" y="170209"/>
                  </a:lnTo>
                  <a:lnTo>
                    <a:pt x="405225" y="170588"/>
                  </a:lnTo>
                  <a:lnTo>
                    <a:pt x="405259" y="170967"/>
                  </a:lnTo>
                  <a:lnTo>
                    <a:pt x="405293" y="171347"/>
                  </a:lnTo>
                  <a:lnTo>
                    <a:pt x="405316" y="171726"/>
                  </a:lnTo>
                  <a:lnTo>
                    <a:pt x="405339" y="172105"/>
                  </a:lnTo>
                  <a:lnTo>
                    <a:pt x="405362" y="172484"/>
                  </a:lnTo>
                  <a:lnTo>
                    <a:pt x="405376" y="172863"/>
                  </a:lnTo>
                  <a:lnTo>
                    <a:pt x="405387" y="173242"/>
                  </a:lnTo>
                  <a:lnTo>
                    <a:pt x="405398" y="173621"/>
                  </a:lnTo>
                  <a:lnTo>
                    <a:pt x="405405" y="174000"/>
                  </a:lnTo>
                  <a:lnTo>
                    <a:pt x="405403" y="174379"/>
                  </a:lnTo>
                  <a:lnTo>
                    <a:pt x="405401" y="174758"/>
                  </a:lnTo>
                  <a:lnTo>
                    <a:pt x="405399" y="175137"/>
                  </a:lnTo>
                  <a:lnTo>
                    <a:pt x="405384" y="175516"/>
                  </a:lnTo>
                  <a:lnTo>
                    <a:pt x="405369" y="175896"/>
                  </a:lnTo>
                  <a:lnTo>
                    <a:pt x="405354" y="176275"/>
                  </a:lnTo>
                  <a:lnTo>
                    <a:pt x="405330" y="176654"/>
                  </a:lnTo>
                  <a:lnTo>
                    <a:pt x="405302" y="177033"/>
                  </a:lnTo>
                  <a:lnTo>
                    <a:pt x="405273" y="177412"/>
                  </a:lnTo>
                  <a:lnTo>
                    <a:pt x="405240" y="177791"/>
                  </a:lnTo>
                  <a:lnTo>
                    <a:pt x="405197" y="178170"/>
                  </a:lnTo>
                  <a:lnTo>
                    <a:pt x="405154" y="178549"/>
                  </a:lnTo>
                  <a:lnTo>
                    <a:pt x="405111" y="178928"/>
                  </a:lnTo>
                  <a:lnTo>
                    <a:pt x="405054" y="179307"/>
                  </a:lnTo>
                  <a:lnTo>
                    <a:pt x="404996" y="179686"/>
                  </a:lnTo>
                  <a:lnTo>
                    <a:pt x="404938" y="180066"/>
                  </a:lnTo>
                  <a:lnTo>
                    <a:pt x="404872" y="180445"/>
                  </a:lnTo>
                  <a:lnTo>
                    <a:pt x="404799" y="180824"/>
                  </a:lnTo>
                  <a:lnTo>
                    <a:pt x="404726" y="181203"/>
                  </a:lnTo>
                  <a:lnTo>
                    <a:pt x="404649" y="181582"/>
                  </a:lnTo>
                  <a:lnTo>
                    <a:pt x="404561" y="181961"/>
                  </a:lnTo>
                  <a:lnTo>
                    <a:pt x="404472" y="182340"/>
                  </a:lnTo>
                  <a:lnTo>
                    <a:pt x="404384" y="182719"/>
                  </a:lnTo>
                  <a:lnTo>
                    <a:pt x="404281" y="183098"/>
                  </a:lnTo>
                  <a:lnTo>
                    <a:pt x="404177" y="183477"/>
                  </a:lnTo>
                  <a:lnTo>
                    <a:pt x="404072" y="183856"/>
                  </a:lnTo>
                  <a:lnTo>
                    <a:pt x="403959" y="184235"/>
                  </a:lnTo>
                  <a:lnTo>
                    <a:pt x="403839" y="184615"/>
                  </a:lnTo>
                  <a:lnTo>
                    <a:pt x="403718" y="184994"/>
                  </a:lnTo>
                  <a:lnTo>
                    <a:pt x="403594" y="185373"/>
                  </a:lnTo>
                  <a:lnTo>
                    <a:pt x="403457" y="185752"/>
                  </a:lnTo>
                  <a:lnTo>
                    <a:pt x="403320" y="186131"/>
                  </a:lnTo>
                  <a:lnTo>
                    <a:pt x="403182" y="186510"/>
                  </a:lnTo>
                  <a:lnTo>
                    <a:pt x="403031" y="186889"/>
                  </a:lnTo>
                  <a:lnTo>
                    <a:pt x="402877" y="187268"/>
                  </a:lnTo>
                  <a:lnTo>
                    <a:pt x="402723" y="187647"/>
                  </a:lnTo>
                  <a:lnTo>
                    <a:pt x="402561" y="188026"/>
                  </a:lnTo>
                  <a:lnTo>
                    <a:pt x="402390" y="188405"/>
                  </a:lnTo>
                  <a:lnTo>
                    <a:pt x="402219" y="188785"/>
                  </a:lnTo>
                  <a:lnTo>
                    <a:pt x="402046" y="189164"/>
                  </a:lnTo>
                  <a:lnTo>
                    <a:pt x="401858" y="189543"/>
                  </a:lnTo>
                  <a:lnTo>
                    <a:pt x="401669" y="189922"/>
                  </a:lnTo>
                  <a:lnTo>
                    <a:pt x="401481" y="190301"/>
                  </a:lnTo>
                  <a:lnTo>
                    <a:pt x="401280" y="190680"/>
                  </a:lnTo>
                  <a:lnTo>
                    <a:pt x="401074" y="191059"/>
                  </a:lnTo>
                  <a:lnTo>
                    <a:pt x="400868" y="191438"/>
                  </a:lnTo>
                  <a:lnTo>
                    <a:pt x="400656" y="191817"/>
                  </a:lnTo>
                  <a:lnTo>
                    <a:pt x="400432" y="192196"/>
                  </a:lnTo>
                  <a:lnTo>
                    <a:pt x="400209" y="192575"/>
                  </a:lnTo>
                  <a:lnTo>
                    <a:pt x="399985" y="192954"/>
                  </a:lnTo>
                  <a:lnTo>
                    <a:pt x="399745" y="193334"/>
                  </a:lnTo>
                  <a:lnTo>
                    <a:pt x="399504" y="1937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32523" y="2493703"/>
              <a:ext cx="384335" cy="0"/>
            </a:xfrm>
            <a:custGeom>
              <a:avLst/>
              <a:pathLst>
                <a:path w="384335" h="0">
                  <a:moveTo>
                    <a:pt x="0" y="0"/>
                  </a:moveTo>
                  <a:lnTo>
                    <a:pt x="38433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606185" y="1398810"/>
              <a:ext cx="460626" cy="1208689"/>
            </a:xfrm>
            <a:custGeom>
              <a:avLst/>
              <a:pathLst>
                <a:path w="460626" h="1208689">
                  <a:moveTo>
                    <a:pt x="24930" y="1208689"/>
                  </a:moveTo>
                  <a:lnTo>
                    <a:pt x="24280" y="1206323"/>
                  </a:lnTo>
                  <a:lnTo>
                    <a:pt x="23631" y="1203958"/>
                  </a:lnTo>
                  <a:lnTo>
                    <a:pt x="22981" y="1201593"/>
                  </a:lnTo>
                  <a:lnTo>
                    <a:pt x="22353" y="1199227"/>
                  </a:lnTo>
                  <a:lnTo>
                    <a:pt x="21728" y="1196862"/>
                  </a:lnTo>
                  <a:lnTo>
                    <a:pt x="21102" y="1194497"/>
                  </a:lnTo>
                  <a:lnTo>
                    <a:pt x="20496" y="1192131"/>
                  </a:lnTo>
                  <a:lnTo>
                    <a:pt x="19895" y="1189766"/>
                  </a:lnTo>
                  <a:lnTo>
                    <a:pt x="19294" y="1187401"/>
                  </a:lnTo>
                  <a:lnTo>
                    <a:pt x="18711" y="1185035"/>
                  </a:lnTo>
                  <a:lnTo>
                    <a:pt x="18135" y="1182670"/>
                  </a:lnTo>
                  <a:lnTo>
                    <a:pt x="17559" y="1180305"/>
                  </a:lnTo>
                  <a:lnTo>
                    <a:pt x="16999" y="1177939"/>
                  </a:lnTo>
                  <a:lnTo>
                    <a:pt x="16449" y="1175574"/>
                  </a:lnTo>
                  <a:lnTo>
                    <a:pt x="15899" y="1173209"/>
                  </a:lnTo>
                  <a:lnTo>
                    <a:pt x="15362" y="1170843"/>
                  </a:lnTo>
                  <a:lnTo>
                    <a:pt x="14839" y="1168478"/>
                  </a:lnTo>
                  <a:lnTo>
                    <a:pt x="14315" y="1166113"/>
                  </a:lnTo>
                  <a:lnTo>
                    <a:pt x="13802" y="1163747"/>
                  </a:lnTo>
                  <a:lnTo>
                    <a:pt x="13305" y="1161382"/>
                  </a:lnTo>
                  <a:lnTo>
                    <a:pt x="12809" y="1159017"/>
                  </a:lnTo>
                  <a:lnTo>
                    <a:pt x="12320" y="1156651"/>
                  </a:lnTo>
                  <a:lnTo>
                    <a:pt x="11851" y="1154286"/>
                  </a:lnTo>
                  <a:lnTo>
                    <a:pt x="11382" y="1151921"/>
                  </a:lnTo>
                  <a:lnTo>
                    <a:pt x="10918" y="1149555"/>
                  </a:lnTo>
                  <a:lnTo>
                    <a:pt x="10477" y="1147190"/>
                  </a:lnTo>
                  <a:lnTo>
                    <a:pt x="10035" y="1144825"/>
                  </a:lnTo>
                  <a:lnTo>
                    <a:pt x="9597" y="1142459"/>
                  </a:lnTo>
                  <a:lnTo>
                    <a:pt x="9184" y="1140094"/>
                  </a:lnTo>
                  <a:lnTo>
                    <a:pt x="8771" y="1137728"/>
                  </a:lnTo>
                  <a:lnTo>
                    <a:pt x="8358" y="1135363"/>
                  </a:lnTo>
                  <a:lnTo>
                    <a:pt x="7973" y="1132998"/>
                  </a:lnTo>
                  <a:lnTo>
                    <a:pt x="7588" y="1130632"/>
                  </a:lnTo>
                  <a:lnTo>
                    <a:pt x="7204" y="1128267"/>
                  </a:lnTo>
                  <a:lnTo>
                    <a:pt x="6846" y="1125902"/>
                  </a:lnTo>
                  <a:lnTo>
                    <a:pt x="6490" y="1123536"/>
                  </a:lnTo>
                  <a:lnTo>
                    <a:pt x="6135" y="1121171"/>
                  </a:lnTo>
                  <a:lnTo>
                    <a:pt x="5803" y="1118806"/>
                  </a:lnTo>
                  <a:lnTo>
                    <a:pt x="5476" y="1116440"/>
                  </a:lnTo>
                  <a:lnTo>
                    <a:pt x="5150" y="1114075"/>
                  </a:lnTo>
                  <a:lnTo>
                    <a:pt x="4845" y="1111710"/>
                  </a:lnTo>
                  <a:lnTo>
                    <a:pt x="4548" y="1109344"/>
                  </a:lnTo>
                  <a:lnTo>
                    <a:pt x="4251" y="1106979"/>
                  </a:lnTo>
                  <a:lnTo>
                    <a:pt x="3972" y="1104614"/>
                  </a:lnTo>
                  <a:lnTo>
                    <a:pt x="3705" y="1102248"/>
                  </a:lnTo>
                  <a:lnTo>
                    <a:pt x="3437" y="1099883"/>
                  </a:lnTo>
                  <a:lnTo>
                    <a:pt x="3186" y="1097518"/>
                  </a:lnTo>
                  <a:lnTo>
                    <a:pt x="2948" y="1095152"/>
                  </a:lnTo>
                  <a:lnTo>
                    <a:pt x="2710" y="1092787"/>
                  </a:lnTo>
                  <a:lnTo>
                    <a:pt x="2486" y="1090422"/>
                  </a:lnTo>
                  <a:lnTo>
                    <a:pt x="2278" y="1088056"/>
                  </a:lnTo>
                  <a:lnTo>
                    <a:pt x="2070" y="1085691"/>
                  </a:lnTo>
                  <a:lnTo>
                    <a:pt x="1872" y="1083326"/>
                  </a:lnTo>
                  <a:lnTo>
                    <a:pt x="1694" y="1080960"/>
                  </a:lnTo>
                  <a:lnTo>
                    <a:pt x="1516" y="1078595"/>
                  </a:lnTo>
                  <a:lnTo>
                    <a:pt x="1345" y="1076230"/>
                  </a:lnTo>
                  <a:lnTo>
                    <a:pt x="1197" y="1073864"/>
                  </a:lnTo>
                  <a:lnTo>
                    <a:pt x="1049" y="1071499"/>
                  </a:lnTo>
                  <a:lnTo>
                    <a:pt x="905" y="1069134"/>
                  </a:lnTo>
                  <a:lnTo>
                    <a:pt x="786" y="1066768"/>
                  </a:lnTo>
                  <a:lnTo>
                    <a:pt x="668" y="1064403"/>
                  </a:lnTo>
                  <a:lnTo>
                    <a:pt x="551" y="1062038"/>
                  </a:lnTo>
                  <a:lnTo>
                    <a:pt x="462" y="1059672"/>
                  </a:lnTo>
                  <a:lnTo>
                    <a:pt x="373" y="1057307"/>
                  </a:lnTo>
                  <a:lnTo>
                    <a:pt x="284" y="1054942"/>
                  </a:lnTo>
                  <a:lnTo>
                    <a:pt x="223" y="1052576"/>
                  </a:lnTo>
                  <a:lnTo>
                    <a:pt x="164" y="1050211"/>
                  </a:lnTo>
                  <a:lnTo>
                    <a:pt x="105" y="1047846"/>
                  </a:lnTo>
                  <a:lnTo>
                    <a:pt x="70" y="1045480"/>
                  </a:lnTo>
                  <a:lnTo>
                    <a:pt x="40" y="1043115"/>
                  </a:lnTo>
                  <a:lnTo>
                    <a:pt x="10" y="1040750"/>
                  </a:lnTo>
                  <a:lnTo>
                    <a:pt x="2" y="1038384"/>
                  </a:lnTo>
                  <a:lnTo>
                    <a:pt x="1" y="1036019"/>
                  </a:lnTo>
                  <a:lnTo>
                    <a:pt x="0" y="1033653"/>
                  </a:lnTo>
                  <a:lnTo>
                    <a:pt x="17" y="1031288"/>
                  </a:lnTo>
                  <a:lnTo>
                    <a:pt x="45" y="1028923"/>
                  </a:lnTo>
                  <a:lnTo>
                    <a:pt x="72" y="1026557"/>
                  </a:lnTo>
                  <a:lnTo>
                    <a:pt x="115" y="1024192"/>
                  </a:lnTo>
                  <a:lnTo>
                    <a:pt x="171" y="1021827"/>
                  </a:lnTo>
                  <a:lnTo>
                    <a:pt x="227" y="1019461"/>
                  </a:lnTo>
                  <a:lnTo>
                    <a:pt x="296" y="1017096"/>
                  </a:lnTo>
                  <a:lnTo>
                    <a:pt x="379" y="1014731"/>
                  </a:lnTo>
                  <a:lnTo>
                    <a:pt x="463" y="1012365"/>
                  </a:lnTo>
                  <a:lnTo>
                    <a:pt x="557" y="1010000"/>
                  </a:lnTo>
                  <a:lnTo>
                    <a:pt x="668" y="1007635"/>
                  </a:lnTo>
                  <a:lnTo>
                    <a:pt x="779" y="1005269"/>
                  </a:lnTo>
                  <a:lnTo>
                    <a:pt x="897" y="1002904"/>
                  </a:lnTo>
                  <a:lnTo>
                    <a:pt x="1035" y="1000539"/>
                  </a:lnTo>
                  <a:lnTo>
                    <a:pt x="1173" y="998173"/>
                  </a:lnTo>
                  <a:lnTo>
                    <a:pt x="1315" y="995808"/>
                  </a:lnTo>
                  <a:lnTo>
                    <a:pt x="1479" y="993443"/>
                  </a:lnTo>
                  <a:lnTo>
                    <a:pt x="1644" y="991077"/>
                  </a:lnTo>
                  <a:lnTo>
                    <a:pt x="1810" y="988712"/>
                  </a:lnTo>
                  <a:lnTo>
                    <a:pt x="2000" y="986347"/>
                  </a:lnTo>
                  <a:lnTo>
                    <a:pt x="2190" y="983981"/>
                  </a:lnTo>
                  <a:lnTo>
                    <a:pt x="2380" y="981616"/>
                  </a:lnTo>
                  <a:lnTo>
                    <a:pt x="2594" y="979251"/>
                  </a:lnTo>
                  <a:lnTo>
                    <a:pt x="2809" y="976885"/>
                  </a:lnTo>
                  <a:lnTo>
                    <a:pt x="3025" y="974520"/>
                  </a:lnTo>
                  <a:lnTo>
                    <a:pt x="3261" y="972155"/>
                  </a:lnTo>
                  <a:lnTo>
                    <a:pt x="3501" y="969789"/>
                  </a:lnTo>
                  <a:lnTo>
                    <a:pt x="3740" y="967424"/>
                  </a:lnTo>
                  <a:lnTo>
                    <a:pt x="3998" y="965059"/>
                  </a:lnTo>
                  <a:lnTo>
                    <a:pt x="4262" y="962693"/>
                  </a:lnTo>
                  <a:lnTo>
                    <a:pt x="4525" y="960328"/>
                  </a:lnTo>
                  <a:lnTo>
                    <a:pt x="4804" y="957963"/>
                  </a:lnTo>
                  <a:lnTo>
                    <a:pt x="5090" y="955597"/>
                  </a:lnTo>
                  <a:lnTo>
                    <a:pt x="5376" y="953232"/>
                  </a:lnTo>
                  <a:lnTo>
                    <a:pt x="5676" y="950867"/>
                  </a:lnTo>
                  <a:lnTo>
                    <a:pt x="5984" y="948501"/>
                  </a:lnTo>
                  <a:lnTo>
                    <a:pt x="6293" y="946136"/>
                  </a:lnTo>
                  <a:lnTo>
                    <a:pt x="6612" y="943771"/>
                  </a:lnTo>
                  <a:lnTo>
                    <a:pt x="6941" y="941405"/>
                  </a:lnTo>
                  <a:lnTo>
                    <a:pt x="7271" y="939040"/>
                  </a:lnTo>
                  <a:lnTo>
                    <a:pt x="7609" y="936675"/>
                  </a:lnTo>
                  <a:lnTo>
                    <a:pt x="7959" y="934309"/>
                  </a:lnTo>
                  <a:lnTo>
                    <a:pt x="8310" y="931944"/>
                  </a:lnTo>
                  <a:lnTo>
                    <a:pt x="8666" y="929578"/>
                  </a:lnTo>
                  <a:lnTo>
                    <a:pt x="9036" y="927213"/>
                  </a:lnTo>
                  <a:lnTo>
                    <a:pt x="9406" y="924848"/>
                  </a:lnTo>
                  <a:lnTo>
                    <a:pt x="9780" y="922482"/>
                  </a:lnTo>
                  <a:lnTo>
                    <a:pt x="10168" y="920117"/>
                  </a:lnTo>
                  <a:lnTo>
                    <a:pt x="10557" y="917752"/>
                  </a:lnTo>
                  <a:lnTo>
                    <a:pt x="10947" y="915386"/>
                  </a:lnTo>
                  <a:lnTo>
                    <a:pt x="11354" y="913021"/>
                  </a:lnTo>
                  <a:lnTo>
                    <a:pt x="11760" y="910656"/>
                  </a:lnTo>
                  <a:lnTo>
                    <a:pt x="12167" y="908290"/>
                  </a:lnTo>
                  <a:lnTo>
                    <a:pt x="12590" y="905925"/>
                  </a:lnTo>
                  <a:lnTo>
                    <a:pt x="13014" y="903560"/>
                  </a:lnTo>
                  <a:lnTo>
                    <a:pt x="13437" y="901194"/>
                  </a:lnTo>
                  <a:lnTo>
                    <a:pt x="13875" y="898829"/>
                  </a:lnTo>
                  <a:lnTo>
                    <a:pt x="14314" y="896464"/>
                  </a:lnTo>
                  <a:lnTo>
                    <a:pt x="14753" y="894098"/>
                  </a:lnTo>
                  <a:lnTo>
                    <a:pt x="15205" y="891733"/>
                  </a:lnTo>
                  <a:lnTo>
                    <a:pt x="15659" y="889368"/>
                  </a:lnTo>
                  <a:lnTo>
                    <a:pt x="16113" y="887002"/>
                  </a:lnTo>
                  <a:lnTo>
                    <a:pt x="16577" y="884637"/>
                  </a:lnTo>
                  <a:lnTo>
                    <a:pt x="17045" y="882272"/>
                  </a:lnTo>
                  <a:lnTo>
                    <a:pt x="17513" y="879906"/>
                  </a:lnTo>
                  <a:lnTo>
                    <a:pt x="17989" y="877541"/>
                  </a:lnTo>
                  <a:lnTo>
                    <a:pt x="18470" y="875176"/>
                  </a:lnTo>
                  <a:lnTo>
                    <a:pt x="18951" y="872810"/>
                  </a:lnTo>
                  <a:lnTo>
                    <a:pt x="19438" y="870445"/>
                  </a:lnTo>
                  <a:lnTo>
                    <a:pt x="19931" y="868080"/>
                  </a:lnTo>
                  <a:lnTo>
                    <a:pt x="20424" y="865714"/>
                  </a:lnTo>
                  <a:lnTo>
                    <a:pt x="20921" y="863349"/>
                  </a:lnTo>
                  <a:lnTo>
                    <a:pt x="21425" y="860984"/>
                  </a:lnTo>
                  <a:lnTo>
                    <a:pt x="21928" y="858618"/>
                  </a:lnTo>
                  <a:lnTo>
                    <a:pt x="22435" y="856253"/>
                  </a:lnTo>
                  <a:lnTo>
                    <a:pt x="22949" y="853888"/>
                  </a:lnTo>
                  <a:lnTo>
                    <a:pt x="23462" y="851522"/>
                  </a:lnTo>
                  <a:lnTo>
                    <a:pt x="23978" y="849157"/>
                  </a:lnTo>
                  <a:lnTo>
                    <a:pt x="24500" y="846792"/>
                  </a:lnTo>
                  <a:lnTo>
                    <a:pt x="25022" y="844426"/>
                  </a:lnTo>
                  <a:lnTo>
                    <a:pt x="25545" y="842061"/>
                  </a:lnTo>
                  <a:lnTo>
                    <a:pt x="26075" y="839696"/>
                  </a:lnTo>
                  <a:lnTo>
                    <a:pt x="26605" y="837330"/>
                  </a:lnTo>
                  <a:lnTo>
                    <a:pt x="27135" y="834965"/>
                  </a:lnTo>
                  <a:lnTo>
                    <a:pt x="27671" y="832600"/>
                  </a:lnTo>
                  <a:lnTo>
                    <a:pt x="28208" y="830234"/>
                  </a:lnTo>
                  <a:lnTo>
                    <a:pt x="28744" y="827869"/>
                  </a:lnTo>
                  <a:lnTo>
                    <a:pt x="29286" y="825503"/>
                  </a:lnTo>
                  <a:lnTo>
                    <a:pt x="29828" y="823138"/>
                  </a:lnTo>
                  <a:lnTo>
                    <a:pt x="30370" y="820773"/>
                  </a:lnTo>
                  <a:lnTo>
                    <a:pt x="30916" y="818407"/>
                  </a:lnTo>
                  <a:lnTo>
                    <a:pt x="31463" y="816042"/>
                  </a:lnTo>
                  <a:lnTo>
                    <a:pt x="32010" y="813677"/>
                  </a:lnTo>
                  <a:lnTo>
                    <a:pt x="32559" y="811311"/>
                  </a:lnTo>
                  <a:lnTo>
                    <a:pt x="33109" y="808946"/>
                  </a:lnTo>
                  <a:lnTo>
                    <a:pt x="33660" y="806581"/>
                  </a:lnTo>
                  <a:lnTo>
                    <a:pt x="34212" y="804215"/>
                  </a:lnTo>
                  <a:lnTo>
                    <a:pt x="34764" y="801850"/>
                  </a:lnTo>
                  <a:lnTo>
                    <a:pt x="35317" y="799485"/>
                  </a:lnTo>
                  <a:lnTo>
                    <a:pt x="35871" y="797119"/>
                  </a:lnTo>
                  <a:lnTo>
                    <a:pt x="36425" y="794754"/>
                  </a:lnTo>
                  <a:lnTo>
                    <a:pt x="36980" y="792389"/>
                  </a:lnTo>
                  <a:lnTo>
                    <a:pt x="37535" y="790023"/>
                  </a:lnTo>
                  <a:lnTo>
                    <a:pt x="38090" y="787658"/>
                  </a:lnTo>
                  <a:lnTo>
                    <a:pt x="38645" y="785293"/>
                  </a:lnTo>
                  <a:lnTo>
                    <a:pt x="39200" y="782927"/>
                  </a:lnTo>
                  <a:lnTo>
                    <a:pt x="39754" y="780562"/>
                  </a:lnTo>
                  <a:lnTo>
                    <a:pt x="40309" y="778197"/>
                  </a:lnTo>
                  <a:lnTo>
                    <a:pt x="40863" y="775831"/>
                  </a:lnTo>
                  <a:lnTo>
                    <a:pt x="41417" y="773466"/>
                  </a:lnTo>
                  <a:lnTo>
                    <a:pt x="41970" y="771101"/>
                  </a:lnTo>
                  <a:lnTo>
                    <a:pt x="42523" y="768735"/>
                  </a:lnTo>
                  <a:lnTo>
                    <a:pt x="43074" y="766370"/>
                  </a:lnTo>
                  <a:lnTo>
                    <a:pt x="43625" y="764005"/>
                  </a:lnTo>
                  <a:lnTo>
                    <a:pt x="44176" y="761639"/>
                  </a:lnTo>
                  <a:lnTo>
                    <a:pt x="44724" y="759274"/>
                  </a:lnTo>
                  <a:lnTo>
                    <a:pt x="45273" y="756909"/>
                  </a:lnTo>
                  <a:lnTo>
                    <a:pt x="45821" y="754543"/>
                  </a:lnTo>
                  <a:lnTo>
                    <a:pt x="46365" y="752178"/>
                  </a:lnTo>
                  <a:lnTo>
                    <a:pt x="46909" y="749813"/>
                  </a:lnTo>
                  <a:lnTo>
                    <a:pt x="47453" y="747447"/>
                  </a:lnTo>
                  <a:lnTo>
                    <a:pt x="47993" y="745082"/>
                  </a:lnTo>
                  <a:lnTo>
                    <a:pt x="48532" y="742717"/>
                  </a:lnTo>
                  <a:lnTo>
                    <a:pt x="49071" y="740351"/>
                  </a:lnTo>
                  <a:lnTo>
                    <a:pt x="49606" y="737986"/>
                  </a:lnTo>
                  <a:lnTo>
                    <a:pt x="50140" y="735621"/>
                  </a:lnTo>
                  <a:lnTo>
                    <a:pt x="50674" y="733255"/>
                  </a:lnTo>
                  <a:lnTo>
                    <a:pt x="51203" y="730890"/>
                  </a:lnTo>
                  <a:lnTo>
                    <a:pt x="51730" y="728525"/>
                  </a:lnTo>
                  <a:lnTo>
                    <a:pt x="52257" y="726159"/>
                  </a:lnTo>
                  <a:lnTo>
                    <a:pt x="52780" y="723794"/>
                  </a:lnTo>
                  <a:lnTo>
                    <a:pt x="53301" y="721428"/>
                  </a:lnTo>
                  <a:lnTo>
                    <a:pt x="53821" y="719063"/>
                  </a:lnTo>
                  <a:lnTo>
                    <a:pt x="54337" y="716698"/>
                  </a:lnTo>
                  <a:lnTo>
                    <a:pt x="54849" y="714332"/>
                  </a:lnTo>
                  <a:lnTo>
                    <a:pt x="55361" y="711967"/>
                  </a:lnTo>
                  <a:lnTo>
                    <a:pt x="55870" y="709602"/>
                  </a:lnTo>
                  <a:lnTo>
                    <a:pt x="56374" y="707236"/>
                  </a:lnTo>
                  <a:lnTo>
                    <a:pt x="56878" y="704871"/>
                  </a:lnTo>
                  <a:lnTo>
                    <a:pt x="57379" y="702506"/>
                  </a:lnTo>
                  <a:lnTo>
                    <a:pt x="57873" y="700140"/>
                  </a:lnTo>
                  <a:lnTo>
                    <a:pt x="58368" y="697775"/>
                  </a:lnTo>
                  <a:lnTo>
                    <a:pt x="58860" y="695410"/>
                  </a:lnTo>
                  <a:lnTo>
                    <a:pt x="59345" y="693044"/>
                  </a:lnTo>
                  <a:lnTo>
                    <a:pt x="59830" y="690679"/>
                  </a:lnTo>
                  <a:lnTo>
                    <a:pt x="60313" y="688314"/>
                  </a:lnTo>
                  <a:lnTo>
                    <a:pt x="60788" y="685948"/>
                  </a:lnTo>
                  <a:lnTo>
                    <a:pt x="61262" y="683583"/>
                  </a:lnTo>
                  <a:lnTo>
                    <a:pt x="61736" y="681218"/>
                  </a:lnTo>
                  <a:lnTo>
                    <a:pt x="62200" y="678852"/>
                  </a:lnTo>
                  <a:lnTo>
                    <a:pt x="62663" y="676487"/>
                  </a:lnTo>
                  <a:lnTo>
                    <a:pt x="63127" y="674122"/>
                  </a:lnTo>
                  <a:lnTo>
                    <a:pt x="63580" y="671756"/>
                  </a:lnTo>
                  <a:lnTo>
                    <a:pt x="64032" y="669391"/>
                  </a:lnTo>
                  <a:lnTo>
                    <a:pt x="64484" y="667026"/>
                  </a:lnTo>
                  <a:lnTo>
                    <a:pt x="64927" y="664660"/>
                  </a:lnTo>
                  <a:lnTo>
                    <a:pt x="65367" y="662295"/>
                  </a:lnTo>
                  <a:lnTo>
                    <a:pt x="65807" y="659930"/>
                  </a:lnTo>
                  <a:lnTo>
                    <a:pt x="66239" y="657564"/>
                  </a:lnTo>
                  <a:lnTo>
                    <a:pt x="66667" y="655199"/>
                  </a:lnTo>
                  <a:lnTo>
                    <a:pt x="67095" y="652834"/>
                  </a:lnTo>
                  <a:lnTo>
                    <a:pt x="67515" y="650468"/>
                  </a:lnTo>
                  <a:lnTo>
                    <a:pt x="67931" y="648103"/>
                  </a:lnTo>
                  <a:lnTo>
                    <a:pt x="68346" y="645738"/>
                  </a:lnTo>
                  <a:lnTo>
                    <a:pt x="68755" y="643372"/>
                  </a:lnTo>
                  <a:lnTo>
                    <a:pt x="69157" y="641007"/>
                  </a:lnTo>
                  <a:lnTo>
                    <a:pt x="69560" y="638642"/>
                  </a:lnTo>
                  <a:lnTo>
                    <a:pt x="69957" y="636276"/>
                  </a:lnTo>
                  <a:lnTo>
                    <a:pt x="70346" y="633911"/>
                  </a:lnTo>
                  <a:lnTo>
                    <a:pt x="70736" y="631546"/>
                  </a:lnTo>
                  <a:lnTo>
                    <a:pt x="71120" y="629180"/>
                  </a:lnTo>
                  <a:lnTo>
                    <a:pt x="71496" y="626815"/>
                  </a:lnTo>
                  <a:lnTo>
                    <a:pt x="71872" y="624450"/>
                  </a:lnTo>
                  <a:lnTo>
                    <a:pt x="72245" y="622084"/>
                  </a:lnTo>
                  <a:lnTo>
                    <a:pt x="72607" y="619719"/>
                  </a:lnTo>
                  <a:lnTo>
                    <a:pt x="72969" y="617353"/>
                  </a:lnTo>
                  <a:lnTo>
                    <a:pt x="73329" y="614988"/>
                  </a:lnTo>
                  <a:lnTo>
                    <a:pt x="73678" y="612623"/>
                  </a:lnTo>
                  <a:lnTo>
                    <a:pt x="74026" y="610257"/>
                  </a:lnTo>
                  <a:lnTo>
                    <a:pt x="74374" y="607892"/>
                  </a:lnTo>
                  <a:lnTo>
                    <a:pt x="74708" y="605527"/>
                  </a:lnTo>
                  <a:lnTo>
                    <a:pt x="75043" y="603161"/>
                  </a:lnTo>
                  <a:lnTo>
                    <a:pt x="75377" y="600796"/>
                  </a:lnTo>
                  <a:lnTo>
                    <a:pt x="75698" y="598431"/>
                  </a:lnTo>
                  <a:lnTo>
                    <a:pt x="76018" y="596065"/>
                  </a:lnTo>
                  <a:lnTo>
                    <a:pt x="76339" y="593700"/>
                  </a:lnTo>
                  <a:lnTo>
                    <a:pt x="76647" y="591335"/>
                  </a:lnTo>
                  <a:lnTo>
                    <a:pt x="76953" y="588969"/>
                  </a:lnTo>
                  <a:lnTo>
                    <a:pt x="77259" y="586604"/>
                  </a:lnTo>
                  <a:lnTo>
                    <a:pt x="77555" y="584239"/>
                  </a:lnTo>
                  <a:lnTo>
                    <a:pt x="77847" y="581873"/>
                  </a:lnTo>
                  <a:lnTo>
                    <a:pt x="78139" y="579508"/>
                  </a:lnTo>
                  <a:lnTo>
                    <a:pt x="78422" y="577143"/>
                  </a:lnTo>
                  <a:lnTo>
                    <a:pt x="78700" y="574777"/>
                  </a:lnTo>
                  <a:lnTo>
                    <a:pt x="78978" y="572412"/>
                  </a:lnTo>
                  <a:lnTo>
                    <a:pt x="79248" y="570047"/>
                  </a:lnTo>
                  <a:lnTo>
                    <a:pt x="79512" y="567681"/>
                  </a:lnTo>
                  <a:lnTo>
                    <a:pt x="79777" y="565316"/>
                  </a:lnTo>
                  <a:lnTo>
                    <a:pt x="80034" y="562951"/>
                  </a:lnTo>
                  <a:lnTo>
                    <a:pt x="80284" y="560585"/>
                  </a:lnTo>
                  <a:lnTo>
                    <a:pt x="80534" y="558220"/>
                  </a:lnTo>
                  <a:lnTo>
                    <a:pt x="80779" y="555855"/>
                  </a:lnTo>
                  <a:lnTo>
                    <a:pt x="81016" y="553489"/>
                  </a:lnTo>
                  <a:lnTo>
                    <a:pt x="81252" y="551124"/>
                  </a:lnTo>
                  <a:lnTo>
                    <a:pt x="81485" y="548759"/>
                  </a:lnTo>
                  <a:lnTo>
                    <a:pt x="81707" y="546393"/>
                  </a:lnTo>
                  <a:lnTo>
                    <a:pt x="81930" y="544028"/>
                  </a:lnTo>
                  <a:lnTo>
                    <a:pt x="82150" y="541663"/>
                  </a:lnTo>
                  <a:lnTo>
                    <a:pt x="82360" y="539297"/>
                  </a:lnTo>
                  <a:lnTo>
                    <a:pt x="82569" y="536932"/>
                  </a:lnTo>
                  <a:lnTo>
                    <a:pt x="82777" y="534567"/>
                  </a:lnTo>
                  <a:lnTo>
                    <a:pt x="82974" y="532201"/>
                  </a:lnTo>
                  <a:lnTo>
                    <a:pt x="83170" y="529836"/>
                  </a:lnTo>
                  <a:lnTo>
                    <a:pt x="83366" y="527471"/>
                  </a:lnTo>
                  <a:lnTo>
                    <a:pt x="83549" y="525105"/>
                  </a:lnTo>
                  <a:lnTo>
                    <a:pt x="83733" y="522740"/>
                  </a:lnTo>
                  <a:lnTo>
                    <a:pt x="83916" y="520375"/>
                  </a:lnTo>
                  <a:lnTo>
                    <a:pt x="84088" y="518009"/>
                  </a:lnTo>
                  <a:lnTo>
                    <a:pt x="84259" y="515644"/>
                  </a:lnTo>
                  <a:lnTo>
                    <a:pt x="84429" y="513278"/>
                  </a:lnTo>
                  <a:lnTo>
                    <a:pt x="84590" y="510913"/>
                  </a:lnTo>
                  <a:lnTo>
                    <a:pt x="84749" y="508548"/>
                  </a:lnTo>
                  <a:lnTo>
                    <a:pt x="84907" y="506182"/>
                  </a:lnTo>
                  <a:lnTo>
                    <a:pt x="85057" y="503817"/>
                  </a:lnTo>
                  <a:lnTo>
                    <a:pt x="85204" y="501452"/>
                  </a:lnTo>
                  <a:lnTo>
                    <a:pt x="85350" y="499086"/>
                  </a:lnTo>
                  <a:lnTo>
                    <a:pt x="85489" y="496721"/>
                  </a:lnTo>
                  <a:lnTo>
                    <a:pt x="85624" y="494356"/>
                  </a:lnTo>
                  <a:lnTo>
                    <a:pt x="85759" y="491990"/>
                  </a:lnTo>
                  <a:lnTo>
                    <a:pt x="85889" y="489625"/>
                  </a:lnTo>
                  <a:lnTo>
                    <a:pt x="86012" y="487260"/>
                  </a:lnTo>
                  <a:lnTo>
                    <a:pt x="86136" y="484894"/>
                  </a:lnTo>
                  <a:lnTo>
                    <a:pt x="86255" y="482529"/>
                  </a:lnTo>
                  <a:lnTo>
                    <a:pt x="86368" y="480164"/>
                  </a:lnTo>
                  <a:lnTo>
                    <a:pt x="86481" y="477798"/>
                  </a:lnTo>
                  <a:lnTo>
                    <a:pt x="86591" y="475433"/>
                  </a:lnTo>
                  <a:lnTo>
                    <a:pt x="86694" y="473068"/>
                  </a:lnTo>
                  <a:lnTo>
                    <a:pt x="86796" y="470702"/>
                  </a:lnTo>
                  <a:lnTo>
                    <a:pt x="86897" y="468337"/>
                  </a:lnTo>
                  <a:lnTo>
                    <a:pt x="86990" y="465972"/>
                  </a:lnTo>
                  <a:lnTo>
                    <a:pt x="87083" y="463606"/>
                  </a:lnTo>
                  <a:lnTo>
                    <a:pt x="87174" y="461241"/>
                  </a:lnTo>
                  <a:lnTo>
                    <a:pt x="87258" y="458876"/>
                  </a:lnTo>
                  <a:lnTo>
                    <a:pt x="87341" y="456510"/>
                  </a:lnTo>
                  <a:lnTo>
                    <a:pt x="87425" y="454145"/>
                  </a:lnTo>
                  <a:lnTo>
                    <a:pt x="87499" y="451780"/>
                  </a:lnTo>
                  <a:lnTo>
                    <a:pt x="87574" y="449414"/>
                  </a:lnTo>
                  <a:lnTo>
                    <a:pt x="87648" y="447049"/>
                  </a:lnTo>
                  <a:lnTo>
                    <a:pt x="87715" y="444684"/>
                  </a:lnTo>
                  <a:lnTo>
                    <a:pt x="87782" y="442318"/>
                  </a:lnTo>
                  <a:lnTo>
                    <a:pt x="87848" y="439953"/>
                  </a:lnTo>
                  <a:lnTo>
                    <a:pt x="87908" y="437588"/>
                  </a:lnTo>
                  <a:lnTo>
                    <a:pt x="87966" y="435222"/>
                  </a:lnTo>
                  <a:lnTo>
                    <a:pt x="88024" y="432857"/>
                  </a:lnTo>
                  <a:lnTo>
                    <a:pt x="88077" y="430492"/>
                  </a:lnTo>
                  <a:lnTo>
                    <a:pt x="88129" y="428126"/>
                  </a:lnTo>
                  <a:lnTo>
                    <a:pt x="88180" y="425761"/>
                  </a:lnTo>
                  <a:lnTo>
                    <a:pt x="88227" y="423396"/>
                  </a:lnTo>
                  <a:lnTo>
                    <a:pt x="88271" y="421030"/>
                  </a:lnTo>
                  <a:lnTo>
                    <a:pt x="88315" y="418665"/>
                  </a:lnTo>
                  <a:lnTo>
                    <a:pt x="88356" y="416300"/>
                  </a:lnTo>
                  <a:lnTo>
                    <a:pt x="88395" y="413934"/>
                  </a:lnTo>
                  <a:lnTo>
                    <a:pt x="88433" y="411569"/>
                  </a:lnTo>
                  <a:lnTo>
                    <a:pt x="88468" y="409203"/>
                  </a:lnTo>
                  <a:lnTo>
                    <a:pt x="88501" y="406838"/>
                  </a:lnTo>
                  <a:lnTo>
                    <a:pt x="88534" y="404473"/>
                  </a:lnTo>
                  <a:lnTo>
                    <a:pt x="88564" y="402107"/>
                  </a:lnTo>
                  <a:lnTo>
                    <a:pt x="88592" y="399742"/>
                  </a:lnTo>
                  <a:lnTo>
                    <a:pt x="88619" y="397377"/>
                  </a:lnTo>
                  <a:lnTo>
                    <a:pt x="88646" y="395011"/>
                  </a:lnTo>
                  <a:lnTo>
                    <a:pt x="88669" y="392646"/>
                  </a:lnTo>
                  <a:lnTo>
                    <a:pt x="88692" y="390281"/>
                  </a:lnTo>
                  <a:lnTo>
                    <a:pt x="88714" y="387915"/>
                  </a:lnTo>
                  <a:lnTo>
                    <a:pt x="88733" y="385550"/>
                  </a:lnTo>
                  <a:lnTo>
                    <a:pt x="88752" y="383185"/>
                  </a:lnTo>
                  <a:lnTo>
                    <a:pt x="88771" y="380819"/>
                  </a:lnTo>
                  <a:lnTo>
                    <a:pt x="88787" y="378454"/>
                  </a:lnTo>
                  <a:lnTo>
                    <a:pt x="88803" y="376089"/>
                  </a:lnTo>
                  <a:lnTo>
                    <a:pt x="88818" y="373723"/>
                  </a:lnTo>
                  <a:lnTo>
                    <a:pt x="88832" y="371358"/>
                  </a:lnTo>
                  <a:lnTo>
                    <a:pt x="88845" y="368993"/>
                  </a:lnTo>
                  <a:lnTo>
                    <a:pt x="88858" y="366627"/>
                  </a:lnTo>
                  <a:lnTo>
                    <a:pt x="88869" y="364262"/>
                  </a:lnTo>
                  <a:lnTo>
                    <a:pt x="88880" y="361897"/>
                  </a:lnTo>
                  <a:lnTo>
                    <a:pt x="88890" y="359531"/>
                  </a:lnTo>
                  <a:lnTo>
                    <a:pt x="88900" y="357166"/>
                  </a:lnTo>
                  <a:lnTo>
                    <a:pt x="88909" y="354801"/>
                  </a:lnTo>
                  <a:lnTo>
                    <a:pt x="88918" y="352435"/>
                  </a:lnTo>
                  <a:lnTo>
                    <a:pt x="88927" y="350070"/>
                  </a:lnTo>
                  <a:lnTo>
                    <a:pt x="88935" y="347705"/>
                  </a:lnTo>
                  <a:lnTo>
                    <a:pt x="88943" y="345339"/>
                  </a:lnTo>
                  <a:lnTo>
                    <a:pt x="88951" y="342974"/>
                  </a:lnTo>
                  <a:lnTo>
                    <a:pt x="88959" y="340609"/>
                  </a:lnTo>
                  <a:lnTo>
                    <a:pt x="88967" y="338243"/>
                  </a:lnTo>
                  <a:lnTo>
                    <a:pt x="88975" y="335878"/>
                  </a:lnTo>
                  <a:lnTo>
                    <a:pt x="88982" y="333513"/>
                  </a:lnTo>
                  <a:lnTo>
                    <a:pt x="88990" y="331147"/>
                  </a:lnTo>
                  <a:lnTo>
                    <a:pt x="88998" y="328782"/>
                  </a:lnTo>
                  <a:lnTo>
                    <a:pt x="89007" y="326417"/>
                  </a:lnTo>
                  <a:lnTo>
                    <a:pt x="89015" y="324051"/>
                  </a:lnTo>
                  <a:lnTo>
                    <a:pt x="89024" y="321686"/>
                  </a:lnTo>
                  <a:lnTo>
                    <a:pt x="89034" y="319321"/>
                  </a:lnTo>
                  <a:lnTo>
                    <a:pt x="89044" y="316955"/>
                  </a:lnTo>
                  <a:lnTo>
                    <a:pt x="89054" y="314590"/>
                  </a:lnTo>
                  <a:lnTo>
                    <a:pt x="89065" y="312225"/>
                  </a:lnTo>
                  <a:lnTo>
                    <a:pt x="89077" y="309859"/>
                  </a:lnTo>
                  <a:lnTo>
                    <a:pt x="89088" y="307494"/>
                  </a:lnTo>
                  <a:lnTo>
                    <a:pt x="89102" y="305128"/>
                  </a:lnTo>
                  <a:lnTo>
                    <a:pt x="89116" y="302763"/>
                  </a:lnTo>
                  <a:lnTo>
                    <a:pt x="89130" y="300398"/>
                  </a:lnTo>
                  <a:lnTo>
                    <a:pt x="89146" y="298032"/>
                  </a:lnTo>
                  <a:lnTo>
                    <a:pt x="89163" y="295667"/>
                  </a:lnTo>
                  <a:lnTo>
                    <a:pt x="89179" y="293302"/>
                  </a:lnTo>
                  <a:lnTo>
                    <a:pt x="89199" y="290936"/>
                  </a:lnTo>
                  <a:lnTo>
                    <a:pt x="89219" y="288571"/>
                  </a:lnTo>
                  <a:lnTo>
                    <a:pt x="89239" y="286206"/>
                  </a:lnTo>
                  <a:lnTo>
                    <a:pt x="89262" y="283840"/>
                  </a:lnTo>
                  <a:lnTo>
                    <a:pt x="89285" y="281475"/>
                  </a:lnTo>
                  <a:lnTo>
                    <a:pt x="89309" y="279110"/>
                  </a:lnTo>
                  <a:lnTo>
                    <a:pt x="89336" y="276744"/>
                  </a:lnTo>
                  <a:lnTo>
                    <a:pt x="89364" y="274379"/>
                  </a:lnTo>
                  <a:lnTo>
                    <a:pt x="89392" y="272014"/>
                  </a:lnTo>
                  <a:lnTo>
                    <a:pt x="89423" y="269648"/>
                  </a:lnTo>
                  <a:lnTo>
                    <a:pt x="89455" y="267283"/>
                  </a:lnTo>
                  <a:lnTo>
                    <a:pt x="89488" y="264918"/>
                  </a:lnTo>
                  <a:lnTo>
                    <a:pt x="89523" y="262552"/>
                  </a:lnTo>
                  <a:lnTo>
                    <a:pt x="89561" y="260187"/>
                  </a:lnTo>
                  <a:lnTo>
                    <a:pt x="89599" y="257822"/>
                  </a:lnTo>
                  <a:lnTo>
                    <a:pt x="89640" y="255456"/>
                  </a:lnTo>
                  <a:lnTo>
                    <a:pt x="89683" y="253091"/>
                  </a:lnTo>
                  <a:lnTo>
                    <a:pt x="89727" y="250726"/>
                  </a:lnTo>
                  <a:lnTo>
                    <a:pt x="89772" y="248360"/>
                  </a:lnTo>
                  <a:lnTo>
                    <a:pt x="89822" y="245995"/>
                  </a:lnTo>
                  <a:lnTo>
                    <a:pt x="89872" y="243630"/>
                  </a:lnTo>
                  <a:lnTo>
                    <a:pt x="89923" y="241264"/>
                  </a:lnTo>
                  <a:lnTo>
                    <a:pt x="89979" y="238899"/>
                  </a:lnTo>
                  <a:lnTo>
                    <a:pt x="90035" y="236534"/>
                  </a:lnTo>
                  <a:lnTo>
                    <a:pt x="90092" y="234168"/>
                  </a:lnTo>
                  <a:lnTo>
                    <a:pt x="90156" y="231803"/>
                  </a:lnTo>
                  <a:lnTo>
                    <a:pt x="90219" y="229438"/>
                  </a:lnTo>
                  <a:lnTo>
                    <a:pt x="90282" y="227072"/>
                  </a:lnTo>
                  <a:lnTo>
                    <a:pt x="90352" y="224707"/>
                  </a:lnTo>
                  <a:lnTo>
                    <a:pt x="90423" y="222342"/>
                  </a:lnTo>
                  <a:lnTo>
                    <a:pt x="90493" y="219976"/>
                  </a:lnTo>
                  <a:lnTo>
                    <a:pt x="90570" y="217611"/>
                  </a:lnTo>
                  <a:lnTo>
                    <a:pt x="90648" y="215246"/>
                  </a:lnTo>
                  <a:lnTo>
                    <a:pt x="90726" y="212880"/>
                  </a:lnTo>
                  <a:lnTo>
                    <a:pt x="90811" y="210515"/>
                  </a:lnTo>
                  <a:lnTo>
                    <a:pt x="90897" y="208150"/>
                  </a:lnTo>
                  <a:lnTo>
                    <a:pt x="90983" y="205784"/>
                  </a:lnTo>
                  <a:lnTo>
                    <a:pt x="91075" y="203419"/>
                  </a:lnTo>
                  <a:lnTo>
                    <a:pt x="91169" y="201053"/>
                  </a:lnTo>
                  <a:lnTo>
                    <a:pt x="91263" y="198688"/>
                  </a:lnTo>
                  <a:lnTo>
                    <a:pt x="91363" y="196323"/>
                  </a:lnTo>
                  <a:lnTo>
                    <a:pt x="91465" y="193957"/>
                  </a:lnTo>
                  <a:lnTo>
                    <a:pt x="91568" y="191592"/>
                  </a:lnTo>
                  <a:lnTo>
                    <a:pt x="91676" y="189227"/>
                  </a:lnTo>
                  <a:lnTo>
                    <a:pt x="91787" y="186861"/>
                  </a:lnTo>
                  <a:lnTo>
                    <a:pt x="91899" y="184496"/>
                  </a:lnTo>
                  <a:lnTo>
                    <a:pt x="92015" y="182131"/>
                  </a:lnTo>
                  <a:lnTo>
                    <a:pt x="92135" y="179765"/>
                  </a:lnTo>
                  <a:lnTo>
                    <a:pt x="92256" y="177400"/>
                  </a:lnTo>
                  <a:lnTo>
                    <a:pt x="92380" y="175035"/>
                  </a:lnTo>
                  <a:lnTo>
                    <a:pt x="92510" y="172669"/>
                  </a:lnTo>
                  <a:lnTo>
                    <a:pt x="92640" y="170304"/>
                  </a:lnTo>
                  <a:lnTo>
                    <a:pt x="92773" y="167939"/>
                  </a:lnTo>
                  <a:lnTo>
                    <a:pt x="92912" y="165573"/>
                  </a:lnTo>
                  <a:lnTo>
                    <a:pt x="93052" y="163208"/>
                  </a:lnTo>
                  <a:lnTo>
                    <a:pt x="93193" y="160843"/>
                  </a:lnTo>
                  <a:lnTo>
                    <a:pt x="93343" y="158477"/>
                  </a:lnTo>
                  <a:lnTo>
                    <a:pt x="93492" y="156112"/>
                  </a:lnTo>
                  <a:lnTo>
                    <a:pt x="93642" y="153747"/>
                  </a:lnTo>
                  <a:lnTo>
                    <a:pt x="93802" y="151381"/>
                  </a:lnTo>
                  <a:lnTo>
                    <a:pt x="93961" y="149016"/>
                  </a:lnTo>
                  <a:lnTo>
                    <a:pt x="94121" y="146651"/>
                  </a:lnTo>
                  <a:lnTo>
                    <a:pt x="94290" y="144285"/>
                  </a:lnTo>
                  <a:lnTo>
                    <a:pt x="94459" y="141920"/>
                  </a:lnTo>
                  <a:lnTo>
                    <a:pt x="94629" y="139555"/>
                  </a:lnTo>
                  <a:lnTo>
                    <a:pt x="94807" y="137189"/>
                  </a:lnTo>
                  <a:lnTo>
                    <a:pt x="94987" y="134824"/>
                  </a:lnTo>
                  <a:lnTo>
                    <a:pt x="95167" y="132459"/>
                  </a:lnTo>
                  <a:lnTo>
                    <a:pt x="95355" y="130093"/>
                  </a:lnTo>
                  <a:lnTo>
                    <a:pt x="95545" y="127728"/>
                  </a:lnTo>
                  <a:lnTo>
                    <a:pt x="95736" y="125363"/>
                  </a:lnTo>
                  <a:lnTo>
                    <a:pt x="95933" y="122997"/>
                  </a:lnTo>
                  <a:lnTo>
                    <a:pt x="96134" y="120632"/>
                  </a:lnTo>
                  <a:lnTo>
                    <a:pt x="96335" y="118267"/>
                  </a:lnTo>
                  <a:lnTo>
                    <a:pt x="96542" y="115901"/>
                  </a:lnTo>
                  <a:lnTo>
                    <a:pt x="96753" y="113536"/>
                  </a:lnTo>
                  <a:lnTo>
                    <a:pt x="96964" y="111171"/>
                  </a:lnTo>
                  <a:lnTo>
                    <a:pt x="97181" y="108805"/>
                  </a:lnTo>
                  <a:lnTo>
                    <a:pt x="97403" y="106440"/>
                  </a:lnTo>
                  <a:lnTo>
                    <a:pt x="97625" y="104075"/>
                  </a:lnTo>
                  <a:lnTo>
                    <a:pt x="97851" y="101709"/>
                  </a:lnTo>
                  <a:lnTo>
                    <a:pt x="98084" y="99344"/>
                  </a:lnTo>
                  <a:lnTo>
                    <a:pt x="98317" y="96978"/>
                  </a:lnTo>
                  <a:lnTo>
                    <a:pt x="98553" y="94613"/>
                  </a:lnTo>
                  <a:lnTo>
                    <a:pt x="98796" y="92248"/>
                  </a:lnTo>
                  <a:lnTo>
                    <a:pt x="99040" y="89882"/>
                  </a:lnTo>
                  <a:lnTo>
                    <a:pt x="99285" y="87517"/>
                  </a:lnTo>
                  <a:lnTo>
                    <a:pt x="99539" y="85152"/>
                  </a:lnTo>
                  <a:lnTo>
                    <a:pt x="99794" y="82786"/>
                  </a:lnTo>
                  <a:lnTo>
                    <a:pt x="100049" y="80421"/>
                  </a:lnTo>
                  <a:lnTo>
                    <a:pt x="100314" y="78056"/>
                  </a:lnTo>
                  <a:lnTo>
                    <a:pt x="100579" y="75690"/>
                  </a:lnTo>
                  <a:lnTo>
                    <a:pt x="100844" y="73325"/>
                  </a:lnTo>
                  <a:lnTo>
                    <a:pt x="101120" y="70960"/>
                  </a:lnTo>
                  <a:lnTo>
                    <a:pt x="101395" y="68594"/>
                  </a:lnTo>
                  <a:lnTo>
                    <a:pt x="101671" y="66229"/>
                  </a:lnTo>
                  <a:lnTo>
                    <a:pt x="101956" y="63864"/>
                  </a:lnTo>
                  <a:lnTo>
                    <a:pt x="102243" y="61498"/>
                  </a:lnTo>
                  <a:lnTo>
                    <a:pt x="102529" y="59133"/>
                  </a:lnTo>
                  <a:lnTo>
                    <a:pt x="102824" y="56768"/>
                  </a:lnTo>
                  <a:lnTo>
                    <a:pt x="103121" y="54402"/>
                  </a:lnTo>
                  <a:lnTo>
                    <a:pt x="103418" y="52037"/>
                  </a:lnTo>
                  <a:lnTo>
                    <a:pt x="103722" y="49672"/>
                  </a:lnTo>
                  <a:lnTo>
                    <a:pt x="104030" y="47306"/>
                  </a:lnTo>
                  <a:lnTo>
                    <a:pt x="104337" y="44941"/>
                  </a:lnTo>
                  <a:lnTo>
                    <a:pt x="104651" y="42576"/>
                  </a:lnTo>
                  <a:lnTo>
                    <a:pt x="104969" y="40210"/>
                  </a:lnTo>
                  <a:lnTo>
                    <a:pt x="105287" y="37845"/>
                  </a:lnTo>
                  <a:lnTo>
                    <a:pt x="105610" y="35480"/>
                  </a:lnTo>
                  <a:lnTo>
                    <a:pt x="105938" y="33114"/>
                  </a:lnTo>
                  <a:lnTo>
                    <a:pt x="106266" y="30749"/>
                  </a:lnTo>
                  <a:lnTo>
                    <a:pt x="106599" y="28384"/>
                  </a:lnTo>
                  <a:lnTo>
                    <a:pt x="106937" y="26018"/>
                  </a:lnTo>
                  <a:lnTo>
                    <a:pt x="107275" y="23653"/>
                  </a:lnTo>
                  <a:lnTo>
                    <a:pt x="107617" y="21288"/>
                  </a:lnTo>
                  <a:lnTo>
                    <a:pt x="107965" y="18922"/>
                  </a:lnTo>
                  <a:lnTo>
                    <a:pt x="108313" y="16557"/>
                  </a:lnTo>
                  <a:lnTo>
                    <a:pt x="108664" y="14192"/>
                  </a:lnTo>
                  <a:lnTo>
                    <a:pt x="109022" y="11826"/>
                  </a:lnTo>
                  <a:lnTo>
                    <a:pt x="109380" y="9461"/>
                  </a:lnTo>
                  <a:lnTo>
                    <a:pt x="109739" y="7096"/>
                  </a:lnTo>
                  <a:lnTo>
                    <a:pt x="110107" y="4730"/>
                  </a:lnTo>
                  <a:lnTo>
                    <a:pt x="110475" y="2365"/>
                  </a:lnTo>
                  <a:lnTo>
                    <a:pt x="110843" y="0"/>
                  </a:lnTo>
                  <a:lnTo>
                    <a:pt x="349783" y="0"/>
                  </a:lnTo>
                  <a:lnTo>
                    <a:pt x="350151" y="2365"/>
                  </a:lnTo>
                  <a:lnTo>
                    <a:pt x="350519" y="4730"/>
                  </a:lnTo>
                  <a:lnTo>
                    <a:pt x="350886" y="7096"/>
                  </a:lnTo>
                  <a:lnTo>
                    <a:pt x="351246" y="9461"/>
                  </a:lnTo>
                  <a:lnTo>
                    <a:pt x="351604" y="11826"/>
                  </a:lnTo>
                  <a:lnTo>
                    <a:pt x="351962" y="14192"/>
                  </a:lnTo>
                  <a:lnTo>
                    <a:pt x="352312" y="16557"/>
                  </a:lnTo>
                  <a:lnTo>
                    <a:pt x="352661" y="18922"/>
                  </a:lnTo>
                  <a:lnTo>
                    <a:pt x="353009" y="21288"/>
                  </a:lnTo>
                  <a:lnTo>
                    <a:pt x="353351" y="23653"/>
                  </a:lnTo>
                  <a:lnTo>
                    <a:pt x="353689" y="26018"/>
                  </a:lnTo>
                  <a:lnTo>
                    <a:pt x="354027" y="28384"/>
                  </a:lnTo>
                  <a:lnTo>
                    <a:pt x="354359" y="30749"/>
                  </a:lnTo>
                  <a:lnTo>
                    <a:pt x="354688" y="33114"/>
                  </a:lnTo>
                  <a:lnTo>
                    <a:pt x="355016" y="35480"/>
                  </a:lnTo>
                  <a:lnTo>
                    <a:pt x="355339" y="37845"/>
                  </a:lnTo>
                  <a:lnTo>
                    <a:pt x="355657" y="40210"/>
                  </a:lnTo>
                  <a:lnTo>
                    <a:pt x="355975" y="42576"/>
                  </a:lnTo>
                  <a:lnTo>
                    <a:pt x="356288" y="44941"/>
                  </a:lnTo>
                  <a:lnTo>
                    <a:pt x="356596" y="47306"/>
                  </a:lnTo>
                  <a:lnTo>
                    <a:pt x="356903" y="49672"/>
                  </a:lnTo>
                  <a:lnTo>
                    <a:pt x="357208" y="52037"/>
                  </a:lnTo>
                  <a:lnTo>
                    <a:pt x="357505" y="54402"/>
                  </a:lnTo>
                  <a:lnTo>
                    <a:pt x="357802" y="56768"/>
                  </a:lnTo>
                  <a:lnTo>
                    <a:pt x="358097" y="59133"/>
                  </a:lnTo>
                  <a:lnTo>
                    <a:pt x="358383" y="61498"/>
                  </a:lnTo>
                  <a:lnTo>
                    <a:pt x="358669" y="63864"/>
                  </a:lnTo>
                  <a:lnTo>
                    <a:pt x="358955" y="66229"/>
                  </a:lnTo>
                  <a:lnTo>
                    <a:pt x="359230" y="68594"/>
                  </a:lnTo>
                  <a:lnTo>
                    <a:pt x="359506" y="70960"/>
                  </a:lnTo>
                  <a:lnTo>
                    <a:pt x="359782" y="73325"/>
                  </a:lnTo>
                  <a:lnTo>
                    <a:pt x="360047" y="75690"/>
                  </a:lnTo>
                  <a:lnTo>
                    <a:pt x="360312" y="78056"/>
                  </a:lnTo>
                  <a:lnTo>
                    <a:pt x="360577" y="80421"/>
                  </a:lnTo>
                  <a:lnTo>
                    <a:pt x="360832" y="82786"/>
                  </a:lnTo>
                  <a:lnTo>
                    <a:pt x="361086" y="85152"/>
                  </a:lnTo>
                  <a:lnTo>
                    <a:pt x="361341" y="87517"/>
                  </a:lnTo>
                  <a:lnTo>
                    <a:pt x="361586" y="89882"/>
                  </a:lnTo>
                  <a:lnTo>
                    <a:pt x="361830" y="92248"/>
                  </a:lnTo>
                  <a:lnTo>
                    <a:pt x="362073" y="94613"/>
                  </a:lnTo>
                  <a:lnTo>
                    <a:pt x="362309" y="96978"/>
                  </a:lnTo>
                  <a:lnTo>
                    <a:pt x="362542" y="99344"/>
                  </a:lnTo>
                  <a:lnTo>
                    <a:pt x="362775" y="101709"/>
                  </a:lnTo>
                  <a:lnTo>
                    <a:pt x="363001" y="104075"/>
                  </a:lnTo>
                  <a:lnTo>
                    <a:pt x="363223" y="106440"/>
                  </a:lnTo>
                  <a:lnTo>
                    <a:pt x="363445" y="108805"/>
                  </a:lnTo>
                  <a:lnTo>
                    <a:pt x="363661" y="111171"/>
                  </a:lnTo>
                  <a:lnTo>
                    <a:pt x="363873" y="113536"/>
                  </a:lnTo>
                  <a:lnTo>
                    <a:pt x="364084" y="115901"/>
                  </a:lnTo>
                  <a:lnTo>
                    <a:pt x="364291" y="118267"/>
                  </a:lnTo>
                  <a:lnTo>
                    <a:pt x="364492" y="120632"/>
                  </a:lnTo>
                  <a:lnTo>
                    <a:pt x="364693" y="122997"/>
                  </a:lnTo>
                  <a:lnTo>
                    <a:pt x="364890" y="125363"/>
                  </a:lnTo>
                  <a:lnTo>
                    <a:pt x="365080" y="127728"/>
                  </a:lnTo>
                  <a:lnTo>
                    <a:pt x="365271" y="130093"/>
                  </a:lnTo>
                  <a:lnTo>
                    <a:pt x="365458" y="132459"/>
                  </a:lnTo>
                  <a:lnTo>
                    <a:pt x="365638" y="134824"/>
                  </a:lnTo>
                  <a:lnTo>
                    <a:pt x="365818" y="137189"/>
                  </a:lnTo>
                  <a:lnTo>
                    <a:pt x="365997" y="139555"/>
                  </a:lnTo>
                  <a:lnTo>
                    <a:pt x="366166" y="141920"/>
                  </a:lnTo>
                  <a:lnTo>
                    <a:pt x="366336" y="144285"/>
                  </a:lnTo>
                  <a:lnTo>
                    <a:pt x="366505" y="146651"/>
                  </a:lnTo>
                  <a:lnTo>
                    <a:pt x="366665" y="149016"/>
                  </a:lnTo>
                  <a:lnTo>
                    <a:pt x="366824" y="151381"/>
                  </a:lnTo>
                  <a:lnTo>
                    <a:pt x="366983" y="153747"/>
                  </a:lnTo>
                  <a:lnTo>
                    <a:pt x="367133" y="156112"/>
                  </a:lnTo>
                  <a:lnTo>
                    <a:pt x="367283" y="158477"/>
                  </a:lnTo>
                  <a:lnTo>
                    <a:pt x="367432" y="160843"/>
                  </a:lnTo>
                  <a:lnTo>
                    <a:pt x="367574" y="163208"/>
                  </a:lnTo>
                  <a:lnTo>
                    <a:pt x="367713" y="165573"/>
                  </a:lnTo>
                  <a:lnTo>
                    <a:pt x="367853" y="167939"/>
                  </a:lnTo>
                  <a:lnTo>
                    <a:pt x="367985" y="170304"/>
                  </a:lnTo>
                  <a:lnTo>
                    <a:pt x="368116" y="172669"/>
                  </a:lnTo>
                  <a:lnTo>
                    <a:pt x="368246" y="175035"/>
                  </a:lnTo>
                  <a:lnTo>
                    <a:pt x="368370" y="177400"/>
                  </a:lnTo>
                  <a:lnTo>
                    <a:pt x="368490" y="179765"/>
                  </a:lnTo>
                  <a:lnTo>
                    <a:pt x="368611" y="182131"/>
                  </a:lnTo>
                  <a:lnTo>
                    <a:pt x="368727" y="184496"/>
                  </a:lnTo>
                  <a:lnTo>
                    <a:pt x="368838" y="186861"/>
                  </a:lnTo>
                  <a:lnTo>
                    <a:pt x="368950" y="189227"/>
                  </a:lnTo>
                  <a:lnTo>
                    <a:pt x="369058" y="191592"/>
                  </a:lnTo>
                  <a:lnTo>
                    <a:pt x="369160" y="193957"/>
                  </a:lnTo>
                  <a:lnTo>
                    <a:pt x="369263" y="196323"/>
                  </a:lnTo>
                  <a:lnTo>
                    <a:pt x="369363" y="198688"/>
                  </a:lnTo>
                  <a:lnTo>
                    <a:pt x="369457" y="201053"/>
                  </a:lnTo>
                  <a:lnTo>
                    <a:pt x="369551" y="203419"/>
                  </a:lnTo>
                  <a:lnTo>
                    <a:pt x="369643" y="205784"/>
                  </a:lnTo>
                  <a:lnTo>
                    <a:pt x="369729" y="208150"/>
                  </a:lnTo>
                  <a:lnTo>
                    <a:pt x="369815" y="210515"/>
                  </a:lnTo>
                  <a:lnTo>
                    <a:pt x="369899" y="212880"/>
                  </a:lnTo>
                  <a:lnTo>
                    <a:pt x="369977" y="215246"/>
                  </a:lnTo>
                  <a:lnTo>
                    <a:pt x="370055" y="217611"/>
                  </a:lnTo>
                  <a:lnTo>
                    <a:pt x="370133" y="219976"/>
                  </a:lnTo>
                  <a:lnTo>
                    <a:pt x="370203" y="222342"/>
                  </a:lnTo>
                  <a:lnTo>
                    <a:pt x="370273" y="224707"/>
                  </a:lnTo>
                  <a:lnTo>
                    <a:pt x="370344" y="227072"/>
                  </a:lnTo>
                  <a:lnTo>
                    <a:pt x="370407" y="229438"/>
                  </a:lnTo>
                  <a:lnTo>
                    <a:pt x="370470" y="231803"/>
                  </a:lnTo>
                  <a:lnTo>
                    <a:pt x="370533" y="234168"/>
                  </a:lnTo>
                  <a:lnTo>
                    <a:pt x="370590" y="236534"/>
                  </a:lnTo>
                  <a:lnTo>
                    <a:pt x="370647" y="238899"/>
                  </a:lnTo>
                  <a:lnTo>
                    <a:pt x="370703" y="241264"/>
                  </a:lnTo>
                  <a:lnTo>
                    <a:pt x="370754" y="243630"/>
                  </a:lnTo>
                  <a:lnTo>
                    <a:pt x="370804" y="245995"/>
                  </a:lnTo>
                  <a:lnTo>
                    <a:pt x="370853" y="248360"/>
                  </a:lnTo>
                  <a:lnTo>
                    <a:pt x="370899" y="250726"/>
                  </a:lnTo>
                  <a:lnTo>
                    <a:pt x="370942" y="253091"/>
                  </a:lnTo>
                  <a:lnTo>
                    <a:pt x="370986" y="255456"/>
                  </a:lnTo>
                  <a:lnTo>
                    <a:pt x="371026" y="257822"/>
                  </a:lnTo>
                  <a:lnTo>
                    <a:pt x="371064" y="260187"/>
                  </a:lnTo>
                  <a:lnTo>
                    <a:pt x="371102" y="262552"/>
                  </a:lnTo>
                  <a:lnTo>
                    <a:pt x="371138" y="264918"/>
                  </a:lnTo>
                  <a:lnTo>
                    <a:pt x="371170" y="267283"/>
                  </a:lnTo>
                  <a:lnTo>
                    <a:pt x="371203" y="269648"/>
                  </a:lnTo>
                  <a:lnTo>
                    <a:pt x="371234" y="272014"/>
                  </a:lnTo>
                  <a:lnTo>
                    <a:pt x="371262" y="274379"/>
                  </a:lnTo>
                  <a:lnTo>
                    <a:pt x="371290" y="276744"/>
                  </a:lnTo>
                  <a:lnTo>
                    <a:pt x="371317" y="279110"/>
                  </a:lnTo>
                  <a:lnTo>
                    <a:pt x="371340" y="281475"/>
                  </a:lnTo>
                  <a:lnTo>
                    <a:pt x="371364" y="283840"/>
                  </a:lnTo>
                  <a:lnTo>
                    <a:pt x="371387" y="286206"/>
                  </a:lnTo>
                  <a:lnTo>
                    <a:pt x="371407" y="288571"/>
                  </a:lnTo>
                  <a:lnTo>
                    <a:pt x="371427" y="290936"/>
                  </a:lnTo>
                  <a:lnTo>
                    <a:pt x="371446" y="293302"/>
                  </a:lnTo>
                  <a:lnTo>
                    <a:pt x="371463" y="295667"/>
                  </a:lnTo>
                  <a:lnTo>
                    <a:pt x="371479" y="298032"/>
                  </a:lnTo>
                  <a:lnTo>
                    <a:pt x="371496" y="300398"/>
                  </a:lnTo>
                  <a:lnTo>
                    <a:pt x="371510" y="302763"/>
                  </a:lnTo>
                  <a:lnTo>
                    <a:pt x="371523" y="305128"/>
                  </a:lnTo>
                  <a:lnTo>
                    <a:pt x="371537" y="307494"/>
                  </a:lnTo>
                  <a:lnTo>
                    <a:pt x="371549" y="309859"/>
                  </a:lnTo>
                  <a:lnTo>
                    <a:pt x="371560" y="312225"/>
                  </a:lnTo>
                  <a:lnTo>
                    <a:pt x="371572" y="314590"/>
                  </a:lnTo>
                  <a:lnTo>
                    <a:pt x="371582" y="316955"/>
                  </a:lnTo>
                  <a:lnTo>
                    <a:pt x="371592" y="319321"/>
                  </a:lnTo>
                  <a:lnTo>
                    <a:pt x="371601" y="321686"/>
                  </a:lnTo>
                  <a:lnTo>
                    <a:pt x="371610" y="324051"/>
                  </a:lnTo>
                  <a:lnTo>
                    <a:pt x="371619" y="326417"/>
                  </a:lnTo>
                  <a:lnTo>
                    <a:pt x="371627" y="328782"/>
                  </a:lnTo>
                  <a:lnTo>
                    <a:pt x="371635" y="331147"/>
                  </a:lnTo>
                  <a:lnTo>
                    <a:pt x="371643" y="333513"/>
                  </a:lnTo>
                  <a:lnTo>
                    <a:pt x="371651" y="335878"/>
                  </a:lnTo>
                  <a:lnTo>
                    <a:pt x="371659" y="338243"/>
                  </a:lnTo>
                  <a:lnTo>
                    <a:pt x="371667" y="340609"/>
                  </a:lnTo>
                  <a:lnTo>
                    <a:pt x="371674" y="342974"/>
                  </a:lnTo>
                  <a:lnTo>
                    <a:pt x="371682" y="345339"/>
                  </a:lnTo>
                  <a:lnTo>
                    <a:pt x="371691" y="347705"/>
                  </a:lnTo>
                  <a:lnTo>
                    <a:pt x="371699" y="350070"/>
                  </a:lnTo>
                  <a:lnTo>
                    <a:pt x="371707" y="352435"/>
                  </a:lnTo>
                  <a:lnTo>
                    <a:pt x="371716" y="354801"/>
                  </a:lnTo>
                  <a:lnTo>
                    <a:pt x="371726" y="357166"/>
                  </a:lnTo>
                  <a:lnTo>
                    <a:pt x="371735" y="359531"/>
                  </a:lnTo>
                  <a:lnTo>
                    <a:pt x="371746" y="361897"/>
                  </a:lnTo>
                  <a:lnTo>
                    <a:pt x="371757" y="364262"/>
                  </a:lnTo>
                  <a:lnTo>
                    <a:pt x="371768" y="366627"/>
                  </a:lnTo>
                  <a:lnTo>
                    <a:pt x="371781" y="368993"/>
                  </a:lnTo>
                  <a:lnTo>
                    <a:pt x="371794" y="371358"/>
                  </a:lnTo>
                  <a:lnTo>
                    <a:pt x="371807" y="373723"/>
                  </a:lnTo>
                  <a:lnTo>
                    <a:pt x="371823" y="376089"/>
                  </a:lnTo>
                  <a:lnTo>
                    <a:pt x="371839" y="378454"/>
                  </a:lnTo>
                  <a:lnTo>
                    <a:pt x="371854" y="380819"/>
                  </a:lnTo>
                  <a:lnTo>
                    <a:pt x="371873" y="383185"/>
                  </a:lnTo>
                  <a:lnTo>
                    <a:pt x="371892" y="385550"/>
                  </a:lnTo>
                  <a:lnTo>
                    <a:pt x="371912" y="387915"/>
                  </a:lnTo>
                  <a:lnTo>
                    <a:pt x="371934" y="390281"/>
                  </a:lnTo>
                  <a:lnTo>
                    <a:pt x="371957" y="392646"/>
                  </a:lnTo>
                  <a:lnTo>
                    <a:pt x="371980" y="395011"/>
                  </a:lnTo>
                  <a:lnTo>
                    <a:pt x="372006" y="397377"/>
                  </a:lnTo>
                  <a:lnTo>
                    <a:pt x="372034" y="399742"/>
                  </a:lnTo>
                  <a:lnTo>
                    <a:pt x="372061" y="402107"/>
                  </a:lnTo>
                  <a:lnTo>
                    <a:pt x="372092" y="404473"/>
                  </a:lnTo>
                  <a:lnTo>
                    <a:pt x="372125" y="406838"/>
                  </a:lnTo>
                  <a:lnTo>
                    <a:pt x="372157" y="409203"/>
                  </a:lnTo>
                  <a:lnTo>
                    <a:pt x="372193" y="411569"/>
                  </a:lnTo>
                  <a:lnTo>
                    <a:pt x="372231" y="413934"/>
                  </a:lnTo>
                  <a:lnTo>
                    <a:pt x="372269" y="416300"/>
                  </a:lnTo>
                  <a:lnTo>
                    <a:pt x="372310" y="418665"/>
                  </a:lnTo>
                  <a:lnTo>
                    <a:pt x="372355" y="421030"/>
                  </a:lnTo>
                  <a:lnTo>
                    <a:pt x="372399" y="423396"/>
                  </a:lnTo>
                  <a:lnTo>
                    <a:pt x="372446" y="425761"/>
                  </a:lnTo>
                  <a:lnTo>
                    <a:pt x="372497" y="428126"/>
                  </a:lnTo>
                  <a:lnTo>
                    <a:pt x="372548" y="430492"/>
                  </a:lnTo>
                  <a:lnTo>
                    <a:pt x="372601" y="432857"/>
                  </a:lnTo>
                  <a:lnTo>
                    <a:pt x="372660" y="435222"/>
                  </a:lnTo>
                  <a:lnTo>
                    <a:pt x="372718" y="437588"/>
                  </a:lnTo>
                  <a:lnTo>
                    <a:pt x="372778" y="439953"/>
                  </a:lnTo>
                  <a:lnTo>
                    <a:pt x="372844" y="442318"/>
                  </a:lnTo>
                  <a:lnTo>
                    <a:pt x="372910" y="444684"/>
                  </a:lnTo>
                  <a:lnTo>
                    <a:pt x="372977" y="447049"/>
                  </a:lnTo>
                  <a:lnTo>
                    <a:pt x="373052" y="449414"/>
                  </a:lnTo>
                  <a:lnTo>
                    <a:pt x="373127" y="451780"/>
                  </a:lnTo>
                  <a:lnTo>
                    <a:pt x="373201" y="454145"/>
                  </a:lnTo>
                  <a:lnTo>
                    <a:pt x="373284" y="456510"/>
                  </a:lnTo>
                  <a:lnTo>
                    <a:pt x="373368" y="458876"/>
                  </a:lnTo>
                  <a:lnTo>
                    <a:pt x="373451" y="461241"/>
                  </a:lnTo>
                  <a:lnTo>
                    <a:pt x="373543" y="463606"/>
                  </a:lnTo>
                  <a:lnTo>
                    <a:pt x="373636" y="465972"/>
                  </a:lnTo>
                  <a:lnTo>
                    <a:pt x="373729" y="468337"/>
                  </a:lnTo>
                  <a:lnTo>
                    <a:pt x="373829" y="470702"/>
                  </a:lnTo>
                  <a:lnTo>
                    <a:pt x="373932" y="473068"/>
                  </a:lnTo>
                  <a:lnTo>
                    <a:pt x="374035" y="475433"/>
                  </a:lnTo>
                  <a:lnTo>
                    <a:pt x="374144" y="477798"/>
                  </a:lnTo>
                  <a:lnTo>
                    <a:pt x="374257" y="480164"/>
                  </a:lnTo>
                  <a:lnTo>
                    <a:pt x="374370" y="482529"/>
                  </a:lnTo>
                  <a:lnTo>
                    <a:pt x="374490" y="484894"/>
                  </a:lnTo>
                  <a:lnTo>
                    <a:pt x="374613" y="487260"/>
                  </a:lnTo>
                  <a:lnTo>
                    <a:pt x="374737" y="489625"/>
                  </a:lnTo>
                  <a:lnTo>
                    <a:pt x="374866" y="491990"/>
                  </a:lnTo>
                  <a:lnTo>
                    <a:pt x="375001" y="494356"/>
                  </a:lnTo>
                  <a:lnTo>
                    <a:pt x="375136" y="496721"/>
                  </a:lnTo>
                  <a:lnTo>
                    <a:pt x="375276" y="499086"/>
                  </a:lnTo>
                  <a:lnTo>
                    <a:pt x="375422" y="501452"/>
                  </a:lnTo>
                  <a:lnTo>
                    <a:pt x="375569" y="503817"/>
                  </a:lnTo>
                  <a:lnTo>
                    <a:pt x="375719" y="506182"/>
                  </a:lnTo>
                  <a:lnTo>
                    <a:pt x="375877" y="508548"/>
                  </a:lnTo>
                  <a:lnTo>
                    <a:pt x="376035" y="510913"/>
                  </a:lnTo>
                  <a:lnTo>
                    <a:pt x="376196" y="513278"/>
                  </a:lnTo>
                  <a:lnTo>
                    <a:pt x="376367" y="515644"/>
                  </a:lnTo>
                  <a:lnTo>
                    <a:pt x="376538" y="518009"/>
                  </a:lnTo>
                  <a:lnTo>
                    <a:pt x="376710" y="520375"/>
                  </a:lnTo>
                  <a:lnTo>
                    <a:pt x="376893" y="522740"/>
                  </a:lnTo>
                  <a:lnTo>
                    <a:pt x="377076" y="525105"/>
                  </a:lnTo>
                  <a:lnTo>
                    <a:pt x="377260" y="527471"/>
                  </a:lnTo>
                  <a:lnTo>
                    <a:pt x="377456" y="529836"/>
                  </a:lnTo>
                  <a:lnTo>
                    <a:pt x="377652" y="532201"/>
                  </a:lnTo>
                  <a:lnTo>
                    <a:pt x="377848" y="534567"/>
                  </a:lnTo>
                  <a:lnTo>
                    <a:pt x="378057" y="536932"/>
                  </a:lnTo>
                  <a:lnTo>
                    <a:pt x="378266" y="539297"/>
                  </a:lnTo>
                  <a:lnTo>
                    <a:pt x="378475" y="541663"/>
                  </a:lnTo>
                  <a:lnTo>
                    <a:pt x="378696" y="544028"/>
                  </a:lnTo>
                  <a:lnTo>
                    <a:pt x="378918" y="546393"/>
                  </a:lnTo>
                  <a:lnTo>
                    <a:pt x="379141" y="548759"/>
                  </a:lnTo>
                  <a:lnTo>
                    <a:pt x="379374" y="551124"/>
                  </a:lnTo>
                  <a:lnTo>
                    <a:pt x="379610" y="553489"/>
                  </a:lnTo>
                  <a:lnTo>
                    <a:pt x="379846" y="555855"/>
                  </a:lnTo>
                  <a:lnTo>
                    <a:pt x="380091" y="558220"/>
                  </a:lnTo>
                  <a:lnTo>
                    <a:pt x="380342" y="560585"/>
                  </a:lnTo>
                  <a:lnTo>
                    <a:pt x="380592" y="562951"/>
                  </a:lnTo>
                  <a:lnTo>
                    <a:pt x="380849" y="565316"/>
                  </a:lnTo>
                  <a:lnTo>
                    <a:pt x="381113" y="567681"/>
                  </a:lnTo>
                  <a:lnTo>
                    <a:pt x="381377" y="570047"/>
                  </a:lnTo>
                  <a:lnTo>
                    <a:pt x="381647" y="572412"/>
                  </a:lnTo>
                  <a:lnTo>
                    <a:pt x="381925" y="574777"/>
                  </a:lnTo>
                  <a:lnTo>
                    <a:pt x="382204" y="577143"/>
                  </a:lnTo>
                  <a:lnTo>
                    <a:pt x="382486" y="579508"/>
                  </a:lnTo>
                  <a:lnTo>
                    <a:pt x="382779" y="581873"/>
                  </a:lnTo>
                  <a:lnTo>
                    <a:pt x="383071" y="584239"/>
                  </a:lnTo>
                  <a:lnTo>
                    <a:pt x="383366" y="586604"/>
                  </a:lnTo>
                  <a:lnTo>
                    <a:pt x="383672" y="588969"/>
                  </a:lnTo>
                  <a:lnTo>
                    <a:pt x="383979" y="591335"/>
                  </a:lnTo>
                  <a:lnTo>
                    <a:pt x="384287" y="593700"/>
                  </a:lnTo>
                  <a:lnTo>
                    <a:pt x="384607" y="596065"/>
                  </a:lnTo>
                  <a:lnTo>
                    <a:pt x="384928" y="598431"/>
                  </a:lnTo>
                  <a:lnTo>
                    <a:pt x="385249" y="600796"/>
                  </a:lnTo>
                  <a:lnTo>
                    <a:pt x="385583" y="603161"/>
                  </a:lnTo>
                  <a:lnTo>
                    <a:pt x="385918" y="605527"/>
                  </a:lnTo>
                  <a:lnTo>
                    <a:pt x="386252" y="607892"/>
                  </a:lnTo>
                  <a:lnTo>
                    <a:pt x="386600" y="610257"/>
                  </a:lnTo>
                  <a:lnTo>
                    <a:pt x="386948" y="612623"/>
                  </a:lnTo>
                  <a:lnTo>
                    <a:pt x="387296" y="614988"/>
                  </a:lnTo>
                  <a:lnTo>
                    <a:pt x="387657" y="617353"/>
                  </a:lnTo>
                  <a:lnTo>
                    <a:pt x="388019" y="619719"/>
                  </a:lnTo>
                  <a:lnTo>
                    <a:pt x="388381" y="622084"/>
                  </a:lnTo>
                  <a:lnTo>
                    <a:pt x="388754" y="624450"/>
                  </a:lnTo>
                  <a:lnTo>
                    <a:pt x="389129" y="626815"/>
                  </a:lnTo>
                  <a:lnTo>
                    <a:pt x="389505" y="629180"/>
                  </a:lnTo>
                  <a:lnTo>
                    <a:pt x="389890" y="631546"/>
                  </a:lnTo>
                  <a:lnTo>
                    <a:pt x="390279" y="633911"/>
                  </a:lnTo>
                  <a:lnTo>
                    <a:pt x="390669" y="636276"/>
                  </a:lnTo>
                  <a:lnTo>
                    <a:pt x="391066" y="638642"/>
                  </a:lnTo>
                  <a:lnTo>
                    <a:pt x="391468" y="641007"/>
                  </a:lnTo>
                  <a:lnTo>
                    <a:pt x="391871" y="643372"/>
                  </a:lnTo>
                  <a:lnTo>
                    <a:pt x="392279" y="645738"/>
                  </a:lnTo>
                  <a:lnTo>
                    <a:pt x="392695" y="648103"/>
                  </a:lnTo>
                  <a:lnTo>
                    <a:pt x="393110" y="650468"/>
                  </a:lnTo>
                  <a:lnTo>
                    <a:pt x="393531" y="652834"/>
                  </a:lnTo>
                  <a:lnTo>
                    <a:pt x="393959" y="655199"/>
                  </a:lnTo>
                  <a:lnTo>
                    <a:pt x="394387" y="657564"/>
                  </a:lnTo>
                  <a:lnTo>
                    <a:pt x="394818" y="659930"/>
                  </a:lnTo>
                  <a:lnTo>
                    <a:pt x="395259" y="662295"/>
                  </a:lnTo>
                  <a:lnTo>
                    <a:pt x="395699" y="664660"/>
                  </a:lnTo>
                  <a:lnTo>
                    <a:pt x="396141" y="667026"/>
                  </a:lnTo>
                  <a:lnTo>
                    <a:pt x="396593" y="669391"/>
                  </a:lnTo>
                  <a:lnTo>
                    <a:pt x="397046" y="671756"/>
                  </a:lnTo>
                  <a:lnTo>
                    <a:pt x="397499" y="674122"/>
                  </a:lnTo>
                  <a:lnTo>
                    <a:pt x="397962" y="676487"/>
                  </a:lnTo>
                  <a:lnTo>
                    <a:pt x="398426" y="678852"/>
                  </a:lnTo>
                  <a:lnTo>
                    <a:pt x="398889" y="681218"/>
                  </a:lnTo>
                  <a:lnTo>
                    <a:pt x="399364" y="683583"/>
                  </a:lnTo>
                  <a:lnTo>
                    <a:pt x="399838" y="685948"/>
                  </a:lnTo>
                  <a:lnTo>
                    <a:pt x="400312" y="688314"/>
                  </a:lnTo>
                  <a:lnTo>
                    <a:pt x="400796" y="690679"/>
                  </a:lnTo>
                  <a:lnTo>
                    <a:pt x="401281" y="693044"/>
                  </a:lnTo>
                  <a:lnTo>
                    <a:pt x="401765" y="695410"/>
                  </a:lnTo>
                  <a:lnTo>
                    <a:pt x="402258" y="697775"/>
                  </a:lnTo>
                  <a:lnTo>
                    <a:pt x="402753" y="700140"/>
                  </a:lnTo>
                  <a:lnTo>
                    <a:pt x="403247" y="702506"/>
                  </a:lnTo>
                  <a:lnTo>
                    <a:pt x="403748" y="704871"/>
                  </a:lnTo>
                  <a:lnTo>
                    <a:pt x="404252" y="707236"/>
                  </a:lnTo>
                  <a:lnTo>
                    <a:pt x="404755" y="709602"/>
                  </a:lnTo>
                  <a:lnTo>
                    <a:pt x="405264" y="711967"/>
                  </a:lnTo>
                  <a:lnTo>
                    <a:pt x="405777" y="714332"/>
                  </a:lnTo>
                  <a:lnTo>
                    <a:pt x="406289" y="716698"/>
                  </a:lnTo>
                  <a:lnTo>
                    <a:pt x="406805" y="719063"/>
                  </a:lnTo>
                  <a:lnTo>
                    <a:pt x="407325" y="721428"/>
                  </a:lnTo>
                  <a:lnTo>
                    <a:pt x="407845" y="723794"/>
                  </a:lnTo>
                  <a:lnTo>
                    <a:pt x="408368" y="726159"/>
                  </a:lnTo>
                  <a:lnTo>
                    <a:pt x="408896" y="728525"/>
                  </a:lnTo>
                  <a:lnTo>
                    <a:pt x="409423" y="730890"/>
                  </a:lnTo>
                  <a:lnTo>
                    <a:pt x="409952" y="733255"/>
                  </a:lnTo>
                  <a:lnTo>
                    <a:pt x="410486" y="735621"/>
                  </a:lnTo>
                  <a:lnTo>
                    <a:pt x="411019" y="737986"/>
                  </a:lnTo>
                  <a:lnTo>
                    <a:pt x="411554" y="740351"/>
                  </a:lnTo>
                  <a:lnTo>
                    <a:pt x="412094" y="742717"/>
                  </a:lnTo>
                  <a:lnTo>
                    <a:pt x="412633" y="745082"/>
                  </a:lnTo>
                  <a:lnTo>
                    <a:pt x="413173" y="747447"/>
                  </a:lnTo>
                  <a:lnTo>
                    <a:pt x="413717" y="749813"/>
                  </a:lnTo>
                  <a:lnTo>
                    <a:pt x="414261" y="752178"/>
                  </a:lnTo>
                  <a:lnTo>
                    <a:pt x="414805" y="754543"/>
                  </a:lnTo>
                  <a:lnTo>
                    <a:pt x="415353" y="756909"/>
                  </a:lnTo>
                  <a:lnTo>
                    <a:pt x="415901" y="759274"/>
                  </a:lnTo>
                  <a:lnTo>
                    <a:pt x="416449" y="761639"/>
                  </a:lnTo>
                  <a:lnTo>
                    <a:pt x="417000" y="764005"/>
                  </a:lnTo>
                  <a:lnTo>
                    <a:pt x="417551" y="766370"/>
                  </a:lnTo>
                  <a:lnTo>
                    <a:pt x="418103" y="768735"/>
                  </a:lnTo>
                  <a:lnTo>
                    <a:pt x="418656" y="771101"/>
                  </a:lnTo>
                  <a:lnTo>
                    <a:pt x="419209" y="773466"/>
                  </a:lnTo>
                  <a:lnTo>
                    <a:pt x="419762" y="775831"/>
                  </a:lnTo>
                  <a:lnTo>
                    <a:pt x="420317" y="778197"/>
                  </a:lnTo>
                  <a:lnTo>
                    <a:pt x="420871" y="780562"/>
                  </a:lnTo>
                  <a:lnTo>
                    <a:pt x="421426" y="782927"/>
                  </a:lnTo>
                  <a:lnTo>
                    <a:pt x="421981" y="785293"/>
                  </a:lnTo>
                  <a:lnTo>
                    <a:pt x="422536" y="787658"/>
                  </a:lnTo>
                  <a:lnTo>
                    <a:pt x="423091" y="790023"/>
                  </a:lnTo>
                  <a:lnTo>
                    <a:pt x="423646" y="792389"/>
                  </a:lnTo>
                  <a:lnTo>
                    <a:pt x="424200" y="794754"/>
                  </a:lnTo>
                  <a:lnTo>
                    <a:pt x="424755" y="797119"/>
                  </a:lnTo>
                  <a:lnTo>
                    <a:pt x="425308" y="799485"/>
                  </a:lnTo>
                  <a:lnTo>
                    <a:pt x="425861" y="801850"/>
                  </a:lnTo>
                  <a:lnTo>
                    <a:pt x="426414" y="804215"/>
                  </a:lnTo>
                  <a:lnTo>
                    <a:pt x="426966" y="806581"/>
                  </a:lnTo>
                  <a:lnTo>
                    <a:pt x="427516" y="808946"/>
                  </a:lnTo>
                  <a:lnTo>
                    <a:pt x="428067" y="811311"/>
                  </a:lnTo>
                  <a:lnTo>
                    <a:pt x="428616" y="813677"/>
                  </a:lnTo>
                  <a:lnTo>
                    <a:pt x="429163" y="816042"/>
                  </a:lnTo>
                  <a:lnTo>
                    <a:pt x="429710" y="818407"/>
                  </a:lnTo>
                  <a:lnTo>
                    <a:pt x="430256" y="820773"/>
                  </a:lnTo>
                  <a:lnTo>
                    <a:pt x="430798" y="823138"/>
                  </a:lnTo>
                  <a:lnTo>
                    <a:pt x="431340" y="825503"/>
                  </a:lnTo>
                  <a:lnTo>
                    <a:pt x="431882" y="827869"/>
                  </a:lnTo>
                  <a:lnTo>
                    <a:pt x="432418" y="830234"/>
                  </a:lnTo>
                  <a:lnTo>
                    <a:pt x="432955" y="832600"/>
                  </a:lnTo>
                  <a:lnTo>
                    <a:pt x="433491" y="834965"/>
                  </a:lnTo>
                  <a:lnTo>
                    <a:pt x="434021" y="837330"/>
                  </a:lnTo>
                  <a:lnTo>
                    <a:pt x="434551" y="839696"/>
                  </a:lnTo>
                  <a:lnTo>
                    <a:pt x="435081" y="842061"/>
                  </a:lnTo>
                  <a:lnTo>
                    <a:pt x="435604" y="844426"/>
                  </a:lnTo>
                  <a:lnTo>
                    <a:pt x="436126" y="846792"/>
                  </a:lnTo>
                  <a:lnTo>
                    <a:pt x="436648" y="849157"/>
                  </a:lnTo>
                  <a:lnTo>
                    <a:pt x="437164" y="851522"/>
                  </a:lnTo>
                  <a:lnTo>
                    <a:pt x="437677" y="853888"/>
                  </a:lnTo>
                  <a:lnTo>
                    <a:pt x="438190" y="856253"/>
                  </a:lnTo>
                  <a:lnTo>
                    <a:pt x="438697" y="858618"/>
                  </a:lnTo>
                  <a:lnTo>
                    <a:pt x="439201" y="860984"/>
                  </a:lnTo>
                  <a:lnTo>
                    <a:pt x="439704" y="863349"/>
                  </a:lnTo>
                  <a:lnTo>
                    <a:pt x="440202" y="865714"/>
                  </a:lnTo>
                  <a:lnTo>
                    <a:pt x="440695" y="868080"/>
                  </a:lnTo>
                  <a:lnTo>
                    <a:pt x="441187" y="870445"/>
                  </a:lnTo>
                  <a:lnTo>
                    <a:pt x="441675" y="872810"/>
                  </a:lnTo>
                  <a:lnTo>
                    <a:pt x="442155" y="875176"/>
                  </a:lnTo>
                  <a:lnTo>
                    <a:pt x="442636" y="877541"/>
                  </a:lnTo>
                  <a:lnTo>
                    <a:pt x="443112" y="879906"/>
                  </a:lnTo>
                  <a:lnTo>
                    <a:pt x="443580" y="882272"/>
                  </a:lnTo>
                  <a:lnTo>
                    <a:pt x="444048" y="884637"/>
                  </a:lnTo>
                  <a:lnTo>
                    <a:pt x="444513" y="887002"/>
                  </a:lnTo>
                  <a:lnTo>
                    <a:pt x="444967" y="889368"/>
                  </a:lnTo>
                  <a:lnTo>
                    <a:pt x="445421" y="891733"/>
                  </a:lnTo>
                  <a:lnTo>
                    <a:pt x="445872" y="894098"/>
                  </a:lnTo>
                  <a:lnTo>
                    <a:pt x="446312" y="896464"/>
                  </a:lnTo>
                  <a:lnTo>
                    <a:pt x="446751" y="898829"/>
                  </a:lnTo>
                  <a:lnTo>
                    <a:pt x="447189" y="901194"/>
                  </a:lnTo>
                  <a:lnTo>
                    <a:pt x="447612" y="903560"/>
                  </a:lnTo>
                  <a:lnTo>
                    <a:pt x="448035" y="905925"/>
                  </a:lnTo>
                  <a:lnTo>
                    <a:pt x="448459" y="908290"/>
                  </a:lnTo>
                  <a:lnTo>
                    <a:pt x="448865" y="910656"/>
                  </a:lnTo>
                  <a:lnTo>
                    <a:pt x="449272" y="913021"/>
                  </a:lnTo>
                  <a:lnTo>
                    <a:pt x="449678" y="915386"/>
                  </a:lnTo>
                  <a:lnTo>
                    <a:pt x="450069" y="917752"/>
                  </a:lnTo>
                  <a:lnTo>
                    <a:pt x="450458" y="920117"/>
                  </a:lnTo>
                  <a:lnTo>
                    <a:pt x="450846" y="922482"/>
                  </a:lnTo>
                  <a:lnTo>
                    <a:pt x="451220" y="924848"/>
                  </a:lnTo>
                  <a:lnTo>
                    <a:pt x="451590" y="927213"/>
                  </a:lnTo>
                  <a:lnTo>
                    <a:pt x="451960" y="929578"/>
                  </a:lnTo>
                  <a:lnTo>
                    <a:pt x="452316" y="931944"/>
                  </a:lnTo>
                  <a:lnTo>
                    <a:pt x="452666" y="934309"/>
                  </a:lnTo>
                  <a:lnTo>
                    <a:pt x="453017" y="936675"/>
                  </a:lnTo>
                  <a:lnTo>
                    <a:pt x="453355" y="939040"/>
                  </a:lnTo>
                  <a:lnTo>
                    <a:pt x="453684" y="941405"/>
                  </a:lnTo>
                  <a:lnTo>
                    <a:pt x="454014" y="943771"/>
                  </a:lnTo>
                  <a:lnTo>
                    <a:pt x="454333" y="946136"/>
                  </a:lnTo>
                  <a:lnTo>
                    <a:pt x="454642" y="948501"/>
                  </a:lnTo>
                  <a:lnTo>
                    <a:pt x="454950" y="950867"/>
                  </a:lnTo>
                  <a:lnTo>
                    <a:pt x="455249" y="953232"/>
                  </a:lnTo>
                  <a:lnTo>
                    <a:pt x="455536" y="955597"/>
                  </a:lnTo>
                  <a:lnTo>
                    <a:pt x="455822" y="957963"/>
                  </a:lnTo>
                  <a:lnTo>
                    <a:pt x="456101" y="960328"/>
                  </a:lnTo>
                  <a:lnTo>
                    <a:pt x="456364" y="962693"/>
                  </a:lnTo>
                  <a:lnTo>
                    <a:pt x="456627" y="965059"/>
                  </a:lnTo>
                  <a:lnTo>
                    <a:pt x="456885" y="967424"/>
                  </a:lnTo>
                  <a:lnTo>
                    <a:pt x="457125" y="969789"/>
                  </a:lnTo>
                  <a:lnTo>
                    <a:pt x="457365" y="972155"/>
                  </a:lnTo>
                  <a:lnTo>
                    <a:pt x="457601" y="974520"/>
                  </a:lnTo>
                  <a:lnTo>
                    <a:pt x="457816" y="976885"/>
                  </a:lnTo>
                  <a:lnTo>
                    <a:pt x="458031" y="979251"/>
                  </a:lnTo>
                  <a:lnTo>
                    <a:pt x="458246" y="981616"/>
                  </a:lnTo>
                  <a:lnTo>
                    <a:pt x="458436" y="983981"/>
                  </a:lnTo>
                  <a:lnTo>
                    <a:pt x="458626" y="986347"/>
                  </a:lnTo>
                  <a:lnTo>
                    <a:pt x="458816" y="988712"/>
                  </a:lnTo>
                  <a:lnTo>
                    <a:pt x="458982" y="991077"/>
                  </a:lnTo>
                  <a:lnTo>
                    <a:pt x="459146" y="993443"/>
                  </a:lnTo>
                  <a:lnTo>
                    <a:pt x="459311" y="995808"/>
                  </a:lnTo>
                  <a:lnTo>
                    <a:pt x="459453" y="998173"/>
                  </a:lnTo>
                  <a:lnTo>
                    <a:pt x="459591" y="1000539"/>
                  </a:lnTo>
                  <a:lnTo>
                    <a:pt x="459729" y="1002904"/>
                  </a:lnTo>
                  <a:lnTo>
                    <a:pt x="459847" y="1005269"/>
                  </a:lnTo>
                  <a:lnTo>
                    <a:pt x="459958" y="1007635"/>
                  </a:lnTo>
                  <a:lnTo>
                    <a:pt x="460069" y="1010000"/>
                  </a:lnTo>
                  <a:lnTo>
                    <a:pt x="460163" y="1012365"/>
                  </a:lnTo>
                  <a:lnTo>
                    <a:pt x="460246" y="1014731"/>
                  </a:lnTo>
                  <a:lnTo>
                    <a:pt x="460330" y="1017096"/>
                  </a:lnTo>
                  <a:lnTo>
                    <a:pt x="460399" y="1019461"/>
                  </a:lnTo>
                  <a:lnTo>
                    <a:pt x="460454" y="1021827"/>
                  </a:lnTo>
                  <a:lnTo>
                    <a:pt x="460510" y="1024192"/>
                  </a:lnTo>
                  <a:lnTo>
                    <a:pt x="460554" y="1026557"/>
                  </a:lnTo>
                  <a:lnTo>
                    <a:pt x="460581" y="1028923"/>
                  </a:lnTo>
                  <a:lnTo>
                    <a:pt x="460609" y="1031288"/>
                  </a:lnTo>
                  <a:lnTo>
                    <a:pt x="460626" y="1033653"/>
                  </a:lnTo>
                  <a:lnTo>
                    <a:pt x="460625" y="1036019"/>
                  </a:lnTo>
                  <a:lnTo>
                    <a:pt x="460624" y="1038384"/>
                  </a:lnTo>
                  <a:lnTo>
                    <a:pt x="460616" y="1040750"/>
                  </a:lnTo>
                  <a:lnTo>
                    <a:pt x="460586" y="1043115"/>
                  </a:lnTo>
                  <a:lnTo>
                    <a:pt x="460555" y="1045480"/>
                  </a:lnTo>
                  <a:lnTo>
                    <a:pt x="460521" y="1047846"/>
                  </a:lnTo>
                  <a:lnTo>
                    <a:pt x="460462" y="1050211"/>
                  </a:lnTo>
                  <a:lnTo>
                    <a:pt x="460402" y="1052576"/>
                  </a:lnTo>
                  <a:lnTo>
                    <a:pt x="460341" y="1054942"/>
                  </a:lnTo>
                  <a:lnTo>
                    <a:pt x="460253" y="1057307"/>
                  </a:lnTo>
                  <a:lnTo>
                    <a:pt x="460164" y="1059672"/>
                  </a:lnTo>
                  <a:lnTo>
                    <a:pt x="460075" y="1062038"/>
                  </a:lnTo>
                  <a:lnTo>
                    <a:pt x="459958" y="1064403"/>
                  </a:lnTo>
                  <a:lnTo>
                    <a:pt x="459839" y="1066768"/>
                  </a:lnTo>
                  <a:lnTo>
                    <a:pt x="459721" y="1069134"/>
                  </a:lnTo>
                  <a:lnTo>
                    <a:pt x="459577" y="1071499"/>
                  </a:lnTo>
                  <a:lnTo>
                    <a:pt x="459429" y="1073864"/>
                  </a:lnTo>
                  <a:lnTo>
                    <a:pt x="459281" y="1076230"/>
                  </a:lnTo>
                  <a:lnTo>
                    <a:pt x="459110" y="1078595"/>
                  </a:lnTo>
                  <a:lnTo>
                    <a:pt x="458932" y="1080960"/>
                  </a:lnTo>
                  <a:lnTo>
                    <a:pt x="458754" y="1083326"/>
                  </a:lnTo>
                  <a:lnTo>
                    <a:pt x="458556" y="1085691"/>
                  </a:lnTo>
                  <a:lnTo>
                    <a:pt x="458348" y="1088056"/>
                  </a:lnTo>
                  <a:lnTo>
                    <a:pt x="458140" y="1090422"/>
                  </a:lnTo>
                  <a:lnTo>
                    <a:pt x="457915" y="1092787"/>
                  </a:lnTo>
                  <a:lnTo>
                    <a:pt x="457678" y="1095152"/>
                  </a:lnTo>
                  <a:lnTo>
                    <a:pt x="457440" y="1097518"/>
                  </a:lnTo>
                  <a:lnTo>
                    <a:pt x="457188" y="1099883"/>
                  </a:lnTo>
                  <a:lnTo>
                    <a:pt x="456921" y="1102248"/>
                  </a:lnTo>
                  <a:lnTo>
                    <a:pt x="456654" y="1104614"/>
                  </a:lnTo>
                  <a:lnTo>
                    <a:pt x="456375" y="1106979"/>
                  </a:lnTo>
                  <a:lnTo>
                    <a:pt x="456078" y="1109344"/>
                  </a:lnTo>
                  <a:lnTo>
                    <a:pt x="455781" y="1111710"/>
                  </a:lnTo>
                  <a:lnTo>
                    <a:pt x="455476" y="1114075"/>
                  </a:lnTo>
                  <a:lnTo>
                    <a:pt x="455149" y="1116440"/>
                  </a:lnTo>
                  <a:lnTo>
                    <a:pt x="454823" y="1118806"/>
                  </a:lnTo>
                  <a:lnTo>
                    <a:pt x="454491" y="1121171"/>
                  </a:lnTo>
                  <a:lnTo>
                    <a:pt x="454136" y="1123536"/>
                  </a:lnTo>
                  <a:lnTo>
                    <a:pt x="453780" y="1125902"/>
                  </a:lnTo>
                  <a:lnTo>
                    <a:pt x="453422" y="1128267"/>
                  </a:lnTo>
                  <a:lnTo>
                    <a:pt x="453037" y="1130632"/>
                  </a:lnTo>
                  <a:lnTo>
                    <a:pt x="452653" y="1132998"/>
                  </a:lnTo>
                  <a:lnTo>
                    <a:pt x="452268" y="1135363"/>
                  </a:lnTo>
                  <a:lnTo>
                    <a:pt x="451855" y="1137728"/>
                  </a:lnTo>
                  <a:lnTo>
                    <a:pt x="451442" y="1140094"/>
                  </a:lnTo>
                  <a:lnTo>
                    <a:pt x="451029" y="1142459"/>
                  </a:lnTo>
                  <a:lnTo>
                    <a:pt x="450590" y="1144825"/>
                  </a:lnTo>
                  <a:lnTo>
                    <a:pt x="450149" y="1147190"/>
                  </a:lnTo>
                  <a:lnTo>
                    <a:pt x="449708" y="1149555"/>
                  </a:lnTo>
                  <a:lnTo>
                    <a:pt x="449244" y="1151921"/>
                  </a:lnTo>
                  <a:lnTo>
                    <a:pt x="448775" y="1154286"/>
                  </a:lnTo>
                  <a:lnTo>
                    <a:pt x="448305" y="1156651"/>
                  </a:lnTo>
                  <a:lnTo>
                    <a:pt x="447817" y="1159017"/>
                  </a:lnTo>
                  <a:lnTo>
                    <a:pt x="447320" y="1161382"/>
                  </a:lnTo>
                  <a:lnTo>
                    <a:pt x="446824" y="1163747"/>
                  </a:lnTo>
                  <a:lnTo>
                    <a:pt x="446311" y="1166113"/>
                  </a:lnTo>
                  <a:lnTo>
                    <a:pt x="445787" y="1168478"/>
                  </a:lnTo>
                  <a:lnTo>
                    <a:pt x="445264" y="1170843"/>
                  </a:lnTo>
                  <a:lnTo>
                    <a:pt x="444727" y="1173209"/>
                  </a:lnTo>
                  <a:lnTo>
                    <a:pt x="444177" y="1175574"/>
                  </a:lnTo>
                  <a:lnTo>
                    <a:pt x="443627" y="1177939"/>
                  </a:lnTo>
                  <a:lnTo>
                    <a:pt x="443066" y="1180305"/>
                  </a:lnTo>
                  <a:lnTo>
                    <a:pt x="442491" y="1182670"/>
                  </a:lnTo>
                  <a:lnTo>
                    <a:pt x="441915" y="1185035"/>
                  </a:lnTo>
                  <a:lnTo>
                    <a:pt x="441331" y="1187401"/>
                  </a:lnTo>
                  <a:lnTo>
                    <a:pt x="440730" y="1189766"/>
                  </a:lnTo>
                  <a:lnTo>
                    <a:pt x="440130" y="1192131"/>
                  </a:lnTo>
                  <a:lnTo>
                    <a:pt x="439523" y="1194497"/>
                  </a:lnTo>
                  <a:lnTo>
                    <a:pt x="438898" y="1196862"/>
                  </a:lnTo>
                  <a:lnTo>
                    <a:pt x="438273" y="1199227"/>
                  </a:lnTo>
                  <a:lnTo>
                    <a:pt x="437644" y="1201593"/>
                  </a:lnTo>
                  <a:lnTo>
                    <a:pt x="436995" y="1203958"/>
                  </a:lnTo>
                  <a:lnTo>
                    <a:pt x="436346" y="1206323"/>
                  </a:lnTo>
                  <a:lnTo>
                    <a:pt x="435696" y="12086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58829" y="2123227"/>
              <a:ext cx="355339" cy="0"/>
            </a:xfrm>
            <a:custGeom>
              <a:avLst/>
              <a:pathLst>
                <a:path w="355339" h="0">
                  <a:moveTo>
                    <a:pt x="0" y="0"/>
                  </a:moveTo>
                  <a:lnTo>
                    <a:pt x="3553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18448" y="23654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18448" y="239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18448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18448" y="1743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18448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306640" y="2428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306640" y="25702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306640" y="2389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6640" y="258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06640" y="2448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213172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290439" y="2569160"/>
              <a:ext cx="459617" cy="42374"/>
            </a:xfrm>
            <a:custGeom>
              <a:avLst/>
              <a:pathLst>
                <a:path w="459617" h="42374">
                  <a:moveTo>
                    <a:pt x="17407" y="42374"/>
                  </a:moveTo>
                  <a:lnTo>
                    <a:pt x="16584" y="42291"/>
                  </a:lnTo>
                  <a:lnTo>
                    <a:pt x="15761" y="42208"/>
                  </a:lnTo>
                  <a:lnTo>
                    <a:pt x="14975" y="42125"/>
                  </a:lnTo>
                  <a:lnTo>
                    <a:pt x="14197" y="42043"/>
                  </a:lnTo>
                  <a:lnTo>
                    <a:pt x="13444" y="41960"/>
                  </a:lnTo>
                  <a:lnTo>
                    <a:pt x="12711" y="41877"/>
                  </a:lnTo>
                  <a:lnTo>
                    <a:pt x="11992" y="41794"/>
                  </a:lnTo>
                  <a:lnTo>
                    <a:pt x="11305" y="41711"/>
                  </a:lnTo>
                  <a:lnTo>
                    <a:pt x="10621" y="41628"/>
                  </a:lnTo>
                  <a:lnTo>
                    <a:pt x="9979" y="41545"/>
                  </a:lnTo>
                  <a:lnTo>
                    <a:pt x="9338" y="41462"/>
                  </a:lnTo>
                  <a:lnTo>
                    <a:pt x="8734" y="41379"/>
                  </a:lnTo>
                  <a:lnTo>
                    <a:pt x="8139" y="41296"/>
                  </a:lnTo>
                  <a:lnTo>
                    <a:pt x="7568" y="41213"/>
                  </a:lnTo>
                  <a:lnTo>
                    <a:pt x="7019" y="41130"/>
                  </a:lnTo>
                  <a:lnTo>
                    <a:pt x="6483" y="41047"/>
                  </a:lnTo>
                  <a:lnTo>
                    <a:pt x="5980" y="40965"/>
                  </a:lnTo>
                  <a:lnTo>
                    <a:pt x="5478" y="40882"/>
                  </a:lnTo>
                  <a:lnTo>
                    <a:pt x="5020" y="40799"/>
                  </a:lnTo>
                  <a:lnTo>
                    <a:pt x="4562" y="40716"/>
                  </a:lnTo>
                  <a:lnTo>
                    <a:pt x="4139" y="40633"/>
                  </a:lnTo>
                  <a:lnTo>
                    <a:pt x="3726" y="40550"/>
                  </a:lnTo>
                  <a:lnTo>
                    <a:pt x="3338" y="40467"/>
                  </a:lnTo>
                  <a:lnTo>
                    <a:pt x="2969" y="40384"/>
                  </a:lnTo>
                  <a:lnTo>
                    <a:pt x="2614" y="40301"/>
                  </a:lnTo>
                  <a:lnTo>
                    <a:pt x="2290" y="40218"/>
                  </a:lnTo>
                  <a:lnTo>
                    <a:pt x="1967" y="40135"/>
                  </a:lnTo>
                  <a:lnTo>
                    <a:pt x="1686" y="40052"/>
                  </a:lnTo>
                  <a:lnTo>
                    <a:pt x="1406" y="39969"/>
                  </a:lnTo>
                  <a:lnTo>
                    <a:pt x="1159" y="39886"/>
                  </a:lnTo>
                  <a:lnTo>
                    <a:pt x="921" y="39804"/>
                  </a:lnTo>
                  <a:lnTo>
                    <a:pt x="705" y="39721"/>
                  </a:lnTo>
                  <a:lnTo>
                    <a:pt x="509" y="39638"/>
                  </a:lnTo>
                  <a:lnTo>
                    <a:pt x="325" y="39555"/>
                  </a:lnTo>
                  <a:lnTo>
                    <a:pt x="170" y="39472"/>
                  </a:lnTo>
                  <a:lnTo>
                    <a:pt x="0" y="38062"/>
                  </a:lnTo>
                  <a:lnTo>
                    <a:pt x="133" y="37979"/>
                  </a:lnTo>
                  <a:lnTo>
                    <a:pt x="267" y="37896"/>
                  </a:lnTo>
                  <a:lnTo>
                    <a:pt x="431" y="37813"/>
                  </a:lnTo>
                  <a:lnTo>
                    <a:pt x="594" y="37730"/>
                  </a:lnTo>
                  <a:lnTo>
                    <a:pt x="781" y="37648"/>
                  </a:lnTo>
                  <a:lnTo>
                    <a:pt x="973" y="37565"/>
                  </a:lnTo>
                  <a:lnTo>
                    <a:pt x="1180" y="37482"/>
                  </a:lnTo>
                  <a:lnTo>
                    <a:pt x="1401" y="37399"/>
                  </a:lnTo>
                  <a:lnTo>
                    <a:pt x="1628" y="37316"/>
                  </a:lnTo>
                  <a:lnTo>
                    <a:pt x="1875" y="37233"/>
                  </a:lnTo>
                  <a:lnTo>
                    <a:pt x="2122" y="37150"/>
                  </a:lnTo>
                  <a:lnTo>
                    <a:pt x="2394" y="37067"/>
                  </a:lnTo>
                  <a:lnTo>
                    <a:pt x="2665" y="36984"/>
                  </a:lnTo>
                  <a:lnTo>
                    <a:pt x="2955" y="36901"/>
                  </a:lnTo>
                  <a:lnTo>
                    <a:pt x="3250" y="36818"/>
                  </a:lnTo>
                  <a:lnTo>
                    <a:pt x="3557" y="36735"/>
                  </a:lnTo>
                  <a:lnTo>
                    <a:pt x="3874" y="36652"/>
                  </a:lnTo>
                  <a:lnTo>
                    <a:pt x="4197" y="36569"/>
                  </a:lnTo>
                  <a:lnTo>
                    <a:pt x="4536" y="36487"/>
                  </a:lnTo>
                  <a:lnTo>
                    <a:pt x="4874" y="36404"/>
                  </a:lnTo>
                  <a:lnTo>
                    <a:pt x="5232" y="36321"/>
                  </a:lnTo>
                  <a:lnTo>
                    <a:pt x="5590" y="36238"/>
                  </a:lnTo>
                  <a:lnTo>
                    <a:pt x="5962" y="36155"/>
                  </a:lnTo>
                  <a:lnTo>
                    <a:pt x="6339" y="36072"/>
                  </a:lnTo>
                  <a:lnTo>
                    <a:pt x="6724" y="35989"/>
                  </a:lnTo>
                  <a:lnTo>
                    <a:pt x="7118" y="35906"/>
                  </a:lnTo>
                  <a:lnTo>
                    <a:pt x="7516" y="35823"/>
                  </a:lnTo>
                  <a:lnTo>
                    <a:pt x="7925" y="35740"/>
                  </a:lnTo>
                  <a:lnTo>
                    <a:pt x="8335" y="35657"/>
                  </a:lnTo>
                  <a:lnTo>
                    <a:pt x="8760" y="35574"/>
                  </a:lnTo>
                  <a:lnTo>
                    <a:pt x="9185" y="35491"/>
                  </a:lnTo>
                  <a:lnTo>
                    <a:pt x="9620" y="35409"/>
                  </a:lnTo>
                  <a:lnTo>
                    <a:pt x="10059" y="35326"/>
                  </a:lnTo>
                  <a:lnTo>
                    <a:pt x="10504" y="35243"/>
                  </a:lnTo>
                  <a:lnTo>
                    <a:pt x="10955" y="35160"/>
                  </a:lnTo>
                  <a:lnTo>
                    <a:pt x="11410" y="35077"/>
                  </a:lnTo>
                  <a:lnTo>
                    <a:pt x="11873" y="34994"/>
                  </a:lnTo>
                  <a:lnTo>
                    <a:pt x="12337" y="34911"/>
                  </a:lnTo>
                  <a:lnTo>
                    <a:pt x="12812" y="34828"/>
                  </a:lnTo>
                  <a:lnTo>
                    <a:pt x="13286" y="34745"/>
                  </a:lnTo>
                  <a:lnTo>
                    <a:pt x="13769" y="34662"/>
                  </a:lnTo>
                  <a:lnTo>
                    <a:pt x="14254" y="34579"/>
                  </a:lnTo>
                  <a:lnTo>
                    <a:pt x="14744" y="34496"/>
                  </a:lnTo>
                  <a:lnTo>
                    <a:pt x="15238" y="34413"/>
                  </a:lnTo>
                  <a:lnTo>
                    <a:pt x="15735" y="34331"/>
                  </a:lnTo>
                  <a:lnTo>
                    <a:pt x="16239" y="34248"/>
                  </a:lnTo>
                  <a:lnTo>
                    <a:pt x="16742" y="34165"/>
                  </a:lnTo>
                  <a:lnTo>
                    <a:pt x="17254" y="34082"/>
                  </a:lnTo>
                  <a:lnTo>
                    <a:pt x="17766" y="33999"/>
                  </a:lnTo>
                  <a:lnTo>
                    <a:pt x="18284" y="33916"/>
                  </a:lnTo>
                  <a:lnTo>
                    <a:pt x="18804" y="33833"/>
                  </a:lnTo>
                  <a:lnTo>
                    <a:pt x="19327" y="33750"/>
                  </a:lnTo>
                  <a:lnTo>
                    <a:pt x="19854" y="33667"/>
                  </a:lnTo>
                  <a:lnTo>
                    <a:pt x="20383" y="33584"/>
                  </a:lnTo>
                  <a:lnTo>
                    <a:pt x="20918" y="33501"/>
                  </a:lnTo>
                  <a:lnTo>
                    <a:pt x="21452" y="33418"/>
                  </a:lnTo>
                  <a:lnTo>
                    <a:pt x="21993" y="33335"/>
                  </a:lnTo>
                  <a:lnTo>
                    <a:pt x="22534" y="33252"/>
                  </a:lnTo>
                  <a:lnTo>
                    <a:pt x="23079" y="33170"/>
                  </a:lnTo>
                  <a:lnTo>
                    <a:pt x="23627" y="33087"/>
                  </a:lnTo>
                  <a:lnTo>
                    <a:pt x="24178" y="33004"/>
                  </a:lnTo>
                  <a:lnTo>
                    <a:pt x="24731" y="32921"/>
                  </a:lnTo>
                  <a:lnTo>
                    <a:pt x="25287" y="32838"/>
                  </a:lnTo>
                  <a:lnTo>
                    <a:pt x="25847" y="32755"/>
                  </a:lnTo>
                  <a:lnTo>
                    <a:pt x="26407" y="32672"/>
                  </a:lnTo>
                  <a:lnTo>
                    <a:pt x="26973" y="32589"/>
                  </a:lnTo>
                  <a:lnTo>
                    <a:pt x="27540" y="32506"/>
                  </a:lnTo>
                  <a:lnTo>
                    <a:pt x="28111" y="32423"/>
                  </a:lnTo>
                  <a:lnTo>
                    <a:pt x="28683" y="32340"/>
                  </a:lnTo>
                  <a:lnTo>
                    <a:pt x="29259" y="32257"/>
                  </a:lnTo>
                  <a:lnTo>
                    <a:pt x="29838" y="32174"/>
                  </a:lnTo>
                  <a:lnTo>
                    <a:pt x="30418" y="32092"/>
                  </a:lnTo>
                  <a:lnTo>
                    <a:pt x="31004" y="32009"/>
                  </a:lnTo>
                  <a:lnTo>
                    <a:pt x="31589" y="31926"/>
                  </a:lnTo>
                  <a:lnTo>
                    <a:pt x="32181" y="31843"/>
                  </a:lnTo>
                  <a:lnTo>
                    <a:pt x="32774" y="31760"/>
                  </a:lnTo>
                  <a:lnTo>
                    <a:pt x="33371" y="31677"/>
                  </a:lnTo>
                  <a:lnTo>
                    <a:pt x="33970" y="31594"/>
                  </a:lnTo>
                  <a:lnTo>
                    <a:pt x="34573" y="31511"/>
                  </a:lnTo>
                  <a:lnTo>
                    <a:pt x="35179" y="31428"/>
                  </a:lnTo>
                  <a:lnTo>
                    <a:pt x="35787" y="31345"/>
                  </a:lnTo>
                  <a:lnTo>
                    <a:pt x="36402" y="31262"/>
                  </a:lnTo>
                  <a:lnTo>
                    <a:pt x="37016" y="31179"/>
                  </a:lnTo>
                  <a:lnTo>
                    <a:pt x="37637" y="31096"/>
                  </a:lnTo>
                  <a:lnTo>
                    <a:pt x="38259" y="31014"/>
                  </a:lnTo>
                  <a:lnTo>
                    <a:pt x="38887" y="30931"/>
                  </a:lnTo>
                  <a:lnTo>
                    <a:pt x="39518" y="30848"/>
                  </a:lnTo>
                  <a:lnTo>
                    <a:pt x="40152" y="30765"/>
                  </a:lnTo>
                  <a:lnTo>
                    <a:pt x="40791" y="30682"/>
                  </a:lnTo>
                  <a:lnTo>
                    <a:pt x="41432" y="30599"/>
                  </a:lnTo>
                  <a:lnTo>
                    <a:pt x="42080" y="30516"/>
                  </a:lnTo>
                  <a:lnTo>
                    <a:pt x="42729" y="30433"/>
                  </a:lnTo>
                  <a:lnTo>
                    <a:pt x="43386" y="30350"/>
                  </a:lnTo>
                  <a:lnTo>
                    <a:pt x="44044" y="30267"/>
                  </a:lnTo>
                  <a:lnTo>
                    <a:pt x="44709" y="30184"/>
                  </a:lnTo>
                  <a:lnTo>
                    <a:pt x="45377" y="30101"/>
                  </a:lnTo>
                  <a:lnTo>
                    <a:pt x="46050" y="30018"/>
                  </a:lnTo>
                  <a:lnTo>
                    <a:pt x="46729" y="29935"/>
                  </a:lnTo>
                  <a:lnTo>
                    <a:pt x="47409" y="29853"/>
                  </a:lnTo>
                  <a:lnTo>
                    <a:pt x="48099" y="29770"/>
                  </a:lnTo>
                  <a:lnTo>
                    <a:pt x="48789" y="29687"/>
                  </a:lnTo>
                  <a:lnTo>
                    <a:pt x="49489" y="29604"/>
                  </a:lnTo>
                  <a:lnTo>
                    <a:pt x="50190" y="29521"/>
                  </a:lnTo>
                  <a:lnTo>
                    <a:pt x="50900" y="29438"/>
                  </a:lnTo>
                  <a:lnTo>
                    <a:pt x="51612" y="29355"/>
                  </a:lnTo>
                  <a:lnTo>
                    <a:pt x="52331" y="29272"/>
                  </a:lnTo>
                  <a:lnTo>
                    <a:pt x="53056" y="29189"/>
                  </a:lnTo>
                  <a:lnTo>
                    <a:pt x="53784" y="29106"/>
                  </a:lnTo>
                  <a:lnTo>
                    <a:pt x="54522" y="29023"/>
                  </a:lnTo>
                  <a:lnTo>
                    <a:pt x="55260" y="28940"/>
                  </a:lnTo>
                  <a:lnTo>
                    <a:pt x="56010" y="28857"/>
                  </a:lnTo>
                  <a:lnTo>
                    <a:pt x="56761" y="28775"/>
                  </a:lnTo>
                  <a:lnTo>
                    <a:pt x="57522" y="28692"/>
                  </a:lnTo>
                  <a:lnTo>
                    <a:pt x="58286" y="28609"/>
                  </a:lnTo>
                  <a:lnTo>
                    <a:pt x="59057" y="28526"/>
                  </a:lnTo>
                  <a:lnTo>
                    <a:pt x="59835" y="28443"/>
                  </a:lnTo>
                  <a:lnTo>
                    <a:pt x="60616" y="28360"/>
                  </a:lnTo>
                  <a:lnTo>
                    <a:pt x="61409" y="28277"/>
                  </a:lnTo>
                  <a:lnTo>
                    <a:pt x="62201" y="28194"/>
                  </a:lnTo>
                  <a:lnTo>
                    <a:pt x="63007" y="28111"/>
                  </a:lnTo>
                  <a:lnTo>
                    <a:pt x="63814" y="28028"/>
                  </a:lnTo>
                  <a:lnTo>
                    <a:pt x="64630" y="27945"/>
                  </a:lnTo>
                  <a:lnTo>
                    <a:pt x="65451" y="27862"/>
                  </a:lnTo>
                  <a:lnTo>
                    <a:pt x="66279" y="27779"/>
                  </a:lnTo>
                  <a:lnTo>
                    <a:pt x="67115" y="27696"/>
                  </a:lnTo>
                  <a:lnTo>
                    <a:pt x="67953" y="27614"/>
                  </a:lnTo>
                  <a:lnTo>
                    <a:pt x="68804" y="27531"/>
                  </a:lnTo>
                  <a:lnTo>
                    <a:pt x="69654" y="27448"/>
                  </a:lnTo>
                  <a:lnTo>
                    <a:pt x="70519" y="27365"/>
                  </a:lnTo>
                  <a:lnTo>
                    <a:pt x="71384" y="27282"/>
                  </a:lnTo>
                  <a:lnTo>
                    <a:pt x="72259" y="27199"/>
                  </a:lnTo>
                  <a:lnTo>
                    <a:pt x="73139" y="27116"/>
                  </a:lnTo>
                  <a:lnTo>
                    <a:pt x="74026" y="27033"/>
                  </a:lnTo>
                  <a:lnTo>
                    <a:pt x="74921" y="26950"/>
                  </a:lnTo>
                  <a:lnTo>
                    <a:pt x="75818" y="26867"/>
                  </a:lnTo>
                  <a:lnTo>
                    <a:pt x="76727" y="26784"/>
                  </a:lnTo>
                  <a:lnTo>
                    <a:pt x="77637" y="26701"/>
                  </a:lnTo>
                  <a:lnTo>
                    <a:pt x="78560" y="26618"/>
                  </a:lnTo>
                  <a:lnTo>
                    <a:pt x="79483" y="26536"/>
                  </a:lnTo>
                  <a:lnTo>
                    <a:pt x="80417" y="26453"/>
                  </a:lnTo>
                  <a:lnTo>
                    <a:pt x="81355" y="26370"/>
                  </a:lnTo>
                  <a:lnTo>
                    <a:pt x="82299" y="26287"/>
                  </a:lnTo>
                  <a:lnTo>
                    <a:pt x="83251" y="26204"/>
                  </a:lnTo>
                  <a:lnTo>
                    <a:pt x="84205" y="26121"/>
                  </a:lnTo>
                  <a:lnTo>
                    <a:pt x="85171" y="26038"/>
                  </a:lnTo>
                  <a:lnTo>
                    <a:pt x="86136" y="25955"/>
                  </a:lnTo>
                  <a:lnTo>
                    <a:pt x="87114" y="25872"/>
                  </a:lnTo>
                  <a:lnTo>
                    <a:pt x="88093" y="25789"/>
                  </a:lnTo>
                  <a:lnTo>
                    <a:pt x="89080" y="25706"/>
                  </a:lnTo>
                  <a:lnTo>
                    <a:pt x="90071" y="25623"/>
                  </a:lnTo>
                  <a:lnTo>
                    <a:pt x="91068" y="25540"/>
                  </a:lnTo>
                  <a:lnTo>
                    <a:pt x="92072" y="25458"/>
                  </a:lnTo>
                  <a:lnTo>
                    <a:pt x="93077" y="25375"/>
                  </a:lnTo>
                  <a:lnTo>
                    <a:pt x="94093" y="25292"/>
                  </a:lnTo>
                  <a:lnTo>
                    <a:pt x="95108" y="25209"/>
                  </a:lnTo>
                  <a:lnTo>
                    <a:pt x="96133" y="25126"/>
                  </a:lnTo>
                  <a:lnTo>
                    <a:pt x="97160" y="25043"/>
                  </a:lnTo>
                  <a:lnTo>
                    <a:pt x="98193" y="24960"/>
                  </a:lnTo>
                  <a:lnTo>
                    <a:pt x="99230" y="24877"/>
                  </a:lnTo>
                  <a:lnTo>
                    <a:pt x="100270" y="24794"/>
                  </a:lnTo>
                  <a:lnTo>
                    <a:pt x="101317" y="24711"/>
                  </a:lnTo>
                  <a:lnTo>
                    <a:pt x="102365" y="24628"/>
                  </a:lnTo>
                  <a:lnTo>
                    <a:pt x="103420" y="24545"/>
                  </a:lnTo>
                  <a:lnTo>
                    <a:pt x="104475" y="24462"/>
                  </a:lnTo>
                  <a:lnTo>
                    <a:pt x="105538" y="24379"/>
                  </a:lnTo>
                  <a:lnTo>
                    <a:pt x="106601" y="24297"/>
                  </a:lnTo>
                  <a:lnTo>
                    <a:pt x="107669" y="24214"/>
                  </a:lnTo>
                  <a:lnTo>
                    <a:pt x="108740" y="24131"/>
                  </a:lnTo>
                  <a:lnTo>
                    <a:pt x="109813" y="24048"/>
                  </a:lnTo>
                  <a:lnTo>
                    <a:pt x="110890" y="23965"/>
                  </a:lnTo>
                  <a:lnTo>
                    <a:pt x="111968" y="23882"/>
                  </a:lnTo>
                  <a:lnTo>
                    <a:pt x="113050" y="23799"/>
                  </a:lnTo>
                  <a:lnTo>
                    <a:pt x="114133" y="23716"/>
                  </a:lnTo>
                  <a:lnTo>
                    <a:pt x="115219" y="23633"/>
                  </a:lnTo>
                  <a:lnTo>
                    <a:pt x="116306" y="23550"/>
                  </a:lnTo>
                  <a:lnTo>
                    <a:pt x="117395" y="23467"/>
                  </a:lnTo>
                  <a:lnTo>
                    <a:pt x="118486" y="23384"/>
                  </a:lnTo>
                  <a:lnTo>
                    <a:pt x="119577" y="23301"/>
                  </a:lnTo>
                  <a:lnTo>
                    <a:pt x="120670" y="23219"/>
                  </a:lnTo>
                  <a:lnTo>
                    <a:pt x="121764" y="23136"/>
                  </a:lnTo>
                  <a:lnTo>
                    <a:pt x="122858" y="23053"/>
                  </a:lnTo>
                  <a:lnTo>
                    <a:pt x="123953" y="22970"/>
                  </a:lnTo>
                  <a:lnTo>
                    <a:pt x="125048" y="22887"/>
                  </a:lnTo>
                  <a:lnTo>
                    <a:pt x="126143" y="22804"/>
                  </a:lnTo>
                  <a:lnTo>
                    <a:pt x="127237" y="22721"/>
                  </a:lnTo>
                  <a:lnTo>
                    <a:pt x="128332" y="22638"/>
                  </a:lnTo>
                  <a:lnTo>
                    <a:pt x="129425" y="22555"/>
                  </a:lnTo>
                  <a:lnTo>
                    <a:pt x="130518" y="22472"/>
                  </a:lnTo>
                  <a:lnTo>
                    <a:pt x="131611" y="22389"/>
                  </a:lnTo>
                  <a:lnTo>
                    <a:pt x="132701" y="22306"/>
                  </a:lnTo>
                  <a:lnTo>
                    <a:pt x="133791" y="22223"/>
                  </a:lnTo>
                  <a:lnTo>
                    <a:pt x="134877" y="22141"/>
                  </a:lnTo>
                  <a:lnTo>
                    <a:pt x="135964" y="22058"/>
                  </a:lnTo>
                  <a:lnTo>
                    <a:pt x="137047" y="21975"/>
                  </a:lnTo>
                  <a:lnTo>
                    <a:pt x="138128" y="21892"/>
                  </a:lnTo>
                  <a:lnTo>
                    <a:pt x="139208" y="21809"/>
                  </a:lnTo>
                  <a:lnTo>
                    <a:pt x="140283" y="21726"/>
                  </a:lnTo>
                  <a:lnTo>
                    <a:pt x="141358" y="21643"/>
                  </a:lnTo>
                  <a:lnTo>
                    <a:pt x="142426" y="21560"/>
                  </a:lnTo>
                  <a:lnTo>
                    <a:pt x="143495" y="21477"/>
                  </a:lnTo>
                  <a:lnTo>
                    <a:pt x="144556" y="21394"/>
                  </a:lnTo>
                  <a:lnTo>
                    <a:pt x="145616" y="21311"/>
                  </a:lnTo>
                  <a:lnTo>
                    <a:pt x="146671" y="21228"/>
                  </a:lnTo>
                  <a:lnTo>
                    <a:pt x="147722" y="21145"/>
                  </a:lnTo>
                  <a:lnTo>
                    <a:pt x="148770" y="21062"/>
                  </a:lnTo>
                  <a:lnTo>
                    <a:pt x="149811" y="20980"/>
                  </a:lnTo>
                  <a:lnTo>
                    <a:pt x="150851" y="20897"/>
                  </a:lnTo>
                  <a:lnTo>
                    <a:pt x="151881" y="20814"/>
                  </a:lnTo>
                  <a:lnTo>
                    <a:pt x="152911" y="20731"/>
                  </a:lnTo>
                  <a:lnTo>
                    <a:pt x="153930" y="20648"/>
                  </a:lnTo>
                  <a:lnTo>
                    <a:pt x="154948" y="20565"/>
                  </a:lnTo>
                  <a:lnTo>
                    <a:pt x="155958" y="20482"/>
                  </a:lnTo>
                  <a:lnTo>
                    <a:pt x="156963" y="20399"/>
                  </a:lnTo>
                  <a:lnTo>
                    <a:pt x="157963" y="20316"/>
                  </a:lnTo>
                  <a:lnTo>
                    <a:pt x="158953" y="20233"/>
                  </a:lnTo>
                  <a:lnTo>
                    <a:pt x="159942" y="20150"/>
                  </a:lnTo>
                  <a:lnTo>
                    <a:pt x="160918" y="20067"/>
                  </a:lnTo>
                  <a:lnTo>
                    <a:pt x="161894" y="19984"/>
                  </a:lnTo>
                  <a:lnTo>
                    <a:pt x="162856" y="19902"/>
                  </a:lnTo>
                  <a:lnTo>
                    <a:pt x="163816" y="19819"/>
                  </a:lnTo>
                  <a:lnTo>
                    <a:pt x="164766" y="19736"/>
                  </a:lnTo>
                  <a:lnTo>
                    <a:pt x="165709" y="19653"/>
                  </a:lnTo>
                  <a:lnTo>
                    <a:pt x="166646" y="19570"/>
                  </a:lnTo>
                  <a:lnTo>
                    <a:pt x="167571" y="19487"/>
                  </a:lnTo>
                  <a:lnTo>
                    <a:pt x="168495" y="19404"/>
                  </a:lnTo>
                  <a:lnTo>
                    <a:pt x="169402" y="19321"/>
                  </a:lnTo>
                  <a:lnTo>
                    <a:pt x="170310" y="19238"/>
                  </a:lnTo>
                  <a:lnTo>
                    <a:pt x="171201" y="19155"/>
                  </a:lnTo>
                  <a:lnTo>
                    <a:pt x="172089" y="19072"/>
                  </a:lnTo>
                  <a:lnTo>
                    <a:pt x="172965" y="18989"/>
                  </a:lnTo>
                  <a:lnTo>
                    <a:pt x="173833" y="18906"/>
                  </a:lnTo>
                  <a:lnTo>
                    <a:pt x="174695" y="18824"/>
                  </a:lnTo>
                  <a:lnTo>
                    <a:pt x="175543" y="18741"/>
                  </a:lnTo>
                  <a:lnTo>
                    <a:pt x="176388" y="18658"/>
                  </a:lnTo>
                  <a:lnTo>
                    <a:pt x="177215" y="18575"/>
                  </a:lnTo>
                  <a:lnTo>
                    <a:pt x="178042" y="18492"/>
                  </a:lnTo>
                  <a:lnTo>
                    <a:pt x="178850" y="18409"/>
                  </a:lnTo>
                  <a:lnTo>
                    <a:pt x="179655" y="18326"/>
                  </a:lnTo>
                  <a:lnTo>
                    <a:pt x="180446" y="18243"/>
                  </a:lnTo>
                  <a:lnTo>
                    <a:pt x="181229" y="18160"/>
                  </a:lnTo>
                  <a:lnTo>
                    <a:pt x="182004" y="18077"/>
                  </a:lnTo>
                  <a:lnTo>
                    <a:pt x="182763" y="17994"/>
                  </a:lnTo>
                  <a:lnTo>
                    <a:pt x="183521" y="17911"/>
                  </a:lnTo>
                  <a:lnTo>
                    <a:pt x="184257" y="17828"/>
                  </a:lnTo>
                  <a:lnTo>
                    <a:pt x="184994" y="17745"/>
                  </a:lnTo>
                  <a:lnTo>
                    <a:pt x="185710" y="17663"/>
                  </a:lnTo>
                  <a:lnTo>
                    <a:pt x="186422" y="17580"/>
                  </a:lnTo>
                  <a:lnTo>
                    <a:pt x="187120" y="17497"/>
                  </a:lnTo>
                  <a:lnTo>
                    <a:pt x="187809" y="17414"/>
                  </a:lnTo>
                  <a:lnTo>
                    <a:pt x="188488" y="17331"/>
                  </a:lnTo>
                  <a:lnTo>
                    <a:pt x="189152" y="17248"/>
                  </a:lnTo>
                  <a:lnTo>
                    <a:pt x="189813" y="17165"/>
                  </a:lnTo>
                  <a:lnTo>
                    <a:pt x="190452" y="17082"/>
                  </a:lnTo>
                  <a:lnTo>
                    <a:pt x="191090" y="16999"/>
                  </a:lnTo>
                  <a:lnTo>
                    <a:pt x="191707" y="16916"/>
                  </a:lnTo>
                  <a:lnTo>
                    <a:pt x="192321" y="16833"/>
                  </a:lnTo>
                  <a:lnTo>
                    <a:pt x="192919" y="16750"/>
                  </a:lnTo>
                  <a:lnTo>
                    <a:pt x="193506" y="16667"/>
                  </a:lnTo>
                  <a:lnTo>
                    <a:pt x="194085" y="16585"/>
                  </a:lnTo>
                  <a:lnTo>
                    <a:pt x="194647" y="16502"/>
                  </a:lnTo>
                  <a:lnTo>
                    <a:pt x="195206" y="16419"/>
                  </a:lnTo>
                  <a:lnTo>
                    <a:pt x="195742" y="16336"/>
                  </a:lnTo>
                  <a:lnTo>
                    <a:pt x="196277" y="16253"/>
                  </a:lnTo>
                  <a:lnTo>
                    <a:pt x="196791" y="16170"/>
                  </a:lnTo>
                  <a:lnTo>
                    <a:pt x="197300" y="16087"/>
                  </a:lnTo>
                  <a:lnTo>
                    <a:pt x="197794" y="16004"/>
                  </a:lnTo>
                  <a:lnTo>
                    <a:pt x="198277" y="15921"/>
                  </a:lnTo>
                  <a:lnTo>
                    <a:pt x="198752" y="15838"/>
                  </a:lnTo>
                  <a:lnTo>
                    <a:pt x="199208" y="15755"/>
                  </a:lnTo>
                  <a:lnTo>
                    <a:pt x="199662" y="15672"/>
                  </a:lnTo>
                  <a:lnTo>
                    <a:pt x="200092" y="15589"/>
                  </a:lnTo>
                  <a:lnTo>
                    <a:pt x="200522" y="15507"/>
                  </a:lnTo>
                  <a:lnTo>
                    <a:pt x="200929" y="15424"/>
                  </a:lnTo>
                  <a:lnTo>
                    <a:pt x="201332" y="15341"/>
                  </a:lnTo>
                  <a:lnTo>
                    <a:pt x="201720" y="15258"/>
                  </a:lnTo>
                  <a:lnTo>
                    <a:pt x="202097" y="15175"/>
                  </a:lnTo>
                  <a:lnTo>
                    <a:pt x="202464" y="15092"/>
                  </a:lnTo>
                  <a:lnTo>
                    <a:pt x="202814" y="15009"/>
                  </a:lnTo>
                  <a:lnTo>
                    <a:pt x="203162" y="14926"/>
                  </a:lnTo>
                  <a:lnTo>
                    <a:pt x="203485" y="14843"/>
                  </a:lnTo>
                  <a:lnTo>
                    <a:pt x="203807" y="14760"/>
                  </a:lnTo>
                  <a:lnTo>
                    <a:pt x="204109" y="14677"/>
                  </a:lnTo>
                  <a:lnTo>
                    <a:pt x="204405" y="14594"/>
                  </a:lnTo>
                  <a:lnTo>
                    <a:pt x="204686" y="14511"/>
                  </a:lnTo>
                  <a:lnTo>
                    <a:pt x="204956" y="14428"/>
                  </a:lnTo>
                  <a:lnTo>
                    <a:pt x="205217" y="14346"/>
                  </a:lnTo>
                  <a:lnTo>
                    <a:pt x="205460" y="14263"/>
                  </a:lnTo>
                  <a:lnTo>
                    <a:pt x="205702" y="14180"/>
                  </a:lnTo>
                  <a:lnTo>
                    <a:pt x="205919" y="14097"/>
                  </a:lnTo>
                  <a:lnTo>
                    <a:pt x="206136" y="14014"/>
                  </a:lnTo>
                  <a:lnTo>
                    <a:pt x="206331" y="13931"/>
                  </a:lnTo>
                  <a:lnTo>
                    <a:pt x="206522" y="13848"/>
                  </a:lnTo>
                  <a:lnTo>
                    <a:pt x="206698" y="13765"/>
                  </a:lnTo>
                  <a:lnTo>
                    <a:pt x="206863" y="13682"/>
                  </a:lnTo>
                  <a:lnTo>
                    <a:pt x="207020" y="13599"/>
                  </a:lnTo>
                  <a:lnTo>
                    <a:pt x="207158" y="13516"/>
                  </a:lnTo>
                  <a:lnTo>
                    <a:pt x="207146" y="11443"/>
                  </a:lnTo>
                  <a:lnTo>
                    <a:pt x="207013" y="11360"/>
                  </a:lnTo>
                  <a:lnTo>
                    <a:pt x="206864" y="11277"/>
                  </a:lnTo>
                  <a:lnTo>
                    <a:pt x="206714" y="11194"/>
                  </a:lnTo>
                  <a:lnTo>
                    <a:pt x="206544" y="11111"/>
                  </a:lnTo>
                  <a:lnTo>
                    <a:pt x="206374" y="11029"/>
                  </a:lnTo>
                  <a:lnTo>
                    <a:pt x="206187" y="10946"/>
                  </a:lnTo>
                  <a:lnTo>
                    <a:pt x="205995" y="10863"/>
                  </a:lnTo>
                  <a:lnTo>
                    <a:pt x="205793" y="10780"/>
                  </a:lnTo>
                  <a:lnTo>
                    <a:pt x="205581" y="10697"/>
                  </a:lnTo>
                  <a:lnTo>
                    <a:pt x="205364" y="10614"/>
                  </a:lnTo>
                  <a:lnTo>
                    <a:pt x="205132" y="10531"/>
                  </a:lnTo>
                  <a:lnTo>
                    <a:pt x="204899" y="10448"/>
                  </a:lnTo>
                  <a:lnTo>
                    <a:pt x="204648" y="10365"/>
                  </a:lnTo>
                  <a:lnTo>
                    <a:pt x="204397" y="10282"/>
                  </a:lnTo>
                  <a:lnTo>
                    <a:pt x="204131" y="10199"/>
                  </a:lnTo>
                  <a:lnTo>
                    <a:pt x="203861" y="10116"/>
                  </a:lnTo>
                  <a:lnTo>
                    <a:pt x="203581" y="10033"/>
                  </a:lnTo>
                  <a:lnTo>
                    <a:pt x="203293" y="9951"/>
                  </a:lnTo>
                  <a:lnTo>
                    <a:pt x="203000" y="9868"/>
                  </a:lnTo>
                  <a:lnTo>
                    <a:pt x="202694" y="9785"/>
                  </a:lnTo>
                  <a:lnTo>
                    <a:pt x="202388" y="9702"/>
                  </a:lnTo>
                  <a:lnTo>
                    <a:pt x="202065" y="9619"/>
                  </a:lnTo>
                  <a:lnTo>
                    <a:pt x="201742" y="9536"/>
                  </a:lnTo>
                  <a:lnTo>
                    <a:pt x="201407" y="9453"/>
                  </a:lnTo>
                  <a:lnTo>
                    <a:pt x="201068" y="9370"/>
                  </a:lnTo>
                  <a:lnTo>
                    <a:pt x="200721" y="9287"/>
                  </a:lnTo>
                  <a:lnTo>
                    <a:pt x="200366" y="9204"/>
                  </a:lnTo>
                  <a:lnTo>
                    <a:pt x="200007" y="9121"/>
                  </a:lnTo>
                  <a:lnTo>
                    <a:pt x="199638" y="9038"/>
                  </a:lnTo>
                  <a:lnTo>
                    <a:pt x="199268" y="8955"/>
                  </a:lnTo>
                  <a:lnTo>
                    <a:pt x="198884" y="8872"/>
                  </a:lnTo>
                  <a:lnTo>
                    <a:pt x="198501" y="8790"/>
                  </a:lnTo>
                  <a:lnTo>
                    <a:pt x="198107" y="8707"/>
                  </a:lnTo>
                  <a:lnTo>
                    <a:pt x="197710" y="8624"/>
                  </a:lnTo>
                  <a:lnTo>
                    <a:pt x="197306" y="8541"/>
                  </a:lnTo>
                  <a:lnTo>
                    <a:pt x="196897" y="8458"/>
                  </a:lnTo>
                  <a:lnTo>
                    <a:pt x="196484" y="8375"/>
                  </a:lnTo>
                  <a:lnTo>
                    <a:pt x="196063" y="8292"/>
                  </a:lnTo>
                  <a:lnTo>
                    <a:pt x="195642" y="8209"/>
                  </a:lnTo>
                  <a:lnTo>
                    <a:pt x="195210" y="8126"/>
                  </a:lnTo>
                  <a:lnTo>
                    <a:pt x="194778" y="8043"/>
                  </a:lnTo>
                  <a:lnTo>
                    <a:pt x="194338" y="7960"/>
                  </a:lnTo>
                  <a:lnTo>
                    <a:pt x="193896" y="7877"/>
                  </a:lnTo>
                  <a:lnTo>
                    <a:pt x="193449" y="7794"/>
                  </a:lnTo>
                  <a:lnTo>
                    <a:pt x="192998" y="7712"/>
                  </a:lnTo>
                  <a:lnTo>
                    <a:pt x="192545" y="7629"/>
                  </a:lnTo>
                  <a:lnTo>
                    <a:pt x="192085" y="7546"/>
                  </a:lnTo>
                  <a:lnTo>
                    <a:pt x="191626" y="7463"/>
                  </a:lnTo>
                  <a:lnTo>
                    <a:pt x="191159" y="7380"/>
                  </a:lnTo>
                  <a:lnTo>
                    <a:pt x="190692" y="7297"/>
                  </a:lnTo>
                  <a:lnTo>
                    <a:pt x="190221" y="7214"/>
                  </a:lnTo>
                  <a:lnTo>
                    <a:pt x="189748" y="7131"/>
                  </a:lnTo>
                  <a:lnTo>
                    <a:pt x="189272" y="7048"/>
                  </a:lnTo>
                  <a:lnTo>
                    <a:pt x="188794" y="6965"/>
                  </a:lnTo>
                  <a:lnTo>
                    <a:pt x="188314" y="6882"/>
                  </a:lnTo>
                  <a:lnTo>
                    <a:pt x="187832" y="6799"/>
                  </a:lnTo>
                  <a:lnTo>
                    <a:pt x="187349" y="6716"/>
                  </a:lnTo>
                  <a:lnTo>
                    <a:pt x="186863" y="6634"/>
                  </a:lnTo>
                  <a:lnTo>
                    <a:pt x="186377" y="6551"/>
                  </a:lnTo>
                  <a:lnTo>
                    <a:pt x="185889" y="6468"/>
                  </a:lnTo>
                  <a:lnTo>
                    <a:pt x="185401" y="6385"/>
                  </a:lnTo>
                  <a:lnTo>
                    <a:pt x="184912" y="6302"/>
                  </a:lnTo>
                  <a:lnTo>
                    <a:pt x="184422" y="6219"/>
                  </a:lnTo>
                  <a:lnTo>
                    <a:pt x="183933" y="6136"/>
                  </a:lnTo>
                  <a:lnTo>
                    <a:pt x="183443" y="6053"/>
                  </a:lnTo>
                  <a:lnTo>
                    <a:pt x="182953" y="5970"/>
                  </a:lnTo>
                  <a:lnTo>
                    <a:pt x="182464" y="5887"/>
                  </a:lnTo>
                  <a:lnTo>
                    <a:pt x="181975" y="5804"/>
                  </a:lnTo>
                  <a:lnTo>
                    <a:pt x="181487" y="5721"/>
                  </a:lnTo>
                  <a:lnTo>
                    <a:pt x="181000" y="5638"/>
                  </a:lnTo>
                  <a:lnTo>
                    <a:pt x="180514" y="5555"/>
                  </a:lnTo>
                  <a:lnTo>
                    <a:pt x="180030" y="5473"/>
                  </a:lnTo>
                  <a:lnTo>
                    <a:pt x="179546" y="5390"/>
                  </a:lnTo>
                  <a:lnTo>
                    <a:pt x="179066" y="5307"/>
                  </a:lnTo>
                  <a:lnTo>
                    <a:pt x="178586" y="5224"/>
                  </a:lnTo>
                  <a:lnTo>
                    <a:pt x="178110" y="5141"/>
                  </a:lnTo>
                  <a:lnTo>
                    <a:pt x="177635" y="5058"/>
                  </a:lnTo>
                  <a:lnTo>
                    <a:pt x="177164" y="4975"/>
                  </a:lnTo>
                  <a:lnTo>
                    <a:pt x="176695" y="4892"/>
                  </a:lnTo>
                  <a:lnTo>
                    <a:pt x="176230" y="4809"/>
                  </a:lnTo>
                  <a:lnTo>
                    <a:pt x="175768" y="4726"/>
                  </a:lnTo>
                  <a:lnTo>
                    <a:pt x="175308" y="4643"/>
                  </a:lnTo>
                  <a:lnTo>
                    <a:pt x="174854" y="4560"/>
                  </a:lnTo>
                  <a:lnTo>
                    <a:pt x="174400" y="4477"/>
                  </a:lnTo>
                  <a:lnTo>
                    <a:pt x="173956" y="4395"/>
                  </a:lnTo>
                  <a:lnTo>
                    <a:pt x="173511" y="4312"/>
                  </a:lnTo>
                  <a:lnTo>
                    <a:pt x="173074" y="4229"/>
                  </a:lnTo>
                  <a:lnTo>
                    <a:pt x="172640" y="4146"/>
                  </a:lnTo>
                  <a:lnTo>
                    <a:pt x="172211" y="4063"/>
                  </a:lnTo>
                  <a:lnTo>
                    <a:pt x="171789" y="3980"/>
                  </a:lnTo>
                  <a:lnTo>
                    <a:pt x="171369" y="3897"/>
                  </a:lnTo>
                  <a:lnTo>
                    <a:pt x="170958" y="3814"/>
                  </a:lnTo>
                  <a:lnTo>
                    <a:pt x="170548" y="3731"/>
                  </a:lnTo>
                  <a:lnTo>
                    <a:pt x="170150" y="3648"/>
                  </a:lnTo>
                  <a:lnTo>
                    <a:pt x="169753" y="3565"/>
                  </a:lnTo>
                  <a:lnTo>
                    <a:pt x="169366" y="3482"/>
                  </a:lnTo>
                  <a:lnTo>
                    <a:pt x="168983" y="3399"/>
                  </a:lnTo>
                  <a:lnTo>
                    <a:pt x="168607" y="3317"/>
                  </a:lnTo>
                  <a:lnTo>
                    <a:pt x="168239" y="3234"/>
                  </a:lnTo>
                  <a:lnTo>
                    <a:pt x="167874" y="3151"/>
                  </a:lnTo>
                  <a:lnTo>
                    <a:pt x="167522" y="3068"/>
                  </a:lnTo>
                  <a:lnTo>
                    <a:pt x="167170" y="2985"/>
                  </a:lnTo>
                  <a:lnTo>
                    <a:pt x="166835" y="2902"/>
                  </a:lnTo>
                  <a:lnTo>
                    <a:pt x="166500" y="2819"/>
                  </a:lnTo>
                  <a:lnTo>
                    <a:pt x="166177" y="2736"/>
                  </a:lnTo>
                  <a:lnTo>
                    <a:pt x="165860" y="2653"/>
                  </a:lnTo>
                  <a:lnTo>
                    <a:pt x="165551" y="2570"/>
                  </a:lnTo>
                  <a:lnTo>
                    <a:pt x="165252" y="2487"/>
                  </a:lnTo>
                  <a:lnTo>
                    <a:pt x="164957" y="2404"/>
                  </a:lnTo>
                  <a:lnTo>
                    <a:pt x="164677" y="2321"/>
                  </a:lnTo>
                  <a:lnTo>
                    <a:pt x="164397" y="2238"/>
                  </a:lnTo>
                  <a:lnTo>
                    <a:pt x="164137" y="2156"/>
                  </a:lnTo>
                  <a:lnTo>
                    <a:pt x="163877" y="2073"/>
                  </a:lnTo>
                  <a:lnTo>
                    <a:pt x="163631" y="1990"/>
                  </a:lnTo>
                  <a:lnTo>
                    <a:pt x="163392" y="1907"/>
                  </a:lnTo>
                  <a:lnTo>
                    <a:pt x="163162" y="1824"/>
                  </a:lnTo>
                  <a:lnTo>
                    <a:pt x="162944" y="1741"/>
                  </a:lnTo>
                  <a:lnTo>
                    <a:pt x="162730" y="1658"/>
                  </a:lnTo>
                  <a:lnTo>
                    <a:pt x="162533" y="1575"/>
                  </a:lnTo>
                  <a:lnTo>
                    <a:pt x="162337" y="1492"/>
                  </a:lnTo>
                  <a:lnTo>
                    <a:pt x="162161" y="1409"/>
                  </a:lnTo>
                  <a:lnTo>
                    <a:pt x="161987" y="1326"/>
                  </a:lnTo>
                  <a:lnTo>
                    <a:pt x="161828" y="1243"/>
                  </a:lnTo>
                  <a:lnTo>
                    <a:pt x="161677" y="1160"/>
                  </a:lnTo>
                  <a:lnTo>
                    <a:pt x="161535" y="1078"/>
                  </a:lnTo>
                  <a:lnTo>
                    <a:pt x="160652" y="0"/>
                  </a:lnTo>
                  <a:lnTo>
                    <a:pt x="298227" y="995"/>
                  </a:lnTo>
                  <a:lnTo>
                    <a:pt x="298098" y="1078"/>
                  </a:lnTo>
                  <a:lnTo>
                    <a:pt x="297956" y="1160"/>
                  </a:lnTo>
                  <a:lnTo>
                    <a:pt x="297805" y="1243"/>
                  </a:lnTo>
                  <a:lnTo>
                    <a:pt x="297646" y="1326"/>
                  </a:lnTo>
                  <a:lnTo>
                    <a:pt x="297472" y="1409"/>
                  </a:lnTo>
                  <a:lnTo>
                    <a:pt x="297296" y="1492"/>
                  </a:lnTo>
                  <a:lnTo>
                    <a:pt x="297100" y="1575"/>
                  </a:lnTo>
                  <a:lnTo>
                    <a:pt x="296903" y="1658"/>
                  </a:lnTo>
                  <a:lnTo>
                    <a:pt x="296689" y="1741"/>
                  </a:lnTo>
                  <a:lnTo>
                    <a:pt x="296471" y="1824"/>
                  </a:lnTo>
                  <a:lnTo>
                    <a:pt x="296241" y="1907"/>
                  </a:lnTo>
                  <a:lnTo>
                    <a:pt x="296002" y="1990"/>
                  </a:lnTo>
                  <a:lnTo>
                    <a:pt x="295756" y="2073"/>
                  </a:lnTo>
                  <a:lnTo>
                    <a:pt x="295496" y="2156"/>
                  </a:lnTo>
                  <a:lnTo>
                    <a:pt x="295236" y="2238"/>
                  </a:lnTo>
                  <a:lnTo>
                    <a:pt x="294956" y="2321"/>
                  </a:lnTo>
                  <a:lnTo>
                    <a:pt x="294676" y="2404"/>
                  </a:lnTo>
                  <a:lnTo>
                    <a:pt x="294381" y="2487"/>
                  </a:lnTo>
                  <a:lnTo>
                    <a:pt x="294082" y="2570"/>
                  </a:lnTo>
                  <a:lnTo>
                    <a:pt x="293773" y="2653"/>
                  </a:lnTo>
                  <a:lnTo>
                    <a:pt x="293456" y="2736"/>
                  </a:lnTo>
                  <a:lnTo>
                    <a:pt x="293134" y="2819"/>
                  </a:lnTo>
                  <a:lnTo>
                    <a:pt x="292798" y="2902"/>
                  </a:lnTo>
                  <a:lnTo>
                    <a:pt x="292463" y="2985"/>
                  </a:lnTo>
                  <a:lnTo>
                    <a:pt x="292111" y="3068"/>
                  </a:lnTo>
                  <a:lnTo>
                    <a:pt x="291759" y="3151"/>
                  </a:lnTo>
                  <a:lnTo>
                    <a:pt x="291394" y="3234"/>
                  </a:lnTo>
                  <a:lnTo>
                    <a:pt x="291027" y="3317"/>
                  </a:lnTo>
                  <a:lnTo>
                    <a:pt x="290651" y="3399"/>
                  </a:lnTo>
                  <a:lnTo>
                    <a:pt x="290267" y="3482"/>
                  </a:lnTo>
                  <a:lnTo>
                    <a:pt x="289880" y="3565"/>
                  </a:lnTo>
                  <a:lnTo>
                    <a:pt x="289483" y="3648"/>
                  </a:lnTo>
                  <a:lnTo>
                    <a:pt x="289086" y="3731"/>
                  </a:lnTo>
                  <a:lnTo>
                    <a:pt x="288675" y="3814"/>
                  </a:lnTo>
                  <a:lnTo>
                    <a:pt x="288264" y="3897"/>
                  </a:lnTo>
                  <a:lnTo>
                    <a:pt x="287844" y="3980"/>
                  </a:lnTo>
                  <a:lnTo>
                    <a:pt x="287422" y="4063"/>
                  </a:lnTo>
                  <a:lnTo>
                    <a:pt x="286993" y="4146"/>
                  </a:lnTo>
                  <a:lnTo>
                    <a:pt x="286559" y="4229"/>
                  </a:lnTo>
                  <a:lnTo>
                    <a:pt x="286122" y="4312"/>
                  </a:lnTo>
                  <a:lnTo>
                    <a:pt x="285677" y="4395"/>
                  </a:lnTo>
                  <a:lnTo>
                    <a:pt x="285233" y="4477"/>
                  </a:lnTo>
                  <a:lnTo>
                    <a:pt x="284779" y="4560"/>
                  </a:lnTo>
                  <a:lnTo>
                    <a:pt x="284325" y="4643"/>
                  </a:lnTo>
                  <a:lnTo>
                    <a:pt x="283865" y="4726"/>
                  </a:lnTo>
                  <a:lnTo>
                    <a:pt x="283403" y="4809"/>
                  </a:lnTo>
                  <a:lnTo>
                    <a:pt x="282938" y="4892"/>
                  </a:lnTo>
                  <a:lnTo>
                    <a:pt x="282469" y="4975"/>
                  </a:lnTo>
                  <a:lnTo>
                    <a:pt x="281998" y="5058"/>
                  </a:lnTo>
                  <a:lnTo>
                    <a:pt x="281523" y="5141"/>
                  </a:lnTo>
                  <a:lnTo>
                    <a:pt x="281047" y="5224"/>
                  </a:lnTo>
                  <a:lnTo>
                    <a:pt x="280567" y="5307"/>
                  </a:lnTo>
                  <a:lnTo>
                    <a:pt x="280087" y="5390"/>
                  </a:lnTo>
                  <a:lnTo>
                    <a:pt x="279603" y="5473"/>
                  </a:lnTo>
                  <a:lnTo>
                    <a:pt x="279119" y="5555"/>
                  </a:lnTo>
                  <a:lnTo>
                    <a:pt x="278633" y="5638"/>
                  </a:lnTo>
                  <a:lnTo>
                    <a:pt x="278146" y="5721"/>
                  </a:lnTo>
                  <a:lnTo>
                    <a:pt x="277658" y="5804"/>
                  </a:lnTo>
                  <a:lnTo>
                    <a:pt x="277169" y="5887"/>
                  </a:lnTo>
                  <a:lnTo>
                    <a:pt x="276680" y="5970"/>
                  </a:lnTo>
                  <a:lnTo>
                    <a:pt x="276190" y="6053"/>
                  </a:lnTo>
                  <a:lnTo>
                    <a:pt x="275700" y="6136"/>
                  </a:lnTo>
                  <a:lnTo>
                    <a:pt x="275211" y="6219"/>
                  </a:lnTo>
                  <a:lnTo>
                    <a:pt x="274721" y="6302"/>
                  </a:lnTo>
                  <a:lnTo>
                    <a:pt x="274232" y="6385"/>
                  </a:lnTo>
                  <a:lnTo>
                    <a:pt x="273744" y="6468"/>
                  </a:lnTo>
                  <a:lnTo>
                    <a:pt x="273256" y="6551"/>
                  </a:lnTo>
                  <a:lnTo>
                    <a:pt x="272770" y="6634"/>
                  </a:lnTo>
                  <a:lnTo>
                    <a:pt x="272284" y="6716"/>
                  </a:lnTo>
                  <a:lnTo>
                    <a:pt x="271801" y="6799"/>
                  </a:lnTo>
                  <a:lnTo>
                    <a:pt x="271319" y="6882"/>
                  </a:lnTo>
                  <a:lnTo>
                    <a:pt x="270839" y="6965"/>
                  </a:lnTo>
                  <a:lnTo>
                    <a:pt x="270361" y="7048"/>
                  </a:lnTo>
                  <a:lnTo>
                    <a:pt x="269885" y="7131"/>
                  </a:lnTo>
                  <a:lnTo>
                    <a:pt x="269412" y="7214"/>
                  </a:lnTo>
                  <a:lnTo>
                    <a:pt x="268941" y="7297"/>
                  </a:lnTo>
                  <a:lnTo>
                    <a:pt x="268474" y="7380"/>
                  </a:lnTo>
                  <a:lnTo>
                    <a:pt x="268007" y="7463"/>
                  </a:lnTo>
                  <a:lnTo>
                    <a:pt x="267548" y="7546"/>
                  </a:lnTo>
                  <a:lnTo>
                    <a:pt x="267089" y="7629"/>
                  </a:lnTo>
                  <a:lnTo>
                    <a:pt x="266635" y="7712"/>
                  </a:lnTo>
                  <a:lnTo>
                    <a:pt x="266184" y="7794"/>
                  </a:lnTo>
                  <a:lnTo>
                    <a:pt x="265737" y="7877"/>
                  </a:lnTo>
                  <a:lnTo>
                    <a:pt x="265295" y="7960"/>
                  </a:lnTo>
                  <a:lnTo>
                    <a:pt x="264855" y="8043"/>
                  </a:lnTo>
                  <a:lnTo>
                    <a:pt x="264423" y="8126"/>
                  </a:lnTo>
                  <a:lnTo>
                    <a:pt x="263991" y="8209"/>
                  </a:lnTo>
                  <a:lnTo>
                    <a:pt x="263570" y="8292"/>
                  </a:lnTo>
                  <a:lnTo>
                    <a:pt x="263149" y="8375"/>
                  </a:lnTo>
                  <a:lnTo>
                    <a:pt x="262736" y="8458"/>
                  </a:lnTo>
                  <a:lnTo>
                    <a:pt x="262327" y="8541"/>
                  </a:lnTo>
                  <a:lnTo>
                    <a:pt x="261923" y="8624"/>
                  </a:lnTo>
                  <a:lnTo>
                    <a:pt x="261526" y="8707"/>
                  </a:lnTo>
                  <a:lnTo>
                    <a:pt x="261132" y="8790"/>
                  </a:lnTo>
                  <a:lnTo>
                    <a:pt x="260749" y="8872"/>
                  </a:lnTo>
                  <a:lnTo>
                    <a:pt x="260365" y="8955"/>
                  </a:lnTo>
                  <a:lnTo>
                    <a:pt x="259995" y="9038"/>
                  </a:lnTo>
                  <a:lnTo>
                    <a:pt x="259626" y="9121"/>
                  </a:lnTo>
                  <a:lnTo>
                    <a:pt x="259267" y="9204"/>
                  </a:lnTo>
                  <a:lnTo>
                    <a:pt x="258912" y="9287"/>
                  </a:lnTo>
                  <a:lnTo>
                    <a:pt x="258565" y="9370"/>
                  </a:lnTo>
                  <a:lnTo>
                    <a:pt x="258226" y="9453"/>
                  </a:lnTo>
                  <a:lnTo>
                    <a:pt x="257891" y="9536"/>
                  </a:lnTo>
                  <a:lnTo>
                    <a:pt x="257568" y="9619"/>
                  </a:lnTo>
                  <a:lnTo>
                    <a:pt x="257245" y="9702"/>
                  </a:lnTo>
                  <a:lnTo>
                    <a:pt x="256939" y="9785"/>
                  </a:lnTo>
                  <a:lnTo>
                    <a:pt x="256633" y="9868"/>
                  </a:lnTo>
                  <a:lnTo>
                    <a:pt x="256340" y="9951"/>
                  </a:lnTo>
                  <a:lnTo>
                    <a:pt x="256052" y="10033"/>
                  </a:lnTo>
                  <a:lnTo>
                    <a:pt x="255772" y="10116"/>
                  </a:lnTo>
                  <a:lnTo>
                    <a:pt x="255502" y="10199"/>
                  </a:lnTo>
                  <a:lnTo>
                    <a:pt x="255236" y="10282"/>
                  </a:lnTo>
                  <a:lnTo>
                    <a:pt x="254985" y="10365"/>
                  </a:lnTo>
                  <a:lnTo>
                    <a:pt x="254734" y="10448"/>
                  </a:lnTo>
                  <a:lnTo>
                    <a:pt x="254501" y="10531"/>
                  </a:lnTo>
                  <a:lnTo>
                    <a:pt x="254269" y="10614"/>
                  </a:lnTo>
                  <a:lnTo>
                    <a:pt x="254052" y="10697"/>
                  </a:lnTo>
                  <a:lnTo>
                    <a:pt x="253840" y="10780"/>
                  </a:lnTo>
                  <a:lnTo>
                    <a:pt x="253638" y="10863"/>
                  </a:lnTo>
                  <a:lnTo>
                    <a:pt x="253446" y="10946"/>
                  </a:lnTo>
                  <a:lnTo>
                    <a:pt x="253259" y="11029"/>
                  </a:lnTo>
                  <a:lnTo>
                    <a:pt x="253089" y="11111"/>
                  </a:lnTo>
                  <a:lnTo>
                    <a:pt x="252919" y="11194"/>
                  </a:lnTo>
                  <a:lnTo>
                    <a:pt x="252769" y="11277"/>
                  </a:lnTo>
                  <a:lnTo>
                    <a:pt x="252620" y="11360"/>
                  </a:lnTo>
                  <a:lnTo>
                    <a:pt x="252337" y="13433"/>
                  </a:lnTo>
                  <a:lnTo>
                    <a:pt x="252475" y="13516"/>
                  </a:lnTo>
                  <a:lnTo>
                    <a:pt x="252613" y="13599"/>
                  </a:lnTo>
                  <a:lnTo>
                    <a:pt x="252770" y="13682"/>
                  </a:lnTo>
                  <a:lnTo>
                    <a:pt x="252935" y="13765"/>
                  </a:lnTo>
                  <a:lnTo>
                    <a:pt x="253111" y="13848"/>
                  </a:lnTo>
                  <a:lnTo>
                    <a:pt x="253302" y="13931"/>
                  </a:lnTo>
                  <a:lnTo>
                    <a:pt x="253497" y="14014"/>
                  </a:lnTo>
                  <a:lnTo>
                    <a:pt x="253714" y="14097"/>
                  </a:lnTo>
                  <a:lnTo>
                    <a:pt x="253931" y="14180"/>
                  </a:lnTo>
                  <a:lnTo>
                    <a:pt x="254173" y="14263"/>
                  </a:lnTo>
                  <a:lnTo>
                    <a:pt x="254416" y="14346"/>
                  </a:lnTo>
                  <a:lnTo>
                    <a:pt x="254677" y="14428"/>
                  </a:lnTo>
                  <a:lnTo>
                    <a:pt x="254947" y="14511"/>
                  </a:lnTo>
                  <a:lnTo>
                    <a:pt x="255228" y="14594"/>
                  </a:lnTo>
                  <a:lnTo>
                    <a:pt x="255524" y="14677"/>
                  </a:lnTo>
                  <a:lnTo>
                    <a:pt x="255826" y="14760"/>
                  </a:lnTo>
                  <a:lnTo>
                    <a:pt x="256149" y="14843"/>
                  </a:lnTo>
                  <a:lnTo>
                    <a:pt x="256471" y="14926"/>
                  </a:lnTo>
                  <a:lnTo>
                    <a:pt x="256819" y="15009"/>
                  </a:lnTo>
                  <a:lnTo>
                    <a:pt x="257169" y="15092"/>
                  </a:lnTo>
                  <a:lnTo>
                    <a:pt x="257537" y="15175"/>
                  </a:lnTo>
                  <a:lnTo>
                    <a:pt x="257913" y="15258"/>
                  </a:lnTo>
                  <a:lnTo>
                    <a:pt x="258301" y="15341"/>
                  </a:lnTo>
                  <a:lnTo>
                    <a:pt x="258704" y="15424"/>
                  </a:lnTo>
                  <a:lnTo>
                    <a:pt x="259111" y="15507"/>
                  </a:lnTo>
                  <a:lnTo>
                    <a:pt x="259541" y="15589"/>
                  </a:lnTo>
                  <a:lnTo>
                    <a:pt x="259971" y="15672"/>
                  </a:lnTo>
                  <a:lnTo>
                    <a:pt x="260425" y="15755"/>
                  </a:lnTo>
                  <a:lnTo>
                    <a:pt x="260882" y="15838"/>
                  </a:lnTo>
                  <a:lnTo>
                    <a:pt x="261356" y="15921"/>
                  </a:lnTo>
                  <a:lnTo>
                    <a:pt x="261839" y="16004"/>
                  </a:lnTo>
                  <a:lnTo>
                    <a:pt x="262333" y="16087"/>
                  </a:lnTo>
                  <a:lnTo>
                    <a:pt x="262842" y="16170"/>
                  </a:lnTo>
                  <a:lnTo>
                    <a:pt x="263356" y="16253"/>
                  </a:lnTo>
                  <a:lnTo>
                    <a:pt x="263891" y="16336"/>
                  </a:lnTo>
                  <a:lnTo>
                    <a:pt x="264427" y="16419"/>
                  </a:lnTo>
                  <a:lnTo>
                    <a:pt x="264986" y="16502"/>
                  </a:lnTo>
                  <a:lnTo>
                    <a:pt x="265548" y="16585"/>
                  </a:lnTo>
                  <a:lnTo>
                    <a:pt x="266127" y="16667"/>
                  </a:lnTo>
                  <a:lnTo>
                    <a:pt x="266714" y="16750"/>
                  </a:lnTo>
                  <a:lnTo>
                    <a:pt x="267313" y="16833"/>
                  </a:lnTo>
                  <a:lnTo>
                    <a:pt x="267926" y="16916"/>
                  </a:lnTo>
                  <a:lnTo>
                    <a:pt x="268543" y="16999"/>
                  </a:lnTo>
                  <a:lnTo>
                    <a:pt x="269181" y="17082"/>
                  </a:lnTo>
                  <a:lnTo>
                    <a:pt x="269820" y="17165"/>
                  </a:lnTo>
                  <a:lnTo>
                    <a:pt x="270481" y="17248"/>
                  </a:lnTo>
                  <a:lnTo>
                    <a:pt x="271145" y="17331"/>
                  </a:lnTo>
                  <a:lnTo>
                    <a:pt x="271825" y="17414"/>
                  </a:lnTo>
                  <a:lnTo>
                    <a:pt x="272513" y="17497"/>
                  </a:lnTo>
                  <a:lnTo>
                    <a:pt x="273211" y="17580"/>
                  </a:lnTo>
                  <a:lnTo>
                    <a:pt x="273923" y="17663"/>
                  </a:lnTo>
                  <a:lnTo>
                    <a:pt x="274639" y="17745"/>
                  </a:lnTo>
                  <a:lnTo>
                    <a:pt x="275376" y="17828"/>
                  </a:lnTo>
                  <a:lnTo>
                    <a:pt x="276112" y="17911"/>
                  </a:lnTo>
                  <a:lnTo>
                    <a:pt x="276870" y="17994"/>
                  </a:lnTo>
                  <a:lnTo>
                    <a:pt x="277629" y="18077"/>
                  </a:lnTo>
                  <a:lnTo>
                    <a:pt x="278404" y="18160"/>
                  </a:lnTo>
                  <a:lnTo>
                    <a:pt x="279187" y="18243"/>
                  </a:lnTo>
                  <a:lnTo>
                    <a:pt x="279978" y="18326"/>
                  </a:lnTo>
                  <a:lnTo>
                    <a:pt x="280783" y="18409"/>
                  </a:lnTo>
                  <a:lnTo>
                    <a:pt x="281591" y="18492"/>
                  </a:lnTo>
                  <a:lnTo>
                    <a:pt x="282418" y="18575"/>
                  </a:lnTo>
                  <a:lnTo>
                    <a:pt x="283245" y="18658"/>
                  </a:lnTo>
                  <a:lnTo>
                    <a:pt x="284091" y="18741"/>
                  </a:lnTo>
                  <a:lnTo>
                    <a:pt x="284938" y="18824"/>
                  </a:lnTo>
                  <a:lnTo>
                    <a:pt x="285800" y="18906"/>
                  </a:lnTo>
                  <a:lnTo>
                    <a:pt x="286668" y="18989"/>
                  </a:lnTo>
                  <a:lnTo>
                    <a:pt x="287544" y="19072"/>
                  </a:lnTo>
                  <a:lnTo>
                    <a:pt x="288432" y="19155"/>
                  </a:lnTo>
                  <a:lnTo>
                    <a:pt x="289323" y="19238"/>
                  </a:lnTo>
                  <a:lnTo>
                    <a:pt x="290231" y="19321"/>
                  </a:lnTo>
                  <a:lnTo>
                    <a:pt x="291138" y="19404"/>
                  </a:lnTo>
                  <a:lnTo>
                    <a:pt x="292062" y="19487"/>
                  </a:lnTo>
                  <a:lnTo>
                    <a:pt x="292987" y="19570"/>
                  </a:lnTo>
                  <a:lnTo>
                    <a:pt x="293924" y="19653"/>
                  </a:lnTo>
                  <a:lnTo>
                    <a:pt x="294867" y="19736"/>
                  </a:lnTo>
                  <a:lnTo>
                    <a:pt x="295817" y="19819"/>
                  </a:lnTo>
                  <a:lnTo>
                    <a:pt x="296777" y="19902"/>
                  </a:lnTo>
                  <a:lnTo>
                    <a:pt x="297739" y="19984"/>
                  </a:lnTo>
                  <a:lnTo>
                    <a:pt x="298715" y="20067"/>
                  </a:lnTo>
                  <a:lnTo>
                    <a:pt x="299691" y="20150"/>
                  </a:lnTo>
                  <a:lnTo>
                    <a:pt x="300680" y="20233"/>
                  </a:lnTo>
                  <a:lnTo>
                    <a:pt x="301670" y="20316"/>
                  </a:lnTo>
                  <a:lnTo>
                    <a:pt x="302670" y="20399"/>
                  </a:lnTo>
                  <a:lnTo>
                    <a:pt x="303675" y="20482"/>
                  </a:lnTo>
                  <a:lnTo>
                    <a:pt x="304685" y="20565"/>
                  </a:lnTo>
                  <a:lnTo>
                    <a:pt x="305703" y="20648"/>
                  </a:lnTo>
                  <a:lnTo>
                    <a:pt x="306722" y="20731"/>
                  </a:lnTo>
                  <a:lnTo>
                    <a:pt x="307752" y="20814"/>
                  </a:lnTo>
                  <a:lnTo>
                    <a:pt x="308782" y="20897"/>
                  </a:lnTo>
                  <a:lnTo>
                    <a:pt x="309822" y="20980"/>
                  </a:lnTo>
                  <a:lnTo>
                    <a:pt x="310863" y="21062"/>
                  </a:lnTo>
                  <a:lnTo>
                    <a:pt x="311911" y="21145"/>
                  </a:lnTo>
                  <a:lnTo>
                    <a:pt x="312962" y="21228"/>
                  </a:lnTo>
                  <a:lnTo>
                    <a:pt x="314017" y="21311"/>
                  </a:lnTo>
                  <a:lnTo>
                    <a:pt x="315077" y="21394"/>
                  </a:lnTo>
                  <a:lnTo>
                    <a:pt x="316139" y="21477"/>
                  </a:lnTo>
                  <a:lnTo>
                    <a:pt x="317207" y="21560"/>
                  </a:lnTo>
                  <a:lnTo>
                    <a:pt x="318276" y="21643"/>
                  </a:lnTo>
                  <a:lnTo>
                    <a:pt x="319350" y="21726"/>
                  </a:lnTo>
                  <a:lnTo>
                    <a:pt x="320426" y="21809"/>
                  </a:lnTo>
                  <a:lnTo>
                    <a:pt x="321505" y="21892"/>
                  </a:lnTo>
                  <a:lnTo>
                    <a:pt x="322586" y="21975"/>
                  </a:lnTo>
                  <a:lnTo>
                    <a:pt x="323669" y="22058"/>
                  </a:lnTo>
                  <a:lnTo>
                    <a:pt x="324756" y="22141"/>
                  </a:lnTo>
                  <a:lnTo>
                    <a:pt x="325842" y="22223"/>
                  </a:lnTo>
                  <a:lnTo>
                    <a:pt x="326932" y="22306"/>
                  </a:lnTo>
                  <a:lnTo>
                    <a:pt x="328022" y="22389"/>
                  </a:lnTo>
                  <a:lnTo>
                    <a:pt x="329115" y="22472"/>
                  </a:lnTo>
                  <a:lnTo>
                    <a:pt x="330208" y="22555"/>
                  </a:lnTo>
                  <a:lnTo>
                    <a:pt x="331301" y="22638"/>
                  </a:lnTo>
                  <a:lnTo>
                    <a:pt x="332396" y="22721"/>
                  </a:lnTo>
                  <a:lnTo>
                    <a:pt x="333490" y="22804"/>
                  </a:lnTo>
                  <a:lnTo>
                    <a:pt x="334585" y="22887"/>
                  </a:lnTo>
                  <a:lnTo>
                    <a:pt x="335680" y="22970"/>
                  </a:lnTo>
                  <a:lnTo>
                    <a:pt x="336775" y="23053"/>
                  </a:lnTo>
                  <a:lnTo>
                    <a:pt x="337869" y="23136"/>
                  </a:lnTo>
                  <a:lnTo>
                    <a:pt x="338963" y="23219"/>
                  </a:lnTo>
                  <a:lnTo>
                    <a:pt x="340056" y="23301"/>
                  </a:lnTo>
                  <a:lnTo>
                    <a:pt x="341147" y="23384"/>
                  </a:lnTo>
                  <a:lnTo>
                    <a:pt x="342238" y="23467"/>
                  </a:lnTo>
                  <a:lnTo>
                    <a:pt x="343327" y="23550"/>
                  </a:lnTo>
                  <a:lnTo>
                    <a:pt x="344414" y="23633"/>
                  </a:lnTo>
                  <a:lnTo>
                    <a:pt x="345500" y="23716"/>
                  </a:lnTo>
                  <a:lnTo>
                    <a:pt x="346583" y="23799"/>
                  </a:lnTo>
                  <a:lnTo>
                    <a:pt x="347665" y="23882"/>
                  </a:lnTo>
                  <a:lnTo>
                    <a:pt x="348743" y="23965"/>
                  </a:lnTo>
                  <a:lnTo>
                    <a:pt x="349820" y="24048"/>
                  </a:lnTo>
                  <a:lnTo>
                    <a:pt x="350893" y="24131"/>
                  </a:lnTo>
                  <a:lnTo>
                    <a:pt x="351964" y="24214"/>
                  </a:lnTo>
                  <a:lnTo>
                    <a:pt x="353032" y="24297"/>
                  </a:lnTo>
                  <a:lnTo>
                    <a:pt x="354095" y="24379"/>
                  </a:lnTo>
                  <a:lnTo>
                    <a:pt x="355158" y="24462"/>
                  </a:lnTo>
                  <a:lnTo>
                    <a:pt x="356213" y="24545"/>
                  </a:lnTo>
                  <a:lnTo>
                    <a:pt x="357269" y="24628"/>
                  </a:lnTo>
                  <a:lnTo>
                    <a:pt x="358316" y="24711"/>
                  </a:lnTo>
                  <a:lnTo>
                    <a:pt x="359363" y="24794"/>
                  </a:lnTo>
                  <a:lnTo>
                    <a:pt x="360403" y="24877"/>
                  </a:lnTo>
                  <a:lnTo>
                    <a:pt x="361440" y="24960"/>
                  </a:lnTo>
                  <a:lnTo>
                    <a:pt x="362473" y="25043"/>
                  </a:lnTo>
                  <a:lnTo>
                    <a:pt x="363500" y="25126"/>
                  </a:lnTo>
                  <a:lnTo>
                    <a:pt x="364525" y="25209"/>
                  </a:lnTo>
                  <a:lnTo>
                    <a:pt x="365540" y="25292"/>
                  </a:lnTo>
                  <a:lnTo>
                    <a:pt x="366556" y="25375"/>
                  </a:lnTo>
                  <a:lnTo>
                    <a:pt x="367561" y="25458"/>
                  </a:lnTo>
                  <a:lnTo>
                    <a:pt x="368565" y="25540"/>
                  </a:lnTo>
                  <a:lnTo>
                    <a:pt x="369562" y="25623"/>
                  </a:lnTo>
                  <a:lnTo>
                    <a:pt x="370553" y="25706"/>
                  </a:lnTo>
                  <a:lnTo>
                    <a:pt x="371540" y="25789"/>
                  </a:lnTo>
                  <a:lnTo>
                    <a:pt x="372519" y="25872"/>
                  </a:lnTo>
                  <a:lnTo>
                    <a:pt x="373497" y="25955"/>
                  </a:lnTo>
                  <a:lnTo>
                    <a:pt x="374462" y="26038"/>
                  </a:lnTo>
                  <a:lnTo>
                    <a:pt x="375428" y="26121"/>
                  </a:lnTo>
                  <a:lnTo>
                    <a:pt x="376382" y="26204"/>
                  </a:lnTo>
                  <a:lnTo>
                    <a:pt x="377334" y="26287"/>
                  </a:lnTo>
                  <a:lnTo>
                    <a:pt x="378278" y="26370"/>
                  </a:lnTo>
                  <a:lnTo>
                    <a:pt x="379216" y="26453"/>
                  </a:lnTo>
                  <a:lnTo>
                    <a:pt x="380150" y="26536"/>
                  </a:lnTo>
                  <a:lnTo>
                    <a:pt x="381074" y="26618"/>
                  </a:lnTo>
                  <a:lnTo>
                    <a:pt x="381996" y="26701"/>
                  </a:lnTo>
                  <a:lnTo>
                    <a:pt x="382906" y="26784"/>
                  </a:lnTo>
                  <a:lnTo>
                    <a:pt x="383815" y="26867"/>
                  </a:lnTo>
                  <a:lnTo>
                    <a:pt x="384713" y="26950"/>
                  </a:lnTo>
                  <a:lnTo>
                    <a:pt x="385607" y="27033"/>
                  </a:lnTo>
                  <a:lnTo>
                    <a:pt x="386494" y="27116"/>
                  </a:lnTo>
                  <a:lnTo>
                    <a:pt x="387374" y="27199"/>
                  </a:lnTo>
                  <a:lnTo>
                    <a:pt x="388249" y="27282"/>
                  </a:lnTo>
                  <a:lnTo>
                    <a:pt x="389115" y="27365"/>
                  </a:lnTo>
                  <a:lnTo>
                    <a:pt x="389979" y="27448"/>
                  </a:lnTo>
                  <a:lnTo>
                    <a:pt x="390829" y="27531"/>
                  </a:lnTo>
                  <a:lnTo>
                    <a:pt x="391680" y="27614"/>
                  </a:lnTo>
                  <a:lnTo>
                    <a:pt x="392518" y="27696"/>
                  </a:lnTo>
                  <a:lnTo>
                    <a:pt x="393354" y="27779"/>
                  </a:lnTo>
                  <a:lnTo>
                    <a:pt x="394182" y="27862"/>
                  </a:lnTo>
                  <a:lnTo>
                    <a:pt x="395003" y="27945"/>
                  </a:lnTo>
                  <a:lnTo>
                    <a:pt x="395819" y="28028"/>
                  </a:lnTo>
                  <a:lnTo>
                    <a:pt x="396626" y="28111"/>
                  </a:lnTo>
                  <a:lnTo>
                    <a:pt x="397432" y="28194"/>
                  </a:lnTo>
                  <a:lnTo>
                    <a:pt x="398224" y="28277"/>
                  </a:lnTo>
                  <a:lnTo>
                    <a:pt x="399017" y="28360"/>
                  </a:lnTo>
                  <a:lnTo>
                    <a:pt x="399798" y="28443"/>
                  </a:lnTo>
                  <a:lnTo>
                    <a:pt x="400576" y="28526"/>
                  </a:lnTo>
                  <a:lnTo>
                    <a:pt x="401347" y="28609"/>
                  </a:lnTo>
                  <a:lnTo>
                    <a:pt x="402111" y="28692"/>
                  </a:lnTo>
                  <a:lnTo>
                    <a:pt x="402872" y="28775"/>
                  </a:lnTo>
                  <a:lnTo>
                    <a:pt x="403623" y="28857"/>
                  </a:lnTo>
                  <a:lnTo>
                    <a:pt x="404373" y="28940"/>
                  </a:lnTo>
                  <a:lnTo>
                    <a:pt x="405111" y="29023"/>
                  </a:lnTo>
                  <a:lnTo>
                    <a:pt x="405849" y="29106"/>
                  </a:lnTo>
                  <a:lnTo>
                    <a:pt x="406577" y="29189"/>
                  </a:lnTo>
                  <a:lnTo>
                    <a:pt x="407302" y="29272"/>
                  </a:lnTo>
                  <a:lnTo>
                    <a:pt x="408021" y="29355"/>
                  </a:lnTo>
                  <a:lnTo>
                    <a:pt x="408734" y="29438"/>
                  </a:lnTo>
                  <a:lnTo>
                    <a:pt x="409443" y="29521"/>
                  </a:lnTo>
                  <a:lnTo>
                    <a:pt x="410144" y="29604"/>
                  </a:lnTo>
                  <a:lnTo>
                    <a:pt x="410844" y="29687"/>
                  </a:lnTo>
                  <a:lnTo>
                    <a:pt x="411534" y="29770"/>
                  </a:lnTo>
                  <a:lnTo>
                    <a:pt x="412224" y="29853"/>
                  </a:lnTo>
                  <a:lnTo>
                    <a:pt x="412904" y="29935"/>
                  </a:lnTo>
                  <a:lnTo>
                    <a:pt x="413583" y="30018"/>
                  </a:lnTo>
                  <a:lnTo>
                    <a:pt x="414256" y="30101"/>
                  </a:lnTo>
                  <a:lnTo>
                    <a:pt x="414924" y="30184"/>
                  </a:lnTo>
                  <a:lnTo>
                    <a:pt x="415589" y="30267"/>
                  </a:lnTo>
                  <a:lnTo>
                    <a:pt x="416247" y="30350"/>
                  </a:lnTo>
                  <a:lnTo>
                    <a:pt x="416904" y="30433"/>
                  </a:lnTo>
                  <a:lnTo>
                    <a:pt x="417553" y="30516"/>
                  </a:lnTo>
                  <a:lnTo>
                    <a:pt x="418201" y="30599"/>
                  </a:lnTo>
                  <a:lnTo>
                    <a:pt x="418842" y="30682"/>
                  </a:lnTo>
                  <a:lnTo>
                    <a:pt x="419481" y="30765"/>
                  </a:lnTo>
                  <a:lnTo>
                    <a:pt x="420115" y="30848"/>
                  </a:lnTo>
                  <a:lnTo>
                    <a:pt x="420746" y="30931"/>
                  </a:lnTo>
                  <a:lnTo>
                    <a:pt x="421374" y="31014"/>
                  </a:lnTo>
                  <a:lnTo>
                    <a:pt x="421996" y="31096"/>
                  </a:lnTo>
                  <a:lnTo>
                    <a:pt x="422617" y="31179"/>
                  </a:lnTo>
                  <a:lnTo>
                    <a:pt x="423232" y="31262"/>
                  </a:lnTo>
                  <a:lnTo>
                    <a:pt x="423846" y="31345"/>
                  </a:lnTo>
                  <a:lnTo>
                    <a:pt x="424454" y="31428"/>
                  </a:lnTo>
                  <a:lnTo>
                    <a:pt x="425060" y="31511"/>
                  </a:lnTo>
                  <a:lnTo>
                    <a:pt x="425663" y="31594"/>
                  </a:lnTo>
                  <a:lnTo>
                    <a:pt x="426262" y="31677"/>
                  </a:lnTo>
                  <a:lnTo>
                    <a:pt x="426859" y="31760"/>
                  </a:lnTo>
                  <a:lnTo>
                    <a:pt x="427452" y="31843"/>
                  </a:lnTo>
                  <a:lnTo>
                    <a:pt x="428044" y="31926"/>
                  </a:lnTo>
                  <a:lnTo>
                    <a:pt x="428629" y="32009"/>
                  </a:lnTo>
                  <a:lnTo>
                    <a:pt x="429215" y="32092"/>
                  </a:lnTo>
                  <a:lnTo>
                    <a:pt x="429795" y="32174"/>
                  </a:lnTo>
                  <a:lnTo>
                    <a:pt x="430374" y="32257"/>
                  </a:lnTo>
                  <a:lnTo>
                    <a:pt x="430950" y="32340"/>
                  </a:lnTo>
                  <a:lnTo>
                    <a:pt x="431523" y="32423"/>
                  </a:lnTo>
                  <a:lnTo>
                    <a:pt x="432093" y="32506"/>
                  </a:lnTo>
                  <a:lnTo>
                    <a:pt x="432660" y="32589"/>
                  </a:lnTo>
                  <a:lnTo>
                    <a:pt x="433226" y="32672"/>
                  </a:lnTo>
                  <a:lnTo>
                    <a:pt x="433786" y="32755"/>
                  </a:lnTo>
                  <a:lnTo>
                    <a:pt x="434346" y="32838"/>
                  </a:lnTo>
                  <a:lnTo>
                    <a:pt x="434902" y="32921"/>
                  </a:lnTo>
                  <a:lnTo>
                    <a:pt x="435456" y="33004"/>
                  </a:lnTo>
                  <a:lnTo>
                    <a:pt x="436006" y="33087"/>
                  </a:lnTo>
                  <a:lnTo>
                    <a:pt x="436554" y="33170"/>
                  </a:lnTo>
                  <a:lnTo>
                    <a:pt x="437099" y="33252"/>
                  </a:lnTo>
                  <a:lnTo>
                    <a:pt x="437640" y="33335"/>
                  </a:lnTo>
                  <a:lnTo>
                    <a:pt x="438181" y="33418"/>
                  </a:lnTo>
                  <a:lnTo>
                    <a:pt x="438715" y="33501"/>
                  </a:lnTo>
                  <a:lnTo>
                    <a:pt x="439250" y="33584"/>
                  </a:lnTo>
                  <a:lnTo>
                    <a:pt x="439779" y="33667"/>
                  </a:lnTo>
                  <a:lnTo>
                    <a:pt x="440306" y="33750"/>
                  </a:lnTo>
                  <a:lnTo>
                    <a:pt x="440829" y="33833"/>
                  </a:lnTo>
                  <a:lnTo>
                    <a:pt x="441349" y="33916"/>
                  </a:lnTo>
                  <a:lnTo>
                    <a:pt x="441867" y="33999"/>
                  </a:lnTo>
                  <a:lnTo>
                    <a:pt x="442379" y="34082"/>
                  </a:lnTo>
                  <a:lnTo>
                    <a:pt x="442891" y="34165"/>
                  </a:lnTo>
                  <a:lnTo>
                    <a:pt x="443394" y="34248"/>
                  </a:lnTo>
                  <a:lnTo>
                    <a:pt x="443898" y="34331"/>
                  </a:lnTo>
                  <a:lnTo>
                    <a:pt x="444395" y="34413"/>
                  </a:lnTo>
                  <a:lnTo>
                    <a:pt x="444889" y="34496"/>
                  </a:lnTo>
                  <a:lnTo>
                    <a:pt x="445379" y="34579"/>
                  </a:lnTo>
                  <a:lnTo>
                    <a:pt x="445864" y="34662"/>
                  </a:lnTo>
                  <a:lnTo>
                    <a:pt x="446347" y="34745"/>
                  </a:lnTo>
                  <a:lnTo>
                    <a:pt x="446821" y="34828"/>
                  </a:lnTo>
                  <a:lnTo>
                    <a:pt x="447296" y="34911"/>
                  </a:lnTo>
                  <a:lnTo>
                    <a:pt x="447760" y="34994"/>
                  </a:lnTo>
                  <a:lnTo>
                    <a:pt x="448223" y="35077"/>
                  </a:lnTo>
                  <a:lnTo>
                    <a:pt x="448678" y="35160"/>
                  </a:lnTo>
                  <a:lnTo>
                    <a:pt x="449129" y="35243"/>
                  </a:lnTo>
                  <a:lnTo>
                    <a:pt x="449575" y="35326"/>
                  </a:lnTo>
                  <a:lnTo>
                    <a:pt x="450013" y="35409"/>
                  </a:lnTo>
                  <a:lnTo>
                    <a:pt x="450448" y="35491"/>
                  </a:lnTo>
                  <a:lnTo>
                    <a:pt x="450873" y="35574"/>
                  </a:lnTo>
                  <a:lnTo>
                    <a:pt x="451298" y="35657"/>
                  </a:lnTo>
                  <a:lnTo>
                    <a:pt x="451708" y="35740"/>
                  </a:lnTo>
                  <a:lnTo>
                    <a:pt x="452118" y="35823"/>
                  </a:lnTo>
                  <a:lnTo>
                    <a:pt x="452515" y="35906"/>
                  </a:lnTo>
                  <a:lnTo>
                    <a:pt x="452909" y="35989"/>
                  </a:lnTo>
                  <a:lnTo>
                    <a:pt x="453294" y="36072"/>
                  </a:lnTo>
                  <a:lnTo>
                    <a:pt x="453671" y="36155"/>
                  </a:lnTo>
                  <a:lnTo>
                    <a:pt x="454043" y="36238"/>
                  </a:lnTo>
                  <a:lnTo>
                    <a:pt x="454401" y="36321"/>
                  </a:lnTo>
                  <a:lnTo>
                    <a:pt x="454759" y="36404"/>
                  </a:lnTo>
                  <a:lnTo>
                    <a:pt x="455098" y="36487"/>
                  </a:lnTo>
                  <a:lnTo>
                    <a:pt x="455436" y="36569"/>
                  </a:lnTo>
                  <a:lnTo>
                    <a:pt x="455759" y="36652"/>
                  </a:lnTo>
                  <a:lnTo>
                    <a:pt x="456076" y="36735"/>
                  </a:lnTo>
                  <a:lnTo>
                    <a:pt x="456383" y="36818"/>
                  </a:lnTo>
                  <a:lnTo>
                    <a:pt x="456678" y="36901"/>
                  </a:lnTo>
                  <a:lnTo>
                    <a:pt x="456968" y="36984"/>
                  </a:lnTo>
                  <a:lnTo>
                    <a:pt x="457239" y="37067"/>
                  </a:lnTo>
                  <a:lnTo>
                    <a:pt x="457511" y="37150"/>
                  </a:lnTo>
                  <a:lnTo>
                    <a:pt x="457758" y="37233"/>
                  </a:lnTo>
                  <a:lnTo>
                    <a:pt x="458005" y="37316"/>
                  </a:lnTo>
                  <a:lnTo>
                    <a:pt x="458232" y="37399"/>
                  </a:lnTo>
                  <a:lnTo>
                    <a:pt x="458453" y="37482"/>
                  </a:lnTo>
                  <a:lnTo>
                    <a:pt x="458660" y="37565"/>
                  </a:lnTo>
                  <a:lnTo>
                    <a:pt x="458853" y="37648"/>
                  </a:lnTo>
                  <a:lnTo>
                    <a:pt x="459039" y="37730"/>
                  </a:lnTo>
                  <a:lnTo>
                    <a:pt x="459202" y="37813"/>
                  </a:lnTo>
                  <a:lnTo>
                    <a:pt x="459366" y="37896"/>
                  </a:lnTo>
                  <a:lnTo>
                    <a:pt x="459500" y="37979"/>
                  </a:lnTo>
                  <a:lnTo>
                    <a:pt x="459617" y="39389"/>
                  </a:lnTo>
                  <a:lnTo>
                    <a:pt x="459463" y="39472"/>
                  </a:lnTo>
                  <a:lnTo>
                    <a:pt x="459308" y="39555"/>
                  </a:lnTo>
                  <a:lnTo>
                    <a:pt x="459124" y="39638"/>
                  </a:lnTo>
                  <a:lnTo>
                    <a:pt x="458928" y="39721"/>
                  </a:lnTo>
                  <a:lnTo>
                    <a:pt x="458712" y="39804"/>
                  </a:lnTo>
                  <a:lnTo>
                    <a:pt x="458474" y="39886"/>
                  </a:lnTo>
                  <a:lnTo>
                    <a:pt x="458227" y="39969"/>
                  </a:lnTo>
                  <a:lnTo>
                    <a:pt x="457947" y="40052"/>
                  </a:lnTo>
                  <a:lnTo>
                    <a:pt x="457666" y="40135"/>
                  </a:lnTo>
                  <a:lnTo>
                    <a:pt x="457343" y="40218"/>
                  </a:lnTo>
                  <a:lnTo>
                    <a:pt x="457019" y="40301"/>
                  </a:lnTo>
                  <a:lnTo>
                    <a:pt x="456664" y="40384"/>
                  </a:lnTo>
                  <a:lnTo>
                    <a:pt x="456295" y="40467"/>
                  </a:lnTo>
                  <a:lnTo>
                    <a:pt x="455907" y="40550"/>
                  </a:lnTo>
                  <a:lnTo>
                    <a:pt x="455494" y="40633"/>
                  </a:lnTo>
                  <a:lnTo>
                    <a:pt x="455071" y="40716"/>
                  </a:lnTo>
                  <a:lnTo>
                    <a:pt x="454613" y="40799"/>
                  </a:lnTo>
                  <a:lnTo>
                    <a:pt x="454155" y="40882"/>
                  </a:lnTo>
                  <a:lnTo>
                    <a:pt x="453653" y="40965"/>
                  </a:lnTo>
                  <a:lnTo>
                    <a:pt x="453150" y="41047"/>
                  </a:lnTo>
                  <a:lnTo>
                    <a:pt x="452614" y="41130"/>
                  </a:lnTo>
                  <a:lnTo>
                    <a:pt x="452065" y="41213"/>
                  </a:lnTo>
                  <a:lnTo>
                    <a:pt x="451495" y="41296"/>
                  </a:lnTo>
                  <a:lnTo>
                    <a:pt x="450899" y="41379"/>
                  </a:lnTo>
                  <a:lnTo>
                    <a:pt x="450295" y="41462"/>
                  </a:lnTo>
                  <a:lnTo>
                    <a:pt x="449654" y="41545"/>
                  </a:lnTo>
                  <a:lnTo>
                    <a:pt x="449012" y="41628"/>
                  </a:lnTo>
                  <a:lnTo>
                    <a:pt x="448328" y="41711"/>
                  </a:lnTo>
                  <a:lnTo>
                    <a:pt x="447641" y="41794"/>
                  </a:lnTo>
                  <a:lnTo>
                    <a:pt x="446922" y="41877"/>
                  </a:lnTo>
                  <a:lnTo>
                    <a:pt x="446189" y="41960"/>
                  </a:lnTo>
                  <a:lnTo>
                    <a:pt x="445436" y="42043"/>
                  </a:lnTo>
                  <a:lnTo>
                    <a:pt x="444658" y="42125"/>
                  </a:lnTo>
                  <a:lnTo>
                    <a:pt x="443872" y="42208"/>
                  </a:lnTo>
                  <a:lnTo>
                    <a:pt x="443049" y="42291"/>
                  </a:lnTo>
                  <a:lnTo>
                    <a:pt x="442226" y="423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325513" y="2600604"/>
              <a:ext cx="389487" cy="0"/>
            </a:xfrm>
            <a:custGeom>
              <a:avLst/>
              <a:pathLst>
                <a:path w="389487" h="0">
                  <a:moveTo>
                    <a:pt x="0" y="0"/>
                  </a:moveTo>
                  <a:lnTo>
                    <a:pt x="389487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01751" y="775296"/>
              <a:ext cx="460626" cy="1697005"/>
            </a:xfrm>
            <a:custGeom>
              <a:avLst/>
              <a:pathLst>
                <a:path w="460626" h="1697005">
                  <a:moveTo>
                    <a:pt x="157711" y="1697005"/>
                  </a:moveTo>
                  <a:lnTo>
                    <a:pt x="157369" y="1693684"/>
                  </a:lnTo>
                  <a:lnTo>
                    <a:pt x="157040" y="1690363"/>
                  </a:lnTo>
                  <a:lnTo>
                    <a:pt x="156735" y="1687042"/>
                  </a:lnTo>
                  <a:lnTo>
                    <a:pt x="156450" y="1683721"/>
                  </a:lnTo>
                  <a:lnTo>
                    <a:pt x="156175" y="1680400"/>
                  </a:lnTo>
                  <a:lnTo>
                    <a:pt x="155928" y="1677080"/>
                  </a:lnTo>
                  <a:lnTo>
                    <a:pt x="155689" y="1673759"/>
                  </a:lnTo>
                  <a:lnTo>
                    <a:pt x="155466" y="1670438"/>
                  </a:lnTo>
                  <a:lnTo>
                    <a:pt x="155257" y="1667117"/>
                  </a:lnTo>
                  <a:lnTo>
                    <a:pt x="155056" y="1663796"/>
                  </a:lnTo>
                  <a:lnTo>
                    <a:pt x="154868" y="1660475"/>
                  </a:lnTo>
                  <a:lnTo>
                    <a:pt x="154686" y="1657154"/>
                  </a:lnTo>
                  <a:lnTo>
                    <a:pt x="154509" y="1653833"/>
                  </a:lnTo>
                  <a:lnTo>
                    <a:pt x="154339" y="1650512"/>
                  </a:lnTo>
                  <a:lnTo>
                    <a:pt x="154170" y="1647191"/>
                  </a:lnTo>
                  <a:lnTo>
                    <a:pt x="154002" y="1643870"/>
                  </a:lnTo>
                  <a:lnTo>
                    <a:pt x="153832" y="1640549"/>
                  </a:lnTo>
                  <a:lnTo>
                    <a:pt x="153660" y="1637228"/>
                  </a:lnTo>
                  <a:lnTo>
                    <a:pt x="153480" y="1633907"/>
                  </a:lnTo>
                  <a:lnTo>
                    <a:pt x="153295" y="1630586"/>
                  </a:lnTo>
                  <a:lnTo>
                    <a:pt x="153100" y="1627265"/>
                  </a:lnTo>
                  <a:lnTo>
                    <a:pt x="152892" y="1623944"/>
                  </a:lnTo>
                  <a:lnTo>
                    <a:pt x="152675" y="1620623"/>
                  </a:lnTo>
                  <a:lnTo>
                    <a:pt x="152435" y="1617302"/>
                  </a:lnTo>
                  <a:lnTo>
                    <a:pt x="152181" y="1613981"/>
                  </a:lnTo>
                  <a:lnTo>
                    <a:pt x="151909" y="1610661"/>
                  </a:lnTo>
                  <a:lnTo>
                    <a:pt x="151607" y="1607340"/>
                  </a:lnTo>
                  <a:lnTo>
                    <a:pt x="151291" y="1604019"/>
                  </a:lnTo>
                  <a:lnTo>
                    <a:pt x="150940" y="1600698"/>
                  </a:lnTo>
                  <a:lnTo>
                    <a:pt x="150563" y="1597377"/>
                  </a:lnTo>
                  <a:lnTo>
                    <a:pt x="150163" y="1594056"/>
                  </a:lnTo>
                  <a:lnTo>
                    <a:pt x="149716" y="1590735"/>
                  </a:lnTo>
                  <a:lnTo>
                    <a:pt x="149247" y="1587414"/>
                  </a:lnTo>
                  <a:lnTo>
                    <a:pt x="148736" y="1584093"/>
                  </a:lnTo>
                  <a:lnTo>
                    <a:pt x="148184" y="1580772"/>
                  </a:lnTo>
                  <a:lnTo>
                    <a:pt x="147608" y="1577451"/>
                  </a:lnTo>
                  <a:lnTo>
                    <a:pt x="146966" y="1574130"/>
                  </a:lnTo>
                  <a:lnTo>
                    <a:pt x="146297" y="1570809"/>
                  </a:lnTo>
                  <a:lnTo>
                    <a:pt x="145583" y="1567488"/>
                  </a:lnTo>
                  <a:lnTo>
                    <a:pt x="144812" y="1564167"/>
                  </a:lnTo>
                  <a:lnTo>
                    <a:pt x="144013" y="1560846"/>
                  </a:lnTo>
                  <a:lnTo>
                    <a:pt x="143144" y="1557525"/>
                  </a:lnTo>
                  <a:lnTo>
                    <a:pt x="142235" y="1554204"/>
                  </a:lnTo>
                  <a:lnTo>
                    <a:pt x="141283" y="1550883"/>
                  </a:lnTo>
                  <a:lnTo>
                    <a:pt x="140260" y="1547562"/>
                  </a:lnTo>
                  <a:lnTo>
                    <a:pt x="139204" y="1544241"/>
                  </a:lnTo>
                  <a:lnTo>
                    <a:pt x="138082" y="1540921"/>
                  </a:lnTo>
                  <a:lnTo>
                    <a:pt x="136907" y="1537600"/>
                  </a:lnTo>
                  <a:lnTo>
                    <a:pt x="135696" y="1534279"/>
                  </a:lnTo>
                  <a:lnTo>
                    <a:pt x="134399" y="1530958"/>
                  </a:lnTo>
                  <a:lnTo>
                    <a:pt x="133070" y="1527637"/>
                  </a:lnTo>
                  <a:lnTo>
                    <a:pt x="131680" y="1524316"/>
                  </a:lnTo>
                  <a:lnTo>
                    <a:pt x="130228" y="1520995"/>
                  </a:lnTo>
                  <a:lnTo>
                    <a:pt x="128744" y="1517674"/>
                  </a:lnTo>
                  <a:lnTo>
                    <a:pt x="127176" y="1514353"/>
                  </a:lnTo>
                  <a:lnTo>
                    <a:pt x="125570" y="1511032"/>
                  </a:lnTo>
                  <a:lnTo>
                    <a:pt x="123915" y="1507711"/>
                  </a:lnTo>
                  <a:lnTo>
                    <a:pt x="122191" y="1504390"/>
                  </a:lnTo>
                  <a:lnTo>
                    <a:pt x="120436" y="1501069"/>
                  </a:lnTo>
                  <a:lnTo>
                    <a:pt x="118612" y="1497748"/>
                  </a:lnTo>
                  <a:lnTo>
                    <a:pt x="116745" y="1494427"/>
                  </a:lnTo>
                  <a:lnTo>
                    <a:pt x="114841" y="1491106"/>
                  </a:lnTo>
                  <a:lnTo>
                    <a:pt x="112868" y="1487785"/>
                  </a:lnTo>
                  <a:lnTo>
                    <a:pt x="110867" y="1484464"/>
                  </a:lnTo>
                  <a:lnTo>
                    <a:pt x="108814" y="1481143"/>
                  </a:lnTo>
                  <a:lnTo>
                    <a:pt x="106718" y="1477822"/>
                  </a:lnTo>
                  <a:lnTo>
                    <a:pt x="104596" y="1474502"/>
                  </a:lnTo>
                  <a:lnTo>
                    <a:pt x="102412" y="1471181"/>
                  </a:lnTo>
                  <a:lnTo>
                    <a:pt x="100207" y="1467860"/>
                  </a:lnTo>
                  <a:lnTo>
                    <a:pt x="97965" y="1464539"/>
                  </a:lnTo>
                  <a:lnTo>
                    <a:pt x="95686" y="1461218"/>
                  </a:lnTo>
                  <a:lnTo>
                    <a:pt x="93388" y="1457897"/>
                  </a:lnTo>
                  <a:lnTo>
                    <a:pt x="91050" y="1454576"/>
                  </a:lnTo>
                  <a:lnTo>
                    <a:pt x="88694" y="1451255"/>
                  </a:lnTo>
                  <a:lnTo>
                    <a:pt x="86318" y="1447934"/>
                  </a:lnTo>
                  <a:lnTo>
                    <a:pt x="83916" y="1444613"/>
                  </a:lnTo>
                  <a:lnTo>
                    <a:pt x="81503" y="1441292"/>
                  </a:lnTo>
                  <a:lnTo>
                    <a:pt x="79072" y="1437971"/>
                  </a:lnTo>
                  <a:lnTo>
                    <a:pt x="76631" y="1434650"/>
                  </a:lnTo>
                  <a:lnTo>
                    <a:pt x="74183" y="1431329"/>
                  </a:lnTo>
                  <a:lnTo>
                    <a:pt x="71727" y="1428008"/>
                  </a:lnTo>
                  <a:lnTo>
                    <a:pt x="69270" y="1424687"/>
                  </a:lnTo>
                  <a:lnTo>
                    <a:pt x="66812" y="1421366"/>
                  </a:lnTo>
                  <a:lnTo>
                    <a:pt x="64360" y="1418045"/>
                  </a:lnTo>
                  <a:lnTo>
                    <a:pt x="61910" y="1414724"/>
                  </a:lnTo>
                  <a:lnTo>
                    <a:pt x="59475" y="1411403"/>
                  </a:lnTo>
                  <a:lnTo>
                    <a:pt x="57050" y="1408083"/>
                  </a:lnTo>
                  <a:lnTo>
                    <a:pt x="54638" y="1404762"/>
                  </a:lnTo>
                  <a:lnTo>
                    <a:pt x="52251" y="1401441"/>
                  </a:lnTo>
                  <a:lnTo>
                    <a:pt x="49877" y="1398120"/>
                  </a:lnTo>
                  <a:lnTo>
                    <a:pt x="47536" y="1394799"/>
                  </a:lnTo>
                  <a:lnTo>
                    <a:pt x="45220" y="1391478"/>
                  </a:lnTo>
                  <a:lnTo>
                    <a:pt x="42927" y="1388157"/>
                  </a:lnTo>
                  <a:lnTo>
                    <a:pt x="40682" y="1384836"/>
                  </a:lnTo>
                  <a:lnTo>
                    <a:pt x="38460" y="1381515"/>
                  </a:lnTo>
                  <a:lnTo>
                    <a:pt x="36285" y="1378194"/>
                  </a:lnTo>
                  <a:lnTo>
                    <a:pt x="34153" y="1374873"/>
                  </a:lnTo>
                  <a:lnTo>
                    <a:pt x="32047" y="1371552"/>
                  </a:lnTo>
                  <a:lnTo>
                    <a:pt x="30018" y="1368231"/>
                  </a:lnTo>
                  <a:lnTo>
                    <a:pt x="28020" y="1364910"/>
                  </a:lnTo>
                  <a:lnTo>
                    <a:pt x="26076" y="1361589"/>
                  </a:lnTo>
                  <a:lnTo>
                    <a:pt x="24198" y="1358268"/>
                  </a:lnTo>
                  <a:lnTo>
                    <a:pt x="22353" y="1354947"/>
                  </a:lnTo>
                  <a:lnTo>
                    <a:pt x="20596" y="1351626"/>
                  </a:lnTo>
                  <a:lnTo>
                    <a:pt x="18886" y="1348305"/>
                  </a:lnTo>
                  <a:lnTo>
                    <a:pt x="17231" y="1344984"/>
                  </a:lnTo>
                  <a:lnTo>
                    <a:pt x="15666" y="1341664"/>
                  </a:lnTo>
                  <a:lnTo>
                    <a:pt x="14141" y="1338343"/>
                  </a:lnTo>
                  <a:lnTo>
                    <a:pt x="12707" y="1335022"/>
                  </a:lnTo>
                  <a:lnTo>
                    <a:pt x="11339" y="1331701"/>
                  </a:lnTo>
                  <a:lnTo>
                    <a:pt x="10022" y="1328380"/>
                  </a:lnTo>
                  <a:lnTo>
                    <a:pt x="8818" y="1325059"/>
                  </a:lnTo>
                  <a:lnTo>
                    <a:pt x="7660" y="1321738"/>
                  </a:lnTo>
                  <a:lnTo>
                    <a:pt x="6588" y="1318417"/>
                  </a:lnTo>
                  <a:lnTo>
                    <a:pt x="5602" y="1315096"/>
                  </a:lnTo>
                  <a:lnTo>
                    <a:pt x="4664" y="1311775"/>
                  </a:lnTo>
                  <a:lnTo>
                    <a:pt x="3851" y="1308454"/>
                  </a:lnTo>
                  <a:lnTo>
                    <a:pt x="3091" y="1305133"/>
                  </a:lnTo>
                  <a:lnTo>
                    <a:pt x="2410" y="1301812"/>
                  </a:lnTo>
                  <a:lnTo>
                    <a:pt x="1833" y="1298491"/>
                  </a:lnTo>
                  <a:lnTo>
                    <a:pt x="1305" y="1295170"/>
                  </a:lnTo>
                  <a:lnTo>
                    <a:pt x="893" y="1291849"/>
                  </a:lnTo>
                  <a:lnTo>
                    <a:pt x="550" y="1288528"/>
                  </a:lnTo>
                  <a:lnTo>
                    <a:pt x="273" y="1285207"/>
                  </a:lnTo>
                  <a:lnTo>
                    <a:pt x="115" y="1281886"/>
                  </a:lnTo>
                  <a:lnTo>
                    <a:pt x="7" y="1278565"/>
                  </a:lnTo>
                  <a:lnTo>
                    <a:pt x="0" y="1275244"/>
                  </a:lnTo>
                  <a:lnTo>
                    <a:pt x="75" y="1271924"/>
                  </a:lnTo>
                  <a:lnTo>
                    <a:pt x="202" y="1268603"/>
                  </a:lnTo>
                  <a:lnTo>
                    <a:pt x="458" y="1265282"/>
                  </a:lnTo>
                  <a:lnTo>
                    <a:pt x="763" y="1261961"/>
                  </a:lnTo>
                  <a:lnTo>
                    <a:pt x="1152" y="1258640"/>
                  </a:lnTo>
                  <a:lnTo>
                    <a:pt x="1633" y="1255319"/>
                  </a:lnTo>
                  <a:lnTo>
                    <a:pt x="2161" y="1251998"/>
                  </a:lnTo>
                  <a:lnTo>
                    <a:pt x="2802" y="1248677"/>
                  </a:lnTo>
                  <a:lnTo>
                    <a:pt x="3498" y="1245356"/>
                  </a:lnTo>
                  <a:lnTo>
                    <a:pt x="4261" y="1242035"/>
                  </a:lnTo>
                  <a:lnTo>
                    <a:pt x="5120" y="1238714"/>
                  </a:lnTo>
                  <a:lnTo>
                    <a:pt x="6021" y="1235393"/>
                  </a:lnTo>
                  <a:lnTo>
                    <a:pt x="7014" y="1232072"/>
                  </a:lnTo>
                  <a:lnTo>
                    <a:pt x="8068" y="1228751"/>
                  </a:lnTo>
                  <a:lnTo>
                    <a:pt x="9169" y="1225430"/>
                  </a:lnTo>
                  <a:lnTo>
                    <a:pt x="10367" y="1222109"/>
                  </a:lnTo>
                  <a:lnTo>
                    <a:pt x="11601" y="1218788"/>
                  </a:lnTo>
                  <a:lnTo>
                    <a:pt x="12904" y="1215467"/>
                  </a:lnTo>
                  <a:lnTo>
                    <a:pt x="14268" y="1212146"/>
                  </a:lnTo>
                  <a:lnTo>
                    <a:pt x="15667" y="1208825"/>
                  </a:lnTo>
                  <a:lnTo>
                    <a:pt x="17150" y="1205505"/>
                  </a:lnTo>
                  <a:lnTo>
                    <a:pt x="18665" y="1202184"/>
                  </a:lnTo>
                  <a:lnTo>
                    <a:pt x="20228" y="1198863"/>
                  </a:lnTo>
                  <a:lnTo>
                    <a:pt x="21848" y="1195542"/>
                  </a:lnTo>
                  <a:lnTo>
                    <a:pt x="23495" y="1192221"/>
                  </a:lnTo>
                  <a:lnTo>
                    <a:pt x="25201" y="1188900"/>
                  </a:lnTo>
                  <a:lnTo>
                    <a:pt x="26937" y="1185579"/>
                  </a:lnTo>
                  <a:lnTo>
                    <a:pt x="28704" y="1182258"/>
                  </a:lnTo>
                  <a:lnTo>
                    <a:pt x="30519" y="1178937"/>
                  </a:lnTo>
                  <a:lnTo>
                    <a:pt x="32352" y="1175616"/>
                  </a:lnTo>
                  <a:lnTo>
                    <a:pt x="34222" y="1172295"/>
                  </a:lnTo>
                  <a:lnTo>
                    <a:pt x="36116" y="1168974"/>
                  </a:lnTo>
                  <a:lnTo>
                    <a:pt x="38027" y="1165653"/>
                  </a:lnTo>
                  <a:lnTo>
                    <a:pt x="39971" y="1162332"/>
                  </a:lnTo>
                  <a:lnTo>
                    <a:pt x="41926" y="1159011"/>
                  </a:lnTo>
                  <a:lnTo>
                    <a:pt x="43898" y="1155690"/>
                  </a:lnTo>
                  <a:lnTo>
                    <a:pt x="45886" y="1152369"/>
                  </a:lnTo>
                  <a:lnTo>
                    <a:pt x="47881" y="1149048"/>
                  </a:lnTo>
                  <a:lnTo>
                    <a:pt x="49890" y="1145727"/>
                  </a:lnTo>
                  <a:lnTo>
                    <a:pt x="51903" y="1142406"/>
                  </a:lnTo>
                  <a:lnTo>
                    <a:pt x="53920" y="1139086"/>
                  </a:lnTo>
                  <a:lnTo>
                    <a:pt x="55939" y="1135765"/>
                  </a:lnTo>
                  <a:lnTo>
                    <a:pt x="57958" y="1132444"/>
                  </a:lnTo>
                  <a:lnTo>
                    <a:pt x="59974" y="1129123"/>
                  </a:lnTo>
                  <a:lnTo>
                    <a:pt x="61985" y="1125802"/>
                  </a:lnTo>
                  <a:lnTo>
                    <a:pt x="63992" y="1122481"/>
                  </a:lnTo>
                  <a:lnTo>
                    <a:pt x="65985" y="1119160"/>
                  </a:lnTo>
                  <a:lnTo>
                    <a:pt x="67973" y="1115839"/>
                  </a:lnTo>
                  <a:lnTo>
                    <a:pt x="69946" y="1112518"/>
                  </a:lnTo>
                  <a:lnTo>
                    <a:pt x="71904" y="1109197"/>
                  </a:lnTo>
                  <a:lnTo>
                    <a:pt x="73853" y="1105876"/>
                  </a:lnTo>
                  <a:lnTo>
                    <a:pt x="75775" y="1102555"/>
                  </a:lnTo>
                  <a:lnTo>
                    <a:pt x="77685" y="1099234"/>
                  </a:lnTo>
                  <a:lnTo>
                    <a:pt x="79575" y="1095913"/>
                  </a:lnTo>
                  <a:lnTo>
                    <a:pt x="81439" y="1092592"/>
                  </a:lnTo>
                  <a:lnTo>
                    <a:pt x="83290" y="1089271"/>
                  </a:lnTo>
                  <a:lnTo>
                    <a:pt x="85107" y="1085950"/>
                  </a:lnTo>
                  <a:lnTo>
                    <a:pt x="86904" y="1082629"/>
                  </a:lnTo>
                  <a:lnTo>
                    <a:pt x="88682" y="1079308"/>
                  </a:lnTo>
                  <a:lnTo>
                    <a:pt x="90422" y="1075987"/>
                  </a:lnTo>
                  <a:lnTo>
                    <a:pt x="92147" y="1072667"/>
                  </a:lnTo>
                  <a:lnTo>
                    <a:pt x="93837" y="1069346"/>
                  </a:lnTo>
                  <a:lnTo>
                    <a:pt x="95501" y="1066025"/>
                  </a:lnTo>
                  <a:lnTo>
                    <a:pt x="97147" y="1062704"/>
                  </a:lnTo>
                  <a:lnTo>
                    <a:pt x="98748" y="1059383"/>
                  </a:lnTo>
                  <a:lnTo>
                    <a:pt x="100333" y="1056062"/>
                  </a:lnTo>
                  <a:lnTo>
                    <a:pt x="101886" y="1052741"/>
                  </a:lnTo>
                  <a:lnTo>
                    <a:pt x="103408" y="1049420"/>
                  </a:lnTo>
                  <a:lnTo>
                    <a:pt x="104913" y="1046099"/>
                  </a:lnTo>
                  <a:lnTo>
                    <a:pt x="106376" y="1042778"/>
                  </a:lnTo>
                  <a:lnTo>
                    <a:pt x="107819" y="1039457"/>
                  </a:lnTo>
                  <a:lnTo>
                    <a:pt x="109237" y="1036136"/>
                  </a:lnTo>
                  <a:lnTo>
                    <a:pt x="110621" y="1032815"/>
                  </a:lnTo>
                  <a:lnTo>
                    <a:pt x="111989" y="1029494"/>
                  </a:lnTo>
                  <a:lnTo>
                    <a:pt x="113323" y="1026173"/>
                  </a:lnTo>
                  <a:lnTo>
                    <a:pt x="114635" y="1022852"/>
                  </a:lnTo>
                  <a:lnTo>
                    <a:pt x="115930" y="1019531"/>
                  </a:lnTo>
                  <a:lnTo>
                    <a:pt x="117190" y="1016210"/>
                  </a:lnTo>
                  <a:lnTo>
                    <a:pt x="118437" y="1012889"/>
                  </a:lnTo>
                  <a:lnTo>
                    <a:pt x="119660" y="1009568"/>
                  </a:lnTo>
                  <a:lnTo>
                    <a:pt x="120861" y="1006248"/>
                  </a:lnTo>
                  <a:lnTo>
                    <a:pt x="122051" y="1002927"/>
                  </a:lnTo>
                  <a:lnTo>
                    <a:pt x="123212" y="999606"/>
                  </a:lnTo>
                  <a:lnTo>
                    <a:pt x="124362" y="996285"/>
                  </a:lnTo>
                  <a:lnTo>
                    <a:pt x="125497" y="992964"/>
                  </a:lnTo>
                  <a:lnTo>
                    <a:pt x="126613" y="989643"/>
                  </a:lnTo>
                  <a:lnTo>
                    <a:pt x="127722" y="986322"/>
                  </a:lnTo>
                  <a:lnTo>
                    <a:pt x="128812" y="983001"/>
                  </a:lnTo>
                  <a:lnTo>
                    <a:pt x="129895" y="979680"/>
                  </a:lnTo>
                  <a:lnTo>
                    <a:pt x="130968" y="976359"/>
                  </a:lnTo>
                  <a:lnTo>
                    <a:pt x="132029" y="973038"/>
                  </a:lnTo>
                  <a:lnTo>
                    <a:pt x="133086" y="969717"/>
                  </a:lnTo>
                  <a:lnTo>
                    <a:pt x="134134" y="966396"/>
                  </a:lnTo>
                  <a:lnTo>
                    <a:pt x="135177" y="963075"/>
                  </a:lnTo>
                  <a:lnTo>
                    <a:pt x="136217" y="959754"/>
                  </a:lnTo>
                  <a:lnTo>
                    <a:pt x="137252" y="956433"/>
                  </a:lnTo>
                  <a:lnTo>
                    <a:pt x="138286" y="953112"/>
                  </a:lnTo>
                  <a:lnTo>
                    <a:pt x="139318" y="949791"/>
                  </a:lnTo>
                  <a:lnTo>
                    <a:pt x="140350" y="946470"/>
                  </a:lnTo>
                  <a:lnTo>
                    <a:pt x="141382" y="943149"/>
                  </a:lnTo>
                  <a:lnTo>
                    <a:pt x="142416" y="939828"/>
                  </a:lnTo>
                  <a:lnTo>
                    <a:pt x="143451" y="936508"/>
                  </a:lnTo>
                  <a:lnTo>
                    <a:pt x="144490" y="933187"/>
                  </a:lnTo>
                  <a:lnTo>
                    <a:pt x="145533" y="929866"/>
                  </a:lnTo>
                  <a:lnTo>
                    <a:pt x="146578" y="926545"/>
                  </a:lnTo>
                  <a:lnTo>
                    <a:pt x="147630" y="923224"/>
                  </a:lnTo>
                  <a:lnTo>
                    <a:pt x="148687" y="919903"/>
                  </a:lnTo>
                  <a:lnTo>
                    <a:pt x="149748" y="916582"/>
                  </a:lnTo>
                  <a:lnTo>
                    <a:pt x="150819" y="913261"/>
                  </a:lnTo>
                  <a:lnTo>
                    <a:pt x="151893" y="909940"/>
                  </a:lnTo>
                  <a:lnTo>
                    <a:pt x="152975" y="906619"/>
                  </a:lnTo>
                  <a:lnTo>
                    <a:pt x="154065" y="903298"/>
                  </a:lnTo>
                  <a:lnTo>
                    <a:pt x="155158" y="899977"/>
                  </a:lnTo>
                  <a:lnTo>
                    <a:pt x="156264" y="896656"/>
                  </a:lnTo>
                  <a:lnTo>
                    <a:pt x="157373" y="893335"/>
                  </a:lnTo>
                  <a:lnTo>
                    <a:pt x="158490" y="890014"/>
                  </a:lnTo>
                  <a:lnTo>
                    <a:pt x="159616" y="886693"/>
                  </a:lnTo>
                  <a:lnTo>
                    <a:pt x="160745" y="883372"/>
                  </a:lnTo>
                  <a:lnTo>
                    <a:pt x="161885" y="880051"/>
                  </a:lnTo>
                  <a:lnTo>
                    <a:pt x="163029" y="876730"/>
                  </a:lnTo>
                  <a:lnTo>
                    <a:pt x="164178" y="873409"/>
                  </a:lnTo>
                  <a:lnTo>
                    <a:pt x="165335" y="870089"/>
                  </a:lnTo>
                  <a:lnTo>
                    <a:pt x="166495" y="866768"/>
                  </a:lnTo>
                  <a:lnTo>
                    <a:pt x="167661" y="863447"/>
                  </a:lnTo>
                  <a:lnTo>
                    <a:pt x="168831" y="860126"/>
                  </a:lnTo>
                  <a:lnTo>
                    <a:pt x="170004" y="856805"/>
                  </a:lnTo>
                  <a:lnTo>
                    <a:pt x="171181" y="853484"/>
                  </a:lnTo>
                  <a:lnTo>
                    <a:pt x="172360" y="850163"/>
                  </a:lnTo>
                  <a:lnTo>
                    <a:pt x="173541" y="846842"/>
                  </a:lnTo>
                  <a:lnTo>
                    <a:pt x="174723" y="843521"/>
                  </a:lnTo>
                  <a:lnTo>
                    <a:pt x="175905" y="840200"/>
                  </a:lnTo>
                  <a:lnTo>
                    <a:pt x="177086" y="836879"/>
                  </a:lnTo>
                  <a:lnTo>
                    <a:pt x="178267" y="833558"/>
                  </a:lnTo>
                  <a:lnTo>
                    <a:pt x="179446" y="830237"/>
                  </a:lnTo>
                  <a:lnTo>
                    <a:pt x="180621" y="826916"/>
                  </a:lnTo>
                  <a:lnTo>
                    <a:pt x="181794" y="823595"/>
                  </a:lnTo>
                  <a:lnTo>
                    <a:pt x="182962" y="820274"/>
                  </a:lnTo>
                  <a:lnTo>
                    <a:pt x="184125" y="816953"/>
                  </a:lnTo>
                  <a:lnTo>
                    <a:pt x="185283" y="813632"/>
                  </a:lnTo>
                  <a:lnTo>
                    <a:pt x="186432" y="810311"/>
                  </a:lnTo>
                  <a:lnTo>
                    <a:pt x="187576" y="806990"/>
                  </a:lnTo>
                  <a:lnTo>
                    <a:pt x="188710" y="803670"/>
                  </a:lnTo>
                  <a:lnTo>
                    <a:pt x="189835" y="800349"/>
                  </a:lnTo>
                  <a:lnTo>
                    <a:pt x="190954" y="797028"/>
                  </a:lnTo>
                  <a:lnTo>
                    <a:pt x="192056" y="793707"/>
                  </a:lnTo>
                  <a:lnTo>
                    <a:pt x="193151" y="790386"/>
                  </a:lnTo>
                  <a:lnTo>
                    <a:pt x="194233" y="787065"/>
                  </a:lnTo>
                  <a:lnTo>
                    <a:pt x="195301" y="783744"/>
                  </a:lnTo>
                  <a:lnTo>
                    <a:pt x="196360" y="780423"/>
                  </a:lnTo>
                  <a:lnTo>
                    <a:pt x="197400" y="777102"/>
                  </a:lnTo>
                  <a:lnTo>
                    <a:pt x="198428" y="773781"/>
                  </a:lnTo>
                  <a:lnTo>
                    <a:pt x="199443" y="770460"/>
                  </a:lnTo>
                  <a:lnTo>
                    <a:pt x="200436" y="767139"/>
                  </a:lnTo>
                  <a:lnTo>
                    <a:pt x="201420" y="763818"/>
                  </a:lnTo>
                  <a:lnTo>
                    <a:pt x="202383" y="760497"/>
                  </a:lnTo>
                  <a:lnTo>
                    <a:pt x="203329" y="757176"/>
                  </a:lnTo>
                  <a:lnTo>
                    <a:pt x="204264" y="753855"/>
                  </a:lnTo>
                  <a:lnTo>
                    <a:pt x="205171" y="750534"/>
                  </a:lnTo>
                  <a:lnTo>
                    <a:pt x="206067" y="747213"/>
                  </a:lnTo>
                  <a:lnTo>
                    <a:pt x="206942" y="743892"/>
                  </a:lnTo>
                  <a:lnTo>
                    <a:pt x="207797" y="740571"/>
                  </a:lnTo>
                  <a:lnTo>
                    <a:pt x="208640" y="737251"/>
                  </a:lnTo>
                  <a:lnTo>
                    <a:pt x="209453" y="733930"/>
                  </a:lnTo>
                  <a:lnTo>
                    <a:pt x="210254" y="730609"/>
                  </a:lnTo>
                  <a:lnTo>
                    <a:pt x="211035" y="727288"/>
                  </a:lnTo>
                  <a:lnTo>
                    <a:pt x="211792" y="723967"/>
                  </a:lnTo>
                  <a:lnTo>
                    <a:pt x="212537" y="720646"/>
                  </a:lnTo>
                  <a:lnTo>
                    <a:pt x="213255" y="717325"/>
                  </a:lnTo>
                  <a:lnTo>
                    <a:pt x="213956" y="714004"/>
                  </a:lnTo>
                  <a:lnTo>
                    <a:pt x="214641" y="710683"/>
                  </a:lnTo>
                  <a:lnTo>
                    <a:pt x="215298" y="707362"/>
                  </a:lnTo>
                  <a:lnTo>
                    <a:pt x="215944" y="704041"/>
                  </a:lnTo>
                  <a:lnTo>
                    <a:pt x="216566" y="700720"/>
                  </a:lnTo>
                  <a:lnTo>
                    <a:pt x="217168" y="697399"/>
                  </a:lnTo>
                  <a:lnTo>
                    <a:pt x="217758" y="694078"/>
                  </a:lnTo>
                  <a:lnTo>
                    <a:pt x="218318" y="690757"/>
                  </a:lnTo>
                  <a:lnTo>
                    <a:pt x="218867" y="687436"/>
                  </a:lnTo>
                  <a:lnTo>
                    <a:pt x="219396" y="684115"/>
                  </a:lnTo>
                  <a:lnTo>
                    <a:pt x="219904" y="680794"/>
                  </a:lnTo>
                  <a:lnTo>
                    <a:pt x="220401" y="677473"/>
                  </a:lnTo>
                  <a:lnTo>
                    <a:pt x="220872" y="674152"/>
                  </a:lnTo>
                  <a:lnTo>
                    <a:pt x="221330" y="670832"/>
                  </a:lnTo>
                  <a:lnTo>
                    <a:pt x="221773" y="667511"/>
                  </a:lnTo>
                  <a:lnTo>
                    <a:pt x="222193" y="664190"/>
                  </a:lnTo>
                  <a:lnTo>
                    <a:pt x="222603" y="660869"/>
                  </a:lnTo>
                  <a:lnTo>
                    <a:pt x="222992" y="657548"/>
                  </a:lnTo>
                  <a:lnTo>
                    <a:pt x="223367" y="654227"/>
                  </a:lnTo>
                  <a:lnTo>
                    <a:pt x="223731" y="650906"/>
                  </a:lnTo>
                  <a:lnTo>
                    <a:pt x="224072" y="647585"/>
                  </a:lnTo>
                  <a:lnTo>
                    <a:pt x="224404" y="644264"/>
                  </a:lnTo>
                  <a:lnTo>
                    <a:pt x="224721" y="640943"/>
                  </a:lnTo>
                  <a:lnTo>
                    <a:pt x="225022" y="637622"/>
                  </a:lnTo>
                  <a:lnTo>
                    <a:pt x="225315" y="634301"/>
                  </a:lnTo>
                  <a:lnTo>
                    <a:pt x="225588" y="630980"/>
                  </a:lnTo>
                  <a:lnTo>
                    <a:pt x="225852" y="627659"/>
                  </a:lnTo>
                  <a:lnTo>
                    <a:pt x="226105" y="624338"/>
                  </a:lnTo>
                  <a:lnTo>
                    <a:pt x="226342" y="621017"/>
                  </a:lnTo>
                  <a:lnTo>
                    <a:pt x="226573" y="617696"/>
                  </a:lnTo>
                  <a:lnTo>
                    <a:pt x="226788" y="614375"/>
                  </a:lnTo>
                  <a:lnTo>
                    <a:pt x="226995" y="611054"/>
                  </a:lnTo>
                  <a:lnTo>
                    <a:pt x="227193" y="607733"/>
                  </a:lnTo>
                  <a:lnTo>
                    <a:pt x="227377" y="604412"/>
                  </a:lnTo>
                  <a:lnTo>
                    <a:pt x="227556" y="601092"/>
                  </a:lnTo>
                  <a:lnTo>
                    <a:pt x="227722" y="597771"/>
                  </a:lnTo>
                  <a:lnTo>
                    <a:pt x="227881" y="594450"/>
                  </a:lnTo>
                  <a:lnTo>
                    <a:pt x="228034" y="591129"/>
                  </a:lnTo>
                  <a:lnTo>
                    <a:pt x="228173" y="587808"/>
                  </a:lnTo>
                  <a:lnTo>
                    <a:pt x="228309" y="584487"/>
                  </a:lnTo>
                  <a:lnTo>
                    <a:pt x="228436" y="581166"/>
                  </a:lnTo>
                  <a:lnTo>
                    <a:pt x="228555" y="577845"/>
                  </a:lnTo>
                  <a:lnTo>
                    <a:pt x="228670" y="574524"/>
                  </a:lnTo>
                  <a:lnTo>
                    <a:pt x="228775" y="571203"/>
                  </a:lnTo>
                  <a:lnTo>
                    <a:pt x="228875" y="567882"/>
                  </a:lnTo>
                  <a:lnTo>
                    <a:pt x="228970" y="564561"/>
                  </a:lnTo>
                  <a:lnTo>
                    <a:pt x="229058" y="561240"/>
                  </a:lnTo>
                  <a:lnTo>
                    <a:pt x="229142" y="557919"/>
                  </a:lnTo>
                  <a:lnTo>
                    <a:pt x="229219" y="554598"/>
                  </a:lnTo>
                  <a:lnTo>
                    <a:pt x="229292" y="551277"/>
                  </a:lnTo>
                  <a:lnTo>
                    <a:pt x="229362" y="547956"/>
                  </a:lnTo>
                  <a:lnTo>
                    <a:pt x="229424" y="544635"/>
                  </a:lnTo>
                  <a:lnTo>
                    <a:pt x="229485" y="541314"/>
                  </a:lnTo>
                  <a:lnTo>
                    <a:pt x="229540" y="537993"/>
                  </a:lnTo>
                  <a:lnTo>
                    <a:pt x="229591" y="534673"/>
                  </a:lnTo>
                  <a:lnTo>
                    <a:pt x="229640" y="531352"/>
                  </a:lnTo>
                  <a:lnTo>
                    <a:pt x="229684" y="528031"/>
                  </a:lnTo>
                  <a:lnTo>
                    <a:pt x="229725" y="524710"/>
                  </a:lnTo>
                  <a:lnTo>
                    <a:pt x="229763" y="521389"/>
                  </a:lnTo>
                  <a:lnTo>
                    <a:pt x="229797" y="518068"/>
                  </a:lnTo>
                  <a:lnTo>
                    <a:pt x="229830" y="514747"/>
                  </a:lnTo>
                  <a:lnTo>
                    <a:pt x="229859" y="511426"/>
                  </a:lnTo>
                  <a:lnTo>
                    <a:pt x="229885" y="508105"/>
                  </a:lnTo>
                  <a:lnTo>
                    <a:pt x="229909" y="504784"/>
                  </a:lnTo>
                  <a:lnTo>
                    <a:pt x="229930" y="501463"/>
                  </a:lnTo>
                  <a:lnTo>
                    <a:pt x="229949" y="498142"/>
                  </a:lnTo>
                  <a:lnTo>
                    <a:pt x="229966" y="494821"/>
                  </a:lnTo>
                  <a:lnTo>
                    <a:pt x="229980" y="491500"/>
                  </a:lnTo>
                  <a:lnTo>
                    <a:pt x="229993" y="488179"/>
                  </a:lnTo>
                  <a:lnTo>
                    <a:pt x="230002" y="484858"/>
                  </a:lnTo>
                  <a:lnTo>
                    <a:pt x="230011" y="481537"/>
                  </a:lnTo>
                  <a:lnTo>
                    <a:pt x="230017" y="478216"/>
                  </a:lnTo>
                  <a:lnTo>
                    <a:pt x="230020" y="474895"/>
                  </a:lnTo>
                  <a:lnTo>
                    <a:pt x="230023" y="471574"/>
                  </a:lnTo>
                  <a:lnTo>
                    <a:pt x="230022" y="468254"/>
                  </a:lnTo>
                  <a:lnTo>
                    <a:pt x="230020" y="464933"/>
                  </a:lnTo>
                  <a:lnTo>
                    <a:pt x="230016" y="461612"/>
                  </a:lnTo>
                  <a:lnTo>
                    <a:pt x="230010" y="458291"/>
                  </a:lnTo>
                  <a:lnTo>
                    <a:pt x="230002" y="454970"/>
                  </a:lnTo>
                  <a:lnTo>
                    <a:pt x="229991" y="451649"/>
                  </a:lnTo>
                  <a:lnTo>
                    <a:pt x="229979" y="448328"/>
                  </a:lnTo>
                  <a:lnTo>
                    <a:pt x="229964" y="445007"/>
                  </a:lnTo>
                  <a:lnTo>
                    <a:pt x="229947" y="441686"/>
                  </a:lnTo>
                  <a:lnTo>
                    <a:pt x="229928" y="438365"/>
                  </a:lnTo>
                  <a:lnTo>
                    <a:pt x="229906" y="435044"/>
                  </a:lnTo>
                  <a:lnTo>
                    <a:pt x="229882" y="431723"/>
                  </a:lnTo>
                  <a:lnTo>
                    <a:pt x="229856" y="428402"/>
                  </a:lnTo>
                  <a:lnTo>
                    <a:pt x="229826" y="425081"/>
                  </a:lnTo>
                  <a:lnTo>
                    <a:pt x="229794" y="421760"/>
                  </a:lnTo>
                  <a:lnTo>
                    <a:pt x="229759" y="418439"/>
                  </a:lnTo>
                  <a:lnTo>
                    <a:pt x="229720" y="415118"/>
                  </a:lnTo>
                  <a:lnTo>
                    <a:pt x="229679" y="411797"/>
                  </a:lnTo>
                  <a:lnTo>
                    <a:pt x="229634" y="408476"/>
                  </a:lnTo>
                  <a:lnTo>
                    <a:pt x="229586" y="405155"/>
                  </a:lnTo>
                  <a:lnTo>
                    <a:pt x="229534" y="401835"/>
                  </a:lnTo>
                  <a:lnTo>
                    <a:pt x="229477" y="398514"/>
                  </a:lnTo>
                  <a:lnTo>
                    <a:pt x="229418" y="395193"/>
                  </a:lnTo>
                  <a:lnTo>
                    <a:pt x="229353" y="391872"/>
                  </a:lnTo>
                  <a:lnTo>
                    <a:pt x="229284" y="388551"/>
                  </a:lnTo>
                  <a:lnTo>
                    <a:pt x="229212" y="385230"/>
                  </a:lnTo>
                  <a:lnTo>
                    <a:pt x="229132" y="381909"/>
                  </a:lnTo>
                  <a:lnTo>
                    <a:pt x="229049" y="378588"/>
                  </a:lnTo>
                  <a:lnTo>
                    <a:pt x="228960" y="375267"/>
                  </a:lnTo>
                  <a:lnTo>
                    <a:pt x="228864" y="371946"/>
                  </a:lnTo>
                  <a:lnTo>
                    <a:pt x="228765" y="368625"/>
                  </a:lnTo>
                  <a:lnTo>
                    <a:pt x="228657" y="365304"/>
                  </a:lnTo>
                  <a:lnTo>
                    <a:pt x="228543" y="361983"/>
                  </a:lnTo>
                  <a:lnTo>
                    <a:pt x="228424" y="358662"/>
                  </a:lnTo>
                  <a:lnTo>
                    <a:pt x="228295" y="355341"/>
                  </a:lnTo>
                  <a:lnTo>
                    <a:pt x="228161" y="352020"/>
                  </a:lnTo>
                  <a:lnTo>
                    <a:pt x="228017" y="348699"/>
                  </a:lnTo>
                  <a:lnTo>
                    <a:pt x="227866" y="345378"/>
                  </a:lnTo>
                  <a:lnTo>
                    <a:pt x="227709" y="342057"/>
                  </a:lnTo>
                  <a:lnTo>
                    <a:pt x="227538" y="338736"/>
                  </a:lnTo>
                  <a:lnTo>
                    <a:pt x="227362" y="335416"/>
                  </a:lnTo>
                  <a:lnTo>
                    <a:pt x="227175" y="332095"/>
                  </a:lnTo>
                  <a:lnTo>
                    <a:pt x="226978" y="328774"/>
                  </a:lnTo>
                  <a:lnTo>
                    <a:pt x="226774" y="325453"/>
                  </a:lnTo>
                  <a:lnTo>
                    <a:pt x="226553" y="322132"/>
                  </a:lnTo>
                  <a:lnTo>
                    <a:pt x="226326" y="318811"/>
                  </a:lnTo>
                  <a:lnTo>
                    <a:pt x="226087" y="315490"/>
                  </a:lnTo>
                  <a:lnTo>
                    <a:pt x="225833" y="312169"/>
                  </a:lnTo>
                  <a:lnTo>
                    <a:pt x="225573" y="308848"/>
                  </a:lnTo>
                  <a:lnTo>
                    <a:pt x="225294" y="305527"/>
                  </a:lnTo>
                  <a:lnTo>
                    <a:pt x="225006" y="302206"/>
                  </a:lnTo>
                  <a:lnTo>
                    <a:pt x="224706" y="298885"/>
                  </a:lnTo>
                  <a:lnTo>
                    <a:pt x="224387" y="295564"/>
                  </a:lnTo>
                  <a:lnTo>
                    <a:pt x="224060" y="292243"/>
                  </a:lnTo>
                  <a:lnTo>
                    <a:pt x="223714" y="288922"/>
                  </a:lnTo>
                  <a:lnTo>
                    <a:pt x="223355" y="285601"/>
                  </a:lnTo>
                  <a:lnTo>
                    <a:pt x="222985" y="282280"/>
                  </a:lnTo>
                  <a:lnTo>
                    <a:pt x="222592" y="278959"/>
                  </a:lnTo>
                  <a:lnTo>
                    <a:pt x="222189" y="275638"/>
                  </a:lnTo>
                  <a:lnTo>
                    <a:pt x="221768" y="272317"/>
                  </a:lnTo>
                  <a:lnTo>
                    <a:pt x="221329" y="268996"/>
                  </a:lnTo>
                  <a:lnTo>
                    <a:pt x="220881" y="265676"/>
                  </a:lnTo>
                  <a:lnTo>
                    <a:pt x="220406" y="262355"/>
                  </a:lnTo>
                  <a:lnTo>
                    <a:pt x="219919" y="259034"/>
                  </a:lnTo>
                  <a:lnTo>
                    <a:pt x="219416" y="255713"/>
                  </a:lnTo>
                  <a:lnTo>
                    <a:pt x="218890" y="252392"/>
                  </a:lnTo>
                  <a:lnTo>
                    <a:pt x="218354" y="249071"/>
                  </a:lnTo>
                  <a:lnTo>
                    <a:pt x="217793" y="245750"/>
                  </a:lnTo>
                  <a:lnTo>
                    <a:pt x="217217" y="242429"/>
                  </a:lnTo>
                  <a:lnTo>
                    <a:pt x="216627" y="239108"/>
                  </a:lnTo>
                  <a:lnTo>
                    <a:pt x="216010" y="235787"/>
                  </a:lnTo>
                  <a:lnTo>
                    <a:pt x="215382" y="232466"/>
                  </a:lnTo>
                  <a:lnTo>
                    <a:pt x="214732" y="229145"/>
                  </a:lnTo>
                  <a:lnTo>
                    <a:pt x="214063" y="225824"/>
                  </a:lnTo>
                  <a:lnTo>
                    <a:pt x="213384" y="222503"/>
                  </a:lnTo>
                  <a:lnTo>
                    <a:pt x="212674" y="219182"/>
                  </a:lnTo>
                  <a:lnTo>
                    <a:pt x="211955" y="215861"/>
                  </a:lnTo>
                  <a:lnTo>
                    <a:pt x="211216" y="212540"/>
                  </a:lnTo>
                  <a:lnTo>
                    <a:pt x="210457" y="209219"/>
                  </a:lnTo>
                  <a:lnTo>
                    <a:pt x="209687" y="205898"/>
                  </a:lnTo>
                  <a:lnTo>
                    <a:pt x="208892" y="202577"/>
                  </a:lnTo>
                  <a:lnTo>
                    <a:pt x="208084" y="199257"/>
                  </a:lnTo>
                  <a:lnTo>
                    <a:pt x="207262" y="195936"/>
                  </a:lnTo>
                  <a:lnTo>
                    <a:pt x="206419" y="192615"/>
                  </a:lnTo>
                  <a:lnTo>
                    <a:pt x="205566" y="189294"/>
                  </a:lnTo>
                  <a:lnTo>
                    <a:pt x="204693" y="185973"/>
                  </a:lnTo>
                  <a:lnTo>
                    <a:pt x="203807" y="182652"/>
                  </a:lnTo>
                  <a:lnTo>
                    <a:pt x="202912" y="179331"/>
                  </a:lnTo>
                  <a:lnTo>
                    <a:pt x="201996" y="176010"/>
                  </a:lnTo>
                  <a:lnTo>
                    <a:pt x="201073" y="172689"/>
                  </a:lnTo>
                  <a:lnTo>
                    <a:pt x="200136" y="169368"/>
                  </a:lnTo>
                  <a:lnTo>
                    <a:pt x="199188" y="166047"/>
                  </a:lnTo>
                  <a:lnTo>
                    <a:pt x="198233" y="162726"/>
                  </a:lnTo>
                  <a:lnTo>
                    <a:pt x="197264" y="159405"/>
                  </a:lnTo>
                  <a:lnTo>
                    <a:pt x="196289" y="156084"/>
                  </a:lnTo>
                  <a:lnTo>
                    <a:pt x="195308" y="152763"/>
                  </a:lnTo>
                  <a:lnTo>
                    <a:pt x="194318" y="149442"/>
                  </a:lnTo>
                  <a:lnTo>
                    <a:pt x="193325" y="146121"/>
                  </a:lnTo>
                  <a:lnTo>
                    <a:pt x="192327" y="142800"/>
                  </a:lnTo>
                  <a:lnTo>
                    <a:pt x="191326" y="139479"/>
                  </a:lnTo>
                  <a:lnTo>
                    <a:pt x="190323" y="136158"/>
                  </a:lnTo>
                  <a:lnTo>
                    <a:pt x="189319" y="132838"/>
                  </a:lnTo>
                  <a:lnTo>
                    <a:pt x="188316" y="129517"/>
                  </a:lnTo>
                  <a:lnTo>
                    <a:pt x="187314" y="126196"/>
                  </a:lnTo>
                  <a:lnTo>
                    <a:pt x="186316" y="122875"/>
                  </a:lnTo>
                  <a:lnTo>
                    <a:pt x="185321" y="119554"/>
                  </a:lnTo>
                  <a:lnTo>
                    <a:pt x="184334" y="116233"/>
                  </a:lnTo>
                  <a:lnTo>
                    <a:pt x="183353" y="112912"/>
                  </a:lnTo>
                  <a:lnTo>
                    <a:pt x="182379" y="109591"/>
                  </a:lnTo>
                  <a:lnTo>
                    <a:pt x="181418" y="106270"/>
                  </a:lnTo>
                  <a:lnTo>
                    <a:pt x="180463" y="102949"/>
                  </a:lnTo>
                  <a:lnTo>
                    <a:pt x="179526" y="99628"/>
                  </a:lnTo>
                  <a:lnTo>
                    <a:pt x="178601" y="96307"/>
                  </a:lnTo>
                  <a:lnTo>
                    <a:pt x="177688" y="92986"/>
                  </a:lnTo>
                  <a:lnTo>
                    <a:pt x="176799" y="89665"/>
                  </a:lnTo>
                  <a:lnTo>
                    <a:pt x="175920" y="86344"/>
                  </a:lnTo>
                  <a:lnTo>
                    <a:pt x="175067" y="83023"/>
                  </a:lnTo>
                  <a:lnTo>
                    <a:pt x="174233" y="79702"/>
                  </a:lnTo>
                  <a:lnTo>
                    <a:pt x="173415" y="76381"/>
                  </a:lnTo>
                  <a:lnTo>
                    <a:pt x="172632" y="73060"/>
                  </a:lnTo>
                  <a:lnTo>
                    <a:pt x="171865" y="69739"/>
                  </a:lnTo>
                  <a:lnTo>
                    <a:pt x="171128" y="66419"/>
                  </a:lnTo>
                  <a:lnTo>
                    <a:pt x="170420" y="63098"/>
                  </a:lnTo>
                  <a:lnTo>
                    <a:pt x="169729" y="59777"/>
                  </a:lnTo>
                  <a:lnTo>
                    <a:pt x="169085" y="56456"/>
                  </a:lnTo>
                  <a:lnTo>
                    <a:pt x="168462" y="53135"/>
                  </a:lnTo>
                  <a:lnTo>
                    <a:pt x="167870" y="49814"/>
                  </a:lnTo>
                  <a:lnTo>
                    <a:pt x="167319" y="46493"/>
                  </a:lnTo>
                  <a:lnTo>
                    <a:pt x="166788" y="43172"/>
                  </a:lnTo>
                  <a:lnTo>
                    <a:pt x="166307" y="39851"/>
                  </a:lnTo>
                  <a:lnTo>
                    <a:pt x="165855" y="36530"/>
                  </a:lnTo>
                  <a:lnTo>
                    <a:pt x="165432" y="33209"/>
                  </a:lnTo>
                  <a:lnTo>
                    <a:pt x="165063" y="29888"/>
                  </a:lnTo>
                  <a:lnTo>
                    <a:pt x="164716" y="26567"/>
                  </a:lnTo>
                  <a:lnTo>
                    <a:pt x="164417" y="23246"/>
                  </a:lnTo>
                  <a:lnTo>
                    <a:pt x="164157" y="19925"/>
                  </a:lnTo>
                  <a:lnTo>
                    <a:pt x="163922" y="16604"/>
                  </a:lnTo>
                  <a:lnTo>
                    <a:pt x="163751" y="13283"/>
                  </a:lnTo>
                  <a:lnTo>
                    <a:pt x="163605" y="9962"/>
                  </a:lnTo>
                  <a:lnTo>
                    <a:pt x="163501" y="6641"/>
                  </a:lnTo>
                  <a:lnTo>
                    <a:pt x="163445" y="3320"/>
                  </a:lnTo>
                  <a:lnTo>
                    <a:pt x="163414" y="0"/>
                  </a:lnTo>
                  <a:lnTo>
                    <a:pt x="297212" y="0"/>
                  </a:lnTo>
                  <a:lnTo>
                    <a:pt x="297180" y="3320"/>
                  </a:lnTo>
                  <a:lnTo>
                    <a:pt x="297124" y="6641"/>
                  </a:lnTo>
                  <a:lnTo>
                    <a:pt x="297021" y="9962"/>
                  </a:lnTo>
                  <a:lnTo>
                    <a:pt x="296874" y="13283"/>
                  </a:lnTo>
                  <a:lnTo>
                    <a:pt x="296703" y="16604"/>
                  </a:lnTo>
                  <a:lnTo>
                    <a:pt x="296469" y="19925"/>
                  </a:lnTo>
                  <a:lnTo>
                    <a:pt x="296209" y="23246"/>
                  </a:lnTo>
                  <a:lnTo>
                    <a:pt x="295910" y="26567"/>
                  </a:lnTo>
                  <a:lnTo>
                    <a:pt x="295563" y="29888"/>
                  </a:lnTo>
                  <a:lnTo>
                    <a:pt x="295194" y="33209"/>
                  </a:lnTo>
                  <a:lnTo>
                    <a:pt x="294771" y="36530"/>
                  </a:lnTo>
                  <a:lnTo>
                    <a:pt x="294319" y="39851"/>
                  </a:lnTo>
                  <a:lnTo>
                    <a:pt x="293837" y="43172"/>
                  </a:lnTo>
                  <a:lnTo>
                    <a:pt x="293307" y="46493"/>
                  </a:lnTo>
                  <a:lnTo>
                    <a:pt x="292756" y="49814"/>
                  </a:lnTo>
                  <a:lnTo>
                    <a:pt x="292164" y="53135"/>
                  </a:lnTo>
                  <a:lnTo>
                    <a:pt x="291540" y="56456"/>
                  </a:lnTo>
                  <a:lnTo>
                    <a:pt x="290896" y="59777"/>
                  </a:lnTo>
                  <a:lnTo>
                    <a:pt x="290206" y="63098"/>
                  </a:lnTo>
                  <a:lnTo>
                    <a:pt x="289498" y="66419"/>
                  </a:lnTo>
                  <a:lnTo>
                    <a:pt x="288760" y="69739"/>
                  </a:lnTo>
                  <a:lnTo>
                    <a:pt x="287993" y="73060"/>
                  </a:lnTo>
                  <a:lnTo>
                    <a:pt x="287211" y="76381"/>
                  </a:lnTo>
                  <a:lnTo>
                    <a:pt x="286393" y="79702"/>
                  </a:lnTo>
                  <a:lnTo>
                    <a:pt x="285559" y="83023"/>
                  </a:lnTo>
                  <a:lnTo>
                    <a:pt x="284706" y="86344"/>
                  </a:lnTo>
                  <a:lnTo>
                    <a:pt x="283827" y="89665"/>
                  </a:lnTo>
                  <a:lnTo>
                    <a:pt x="282937" y="92986"/>
                  </a:lnTo>
                  <a:lnTo>
                    <a:pt x="282025" y="96307"/>
                  </a:lnTo>
                  <a:lnTo>
                    <a:pt x="281099" y="99628"/>
                  </a:lnTo>
                  <a:lnTo>
                    <a:pt x="280163" y="102949"/>
                  </a:lnTo>
                  <a:lnTo>
                    <a:pt x="279208" y="106270"/>
                  </a:lnTo>
                  <a:lnTo>
                    <a:pt x="278246" y="109591"/>
                  </a:lnTo>
                  <a:lnTo>
                    <a:pt x="277273" y="112912"/>
                  </a:lnTo>
                  <a:lnTo>
                    <a:pt x="276291" y="116233"/>
                  </a:lnTo>
                  <a:lnTo>
                    <a:pt x="275305" y="119554"/>
                  </a:lnTo>
                  <a:lnTo>
                    <a:pt x="274309" y="122875"/>
                  </a:lnTo>
                  <a:lnTo>
                    <a:pt x="273311" y="126196"/>
                  </a:lnTo>
                  <a:lnTo>
                    <a:pt x="272310" y="129517"/>
                  </a:lnTo>
                  <a:lnTo>
                    <a:pt x="271307" y="132838"/>
                  </a:lnTo>
                  <a:lnTo>
                    <a:pt x="270303" y="136158"/>
                  </a:lnTo>
                  <a:lnTo>
                    <a:pt x="269300" y="139479"/>
                  </a:lnTo>
                  <a:lnTo>
                    <a:pt x="268299" y="142800"/>
                  </a:lnTo>
                  <a:lnTo>
                    <a:pt x="267300" y="146121"/>
                  </a:lnTo>
                  <a:lnTo>
                    <a:pt x="266308" y="149442"/>
                  </a:lnTo>
                  <a:lnTo>
                    <a:pt x="265318" y="152763"/>
                  </a:lnTo>
                  <a:lnTo>
                    <a:pt x="264336" y="156084"/>
                  </a:lnTo>
                  <a:lnTo>
                    <a:pt x="263362" y="159405"/>
                  </a:lnTo>
                  <a:lnTo>
                    <a:pt x="262393" y="162726"/>
                  </a:lnTo>
                  <a:lnTo>
                    <a:pt x="261438" y="166047"/>
                  </a:lnTo>
                  <a:lnTo>
                    <a:pt x="260490" y="169368"/>
                  </a:lnTo>
                  <a:lnTo>
                    <a:pt x="259553" y="172689"/>
                  </a:lnTo>
                  <a:lnTo>
                    <a:pt x="258630" y="176010"/>
                  </a:lnTo>
                  <a:lnTo>
                    <a:pt x="257714" y="179331"/>
                  </a:lnTo>
                  <a:lnTo>
                    <a:pt x="256819" y="182652"/>
                  </a:lnTo>
                  <a:lnTo>
                    <a:pt x="255933" y="185973"/>
                  </a:lnTo>
                  <a:lnTo>
                    <a:pt x="255060" y="189294"/>
                  </a:lnTo>
                  <a:lnTo>
                    <a:pt x="254207" y="192615"/>
                  </a:lnTo>
                  <a:lnTo>
                    <a:pt x="253364" y="195936"/>
                  </a:lnTo>
                  <a:lnTo>
                    <a:pt x="252541" y="199257"/>
                  </a:lnTo>
                  <a:lnTo>
                    <a:pt x="251734" y="202577"/>
                  </a:lnTo>
                  <a:lnTo>
                    <a:pt x="250939" y="205898"/>
                  </a:lnTo>
                  <a:lnTo>
                    <a:pt x="250169" y="209219"/>
                  </a:lnTo>
                  <a:lnTo>
                    <a:pt x="249410" y="212540"/>
                  </a:lnTo>
                  <a:lnTo>
                    <a:pt x="248671" y="215861"/>
                  </a:lnTo>
                  <a:lnTo>
                    <a:pt x="247951" y="219182"/>
                  </a:lnTo>
                  <a:lnTo>
                    <a:pt x="247242" y="222503"/>
                  </a:lnTo>
                  <a:lnTo>
                    <a:pt x="246562" y="225824"/>
                  </a:lnTo>
                  <a:lnTo>
                    <a:pt x="245894" y="229145"/>
                  </a:lnTo>
                  <a:lnTo>
                    <a:pt x="245244" y="232466"/>
                  </a:lnTo>
                  <a:lnTo>
                    <a:pt x="244616" y="235787"/>
                  </a:lnTo>
                  <a:lnTo>
                    <a:pt x="243999" y="239108"/>
                  </a:lnTo>
                  <a:lnTo>
                    <a:pt x="243409" y="242429"/>
                  </a:lnTo>
                  <a:lnTo>
                    <a:pt x="242833" y="245750"/>
                  </a:lnTo>
                  <a:lnTo>
                    <a:pt x="242272" y="249071"/>
                  </a:lnTo>
                  <a:lnTo>
                    <a:pt x="241735" y="252392"/>
                  </a:lnTo>
                  <a:lnTo>
                    <a:pt x="241210" y="255713"/>
                  </a:lnTo>
                  <a:lnTo>
                    <a:pt x="240707" y="259034"/>
                  </a:lnTo>
                  <a:lnTo>
                    <a:pt x="240220" y="262355"/>
                  </a:lnTo>
                  <a:lnTo>
                    <a:pt x="239745" y="265676"/>
                  </a:lnTo>
                  <a:lnTo>
                    <a:pt x="239296" y="268996"/>
                  </a:lnTo>
                  <a:lnTo>
                    <a:pt x="238857" y="272317"/>
                  </a:lnTo>
                  <a:lnTo>
                    <a:pt x="238437" y="275638"/>
                  </a:lnTo>
                  <a:lnTo>
                    <a:pt x="238034" y="278959"/>
                  </a:lnTo>
                  <a:lnTo>
                    <a:pt x="237640" y="282280"/>
                  </a:lnTo>
                  <a:lnTo>
                    <a:pt x="237271" y="285601"/>
                  </a:lnTo>
                  <a:lnTo>
                    <a:pt x="236911" y="288922"/>
                  </a:lnTo>
                  <a:lnTo>
                    <a:pt x="236566" y="292243"/>
                  </a:lnTo>
                  <a:lnTo>
                    <a:pt x="236239" y="295564"/>
                  </a:lnTo>
                  <a:lnTo>
                    <a:pt x="235920" y="298885"/>
                  </a:lnTo>
                  <a:lnTo>
                    <a:pt x="235620" y="302206"/>
                  </a:lnTo>
                  <a:lnTo>
                    <a:pt x="235331" y="305527"/>
                  </a:lnTo>
                  <a:lnTo>
                    <a:pt x="235053" y="308848"/>
                  </a:lnTo>
                  <a:lnTo>
                    <a:pt x="234792" y="312169"/>
                  </a:lnTo>
                  <a:lnTo>
                    <a:pt x="234539" y="315490"/>
                  </a:lnTo>
                  <a:lnTo>
                    <a:pt x="234300" y="318811"/>
                  </a:lnTo>
                  <a:lnTo>
                    <a:pt x="234072" y="322132"/>
                  </a:lnTo>
                  <a:lnTo>
                    <a:pt x="233852" y="325453"/>
                  </a:lnTo>
                  <a:lnTo>
                    <a:pt x="233648" y="328774"/>
                  </a:lnTo>
                  <a:lnTo>
                    <a:pt x="233450" y="332095"/>
                  </a:lnTo>
                  <a:lnTo>
                    <a:pt x="233263" y="335416"/>
                  </a:lnTo>
                  <a:lnTo>
                    <a:pt x="233087" y="338736"/>
                  </a:lnTo>
                  <a:lnTo>
                    <a:pt x="232917" y="342057"/>
                  </a:lnTo>
                  <a:lnTo>
                    <a:pt x="232759" y="345378"/>
                  </a:lnTo>
                  <a:lnTo>
                    <a:pt x="232608" y="348699"/>
                  </a:lnTo>
                  <a:lnTo>
                    <a:pt x="232464" y="352020"/>
                  </a:lnTo>
                  <a:lnTo>
                    <a:pt x="232331" y="355341"/>
                  </a:lnTo>
                  <a:lnTo>
                    <a:pt x="232202" y="358662"/>
                  </a:lnTo>
                  <a:lnTo>
                    <a:pt x="232082" y="361983"/>
                  </a:lnTo>
                  <a:lnTo>
                    <a:pt x="231969" y="365304"/>
                  </a:lnTo>
                  <a:lnTo>
                    <a:pt x="231860" y="368625"/>
                  </a:lnTo>
                  <a:lnTo>
                    <a:pt x="231761" y="371946"/>
                  </a:lnTo>
                  <a:lnTo>
                    <a:pt x="231666" y="375267"/>
                  </a:lnTo>
                  <a:lnTo>
                    <a:pt x="231577" y="378588"/>
                  </a:lnTo>
                  <a:lnTo>
                    <a:pt x="231494" y="381909"/>
                  </a:lnTo>
                  <a:lnTo>
                    <a:pt x="231414" y="385230"/>
                  </a:lnTo>
                  <a:lnTo>
                    <a:pt x="231341" y="388551"/>
                  </a:lnTo>
                  <a:lnTo>
                    <a:pt x="231272" y="391872"/>
                  </a:lnTo>
                  <a:lnTo>
                    <a:pt x="231208" y="395193"/>
                  </a:lnTo>
                  <a:lnTo>
                    <a:pt x="231148" y="398514"/>
                  </a:lnTo>
                  <a:lnTo>
                    <a:pt x="231091" y="401835"/>
                  </a:lnTo>
                  <a:lnTo>
                    <a:pt x="231040" y="405155"/>
                  </a:lnTo>
                  <a:lnTo>
                    <a:pt x="230992" y="408476"/>
                  </a:lnTo>
                  <a:lnTo>
                    <a:pt x="230946" y="411797"/>
                  </a:lnTo>
                  <a:lnTo>
                    <a:pt x="230906" y="415118"/>
                  </a:lnTo>
                  <a:lnTo>
                    <a:pt x="230867" y="418439"/>
                  </a:lnTo>
                  <a:lnTo>
                    <a:pt x="230832" y="421760"/>
                  </a:lnTo>
                  <a:lnTo>
                    <a:pt x="230800" y="425081"/>
                  </a:lnTo>
                  <a:lnTo>
                    <a:pt x="230770" y="428402"/>
                  </a:lnTo>
                  <a:lnTo>
                    <a:pt x="230744" y="431723"/>
                  </a:lnTo>
                  <a:lnTo>
                    <a:pt x="230719" y="435044"/>
                  </a:lnTo>
                  <a:lnTo>
                    <a:pt x="230698" y="438365"/>
                  </a:lnTo>
                  <a:lnTo>
                    <a:pt x="230679" y="441686"/>
                  </a:lnTo>
                  <a:lnTo>
                    <a:pt x="230661" y="445007"/>
                  </a:lnTo>
                  <a:lnTo>
                    <a:pt x="230647" y="448328"/>
                  </a:lnTo>
                  <a:lnTo>
                    <a:pt x="230635" y="451649"/>
                  </a:lnTo>
                  <a:lnTo>
                    <a:pt x="230624" y="454970"/>
                  </a:lnTo>
                  <a:lnTo>
                    <a:pt x="230616" y="458291"/>
                  </a:lnTo>
                  <a:lnTo>
                    <a:pt x="230610" y="461612"/>
                  </a:lnTo>
                  <a:lnTo>
                    <a:pt x="230606" y="464933"/>
                  </a:lnTo>
                  <a:lnTo>
                    <a:pt x="230604" y="468254"/>
                  </a:lnTo>
                  <a:lnTo>
                    <a:pt x="230603" y="471574"/>
                  </a:lnTo>
                  <a:lnTo>
                    <a:pt x="230606" y="474895"/>
                  </a:lnTo>
                  <a:lnTo>
                    <a:pt x="230609" y="478216"/>
                  </a:lnTo>
                  <a:lnTo>
                    <a:pt x="230615" y="481537"/>
                  </a:lnTo>
                  <a:lnTo>
                    <a:pt x="230623" y="484858"/>
                  </a:lnTo>
                  <a:lnTo>
                    <a:pt x="230633" y="488179"/>
                  </a:lnTo>
                  <a:lnTo>
                    <a:pt x="230646" y="491500"/>
                  </a:lnTo>
                  <a:lnTo>
                    <a:pt x="230660" y="494821"/>
                  </a:lnTo>
                  <a:lnTo>
                    <a:pt x="230676" y="498142"/>
                  </a:lnTo>
                  <a:lnTo>
                    <a:pt x="230696" y="501463"/>
                  </a:lnTo>
                  <a:lnTo>
                    <a:pt x="230716" y="504784"/>
                  </a:lnTo>
                  <a:lnTo>
                    <a:pt x="230741" y="508105"/>
                  </a:lnTo>
                  <a:lnTo>
                    <a:pt x="230767" y="511426"/>
                  </a:lnTo>
                  <a:lnTo>
                    <a:pt x="230796" y="514747"/>
                  </a:lnTo>
                  <a:lnTo>
                    <a:pt x="230828" y="518068"/>
                  </a:lnTo>
                  <a:lnTo>
                    <a:pt x="230863" y="521389"/>
                  </a:lnTo>
                  <a:lnTo>
                    <a:pt x="230901" y="524710"/>
                  </a:lnTo>
                  <a:lnTo>
                    <a:pt x="230942" y="528031"/>
                  </a:lnTo>
                  <a:lnTo>
                    <a:pt x="230985" y="531352"/>
                  </a:lnTo>
                  <a:lnTo>
                    <a:pt x="231034" y="534673"/>
                  </a:lnTo>
                  <a:lnTo>
                    <a:pt x="231086" y="537993"/>
                  </a:lnTo>
                  <a:lnTo>
                    <a:pt x="231141" y="541314"/>
                  </a:lnTo>
                  <a:lnTo>
                    <a:pt x="231201" y="544635"/>
                  </a:lnTo>
                  <a:lnTo>
                    <a:pt x="231264" y="547956"/>
                  </a:lnTo>
                  <a:lnTo>
                    <a:pt x="231333" y="551277"/>
                  </a:lnTo>
                  <a:lnTo>
                    <a:pt x="231406" y="554598"/>
                  </a:lnTo>
                  <a:lnTo>
                    <a:pt x="231484" y="557919"/>
                  </a:lnTo>
                  <a:lnTo>
                    <a:pt x="231568" y="561240"/>
                  </a:lnTo>
                  <a:lnTo>
                    <a:pt x="231656" y="564561"/>
                  </a:lnTo>
                  <a:lnTo>
                    <a:pt x="231751" y="567882"/>
                  </a:lnTo>
                  <a:lnTo>
                    <a:pt x="231851" y="571203"/>
                  </a:lnTo>
                  <a:lnTo>
                    <a:pt x="231956" y="574524"/>
                  </a:lnTo>
                  <a:lnTo>
                    <a:pt x="232071" y="577845"/>
                  </a:lnTo>
                  <a:lnTo>
                    <a:pt x="232190" y="581166"/>
                  </a:lnTo>
                  <a:lnTo>
                    <a:pt x="232317" y="584487"/>
                  </a:lnTo>
                  <a:lnTo>
                    <a:pt x="232452" y="587808"/>
                  </a:lnTo>
                  <a:lnTo>
                    <a:pt x="232592" y="591129"/>
                  </a:lnTo>
                  <a:lnTo>
                    <a:pt x="232745" y="594450"/>
                  </a:lnTo>
                  <a:lnTo>
                    <a:pt x="232903" y="597771"/>
                  </a:lnTo>
                  <a:lnTo>
                    <a:pt x="233070" y="601092"/>
                  </a:lnTo>
                  <a:lnTo>
                    <a:pt x="233249" y="604412"/>
                  </a:lnTo>
                  <a:lnTo>
                    <a:pt x="233433" y="607733"/>
                  </a:lnTo>
                  <a:lnTo>
                    <a:pt x="233631" y="611054"/>
                  </a:lnTo>
                  <a:lnTo>
                    <a:pt x="233837" y="614375"/>
                  </a:lnTo>
                  <a:lnTo>
                    <a:pt x="234053" y="617696"/>
                  </a:lnTo>
                  <a:lnTo>
                    <a:pt x="234283" y="621017"/>
                  </a:lnTo>
                  <a:lnTo>
                    <a:pt x="234521" y="624338"/>
                  </a:lnTo>
                  <a:lnTo>
                    <a:pt x="234774" y="627659"/>
                  </a:lnTo>
                  <a:lnTo>
                    <a:pt x="235038" y="630980"/>
                  </a:lnTo>
                  <a:lnTo>
                    <a:pt x="235311" y="634301"/>
                  </a:lnTo>
                  <a:lnTo>
                    <a:pt x="235604" y="637622"/>
                  </a:lnTo>
                  <a:lnTo>
                    <a:pt x="235905" y="640943"/>
                  </a:lnTo>
                  <a:lnTo>
                    <a:pt x="236221" y="644264"/>
                  </a:lnTo>
                  <a:lnTo>
                    <a:pt x="236554" y="647585"/>
                  </a:lnTo>
                  <a:lnTo>
                    <a:pt x="236895" y="650906"/>
                  </a:lnTo>
                  <a:lnTo>
                    <a:pt x="237259" y="654227"/>
                  </a:lnTo>
                  <a:lnTo>
                    <a:pt x="237634" y="657548"/>
                  </a:lnTo>
                  <a:lnTo>
                    <a:pt x="238023" y="660869"/>
                  </a:lnTo>
                  <a:lnTo>
                    <a:pt x="238433" y="664190"/>
                  </a:lnTo>
                  <a:lnTo>
                    <a:pt x="238853" y="667511"/>
                  </a:lnTo>
                  <a:lnTo>
                    <a:pt x="239296" y="670832"/>
                  </a:lnTo>
                  <a:lnTo>
                    <a:pt x="239754" y="674152"/>
                  </a:lnTo>
                  <a:lnTo>
                    <a:pt x="240224" y="677473"/>
                  </a:lnTo>
                  <a:lnTo>
                    <a:pt x="240721" y="680794"/>
                  </a:lnTo>
                  <a:lnTo>
                    <a:pt x="241229" y="684115"/>
                  </a:lnTo>
                  <a:lnTo>
                    <a:pt x="241759" y="687436"/>
                  </a:lnTo>
                  <a:lnTo>
                    <a:pt x="242307" y="690757"/>
                  </a:lnTo>
                  <a:lnTo>
                    <a:pt x="242867" y="694078"/>
                  </a:lnTo>
                  <a:lnTo>
                    <a:pt x="243458" y="697399"/>
                  </a:lnTo>
                  <a:lnTo>
                    <a:pt x="244060" y="700720"/>
                  </a:lnTo>
                  <a:lnTo>
                    <a:pt x="244682" y="704041"/>
                  </a:lnTo>
                  <a:lnTo>
                    <a:pt x="245327" y="707362"/>
                  </a:lnTo>
                  <a:lnTo>
                    <a:pt x="245985" y="710683"/>
                  </a:lnTo>
                  <a:lnTo>
                    <a:pt x="246670" y="714004"/>
                  </a:lnTo>
                  <a:lnTo>
                    <a:pt x="247371" y="717325"/>
                  </a:lnTo>
                  <a:lnTo>
                    <a:pt x="248089" y="720646"/>
                  </a:lnTo>
                  <a:lnTo>
                    <a:pt x="248834" y="723967"/>
                  </a:lnTo>
                  <a:lnTo>
                    <a:pt x="249590" y="727288"/>
                  </a:lnTo>
                  <a:lnTo>
                    <a:pt x="250372" y="730609"/>
                  </a:lnTo>
                  <a:lnTo>
                    <a:pt x="251172" y="733930"/>
                  </a:lnTo>
                  <a:lnTo>
                    <a:pt x="251986" y="737251"/>
                  </a:lnTo>
                  <a:lnTo>
                    <a:pt x="252829" y="740571"/>
                  </a:lnTo>
                  <a:lnTo>
                    <a:pt x="253683" y="743892"/>
                  </a:lnTo>
                  <a:lnTo>
                    <a:pt x="254559" y="747213"/>
                  </a:lnTo>
                  <a:lnTo>
                    <a:pt x="255455" y="750534"/>
                  </a:lnTo>
                  <a:lnTo>
                    <a:pt x="256362" y="753855"/>
                  </a:lnTo>
                  <a:lnTo>
                    <a:pt x="257296" y="757176"/>
                  </a:lnTo>
                  <a:lnTo>
                    <a:pt x="258243" y="760497"/>
                  </a:lnTo>
                  <a:lnTo>
                    <a:pt x="259205" y="763818"/>
                  </a:lnTo>
                  <a:lnTo>
                    <a:pt x="260189" y="767139"/>
                  </a:lnTo>
                  <a:lnTo>
                    <a:pt x="261183" y="770460"/>
                  </a:lnTo>
                  <a:lnTo>
                    <a:pt x="262198" y="773781"/>
                  </a:lnTo>
                  <a:lnTo>
                    <a:pt x="263226" y="777102"/>
                  </a:lnTo>
                  <a:lnTo>
                    <a:pt x="264265" y="780423"/>
                  </a:lnTo>
                  <a:lnTo>
                    <a:pt x="265325" y="783744"/>
                  </a:lnTo>
                  <a:lnTo>
                    <a:pt x="266392" y="787065"/>
                  </a:lnTo>
                  <a:lnTo>
                    <a:pt x="267475" y="790386"/>
                  </a:lnTo>
                  <a:lnTo>
                    <a:pt x="268570" y="793707"/>
                  </a:lnTo>
                  <a:lnTo>
                    <a:pt x="269672" y="797028"/>
                  </a:lnTo>
                  <a:lnTo>
                    <a:pt x="270791" y="800349"/>
                  </a:lnTo>
                  <a:lnTo>
                    <a:pt x="271916" y="803670"/>
                  </a:lnTo>
                  <a:lnTo>
                    <a:pt x="273050" y="806990"/>
                  </a:lnTo>
                  <a:lnTo>
                    <a:pt x="274194" y="810311"/>
                  </a:lnTo>
                  <a:lnTo>
                    <a:pt x="275343" y="813632"/>
                  </a:lnTo>
                  <a:lnTo>
                    <a:pt x="276501" y="816953"/>
                  </a:lnTo>
                  <a:lnTo>
                    <a:pt x="277664" y="820274"/>
                  </a:lnTo>
                  <a:lnTo>
                    <a:pt x="278831" y="823595"/>
                  </a:lnTo>
                  <a:lnTo>
                    <a:pt x="280005" y="826916"/>
                  </a:lnTo>
                  <a:lnTo>
                    <a:pt x="281180" y="830237"/>
                  </a:lnTo>
                  <a:lnTo>
                    <a:pt x="282359" y="833558"/>
                  </a:lnTo>
                  <a:lnTo>
                    <a:pt x="283539" y="836879"/>
                  </a:lnTo>
                  <a:lnTo>
                    <a:pt x="284721" y="840200"/>
                  </a:lnTo>
                  <a:lnTo>
                    <a:pt x="285903" y="843521"/>
                  </a:lnTo>
                  <a:lnTo>
                    <a:pt x="287085" y="846842"/>
                  </a:lnTo>
                  <a:lnTo>
                    <a:pt x="288266" y="850163"/>
                  </a:lnTo>
                  <a:lnTo>
                    <a:pt x="289444" y="853484"/>
                  </a:lnTo>
                  <a:lnTo>
                    <a:pt x="290622" y="856805"/>
                  </a:lnTo>
                  <a:lnTo>
                    <a:pt x="291794" y="860126"/>
                  </a:lnTo>
                  <a:lnTo>
                    <a:pt x="292964" y="863447"/>
                  </a:lnTo>
                  <a:lnTo>
                    <a:pt x="294131" y="866768"/>
                  </a:lnTo>
                  <a:lnTo>
                    <a:pt x="295291" y="870089"/>
                  </a:lnTo>
                  <a:lnTo>
                    <a:pt x="296448" y="873409"/>
                  </a:lnTo>
                  <a:lnTo>
                    <a:pt x="297597" y="876730"/>
                  </a:lnTo>
                  <a:lnTo>
                    <a:pt x="298741" y="880051"/>
                  </a:lnTo>
                  <a:lnTo>
                    <a:pt x="299880" y="883372"/>
                  </a:lnTo>
                  <a:lnTo>
                    <a:pt x="301010" y="886693"/>
                  </a:lnTo>
                  <a:lnTo>
                    <a:pt x="302135" y="890014"/>
                  </a:lnTo>
                  <a:lnTo>
                    <a:pt x="303252" y="893335"/>
                  </a:lnTo>
                  <a:lnTo>
                    <a:pt x="304362" y="896656"/>
                  </a:lnTo>
                  <a:lnTo>
                    <a:pt x="305468" y="899977"/>
                  </a:lnTo>
                  <a:lnTo>
                    <a:pt x="306561" y="903298"/>
                  </a:lnTo>
                  <a:lnTo>
                    <a:pt x="307651" y="906619"/>
                  </a:lnTo>
                  <a:lnTo>
                    <a:pt x="308733" y="909940"/>
                  </a:lnTo>
                  <a:lnTo>
                    <a:pt x="309807" y="913261"/>
                  </a:lnTo>
                  <a:lnTo>
                    <a:pt x="310877" y="916582"/>
                  </a:lnTo>
                  <a:lnTo>
                    <a:pt x="311938" y="919903"/>
                  </a:lnTo>
                  <a:lnTo>
                    <a:pt x="312995" y="923224"/>
                  </a:lnTo>
                  <a:lnTo>
                    <a:pt x="314047" y="926545"/>
                  </a:lnTo>
                  <a:lnTo>
                    <a:pt x="315093" y="929866"/>
                  </a:lnTo>
                  <a:lnTo>
                    <a:pt x="316136" y="933187"/>
                  </a:lnTo>
                  <a:lnTo>
                    <a:pt x="317174" y="936508"/>
                  </a:lnTo>
                  <a:lnTo>
                    <a:pt x="318210" y="939828"/>
                  </a:lnTo>
                  <a:lnTo>
                    <a:pt x="319244" y="943149"/>
                  </a:lnTo>
                  <a:lnTo>
                    <a:pt x="320276" y="946470"/>
                  </a:lnTo>
                  <a:lnTo>
                    <a:pt x="321308" y="949791"/>
                  </a:lnTo>
                  <a:lnTo>
                    <a:pt x="322340" y="953112"/>
                  </a:lnTo>
                  <a:lnTo>
                    <a:pt x="323374" y="956433"/>
                  </a:lnTo>
                  <a:lnTo>
                    <a:pt x="324408" y="959754"/>
                  </a:lnTo>
                  <a:lnTo>
                    <a:pt x="325448" y="963075"/>
                  </a:lnTo>
                  <a:lnTo>
                    <a:pt x="326492" y="966396"/>
                  </a:lnTo>
                  <a:lnTo>
                    <a:pt x="327540" y="969717"/>
                  </a:lnTo>
                  <a:lnTo>
                    <a:pt x="328597" y="973038"/>
                  </a:lnTo>
                  <a:lnTo>
                    <a:pt x="329658" y="976359"/>
                  </a:lnTo>
                  <a:lnTo>
                    <a:pt x="330731" y="979680"/>
                  </a:lnTo>
                  <a:lnTo>
                    <a:pt x="331813" y="983001"/>
                  </a:lnTo>
                  <a:lnTo>
                    <a:pt x="332904" y="986322"/>
                  </a:lnTo>
                  <a:lnTo>
                    <a:pt x="334012" y="989643"/>
                  </a:lnTo>
                  <a:lnTo>
                    <a:pt x="335129" y="992964"/>
                  </a:lnTo>
                  <a:lnTo>
                    <a:pt x="336263" y="996285"/>
                  </a:lnTo>
                  <a:lnTo>
                    <a:pt x="337414" y="999606"/>
                  </a:lnTo>
                  <a:lnTo>
                    <a:pt x="338575" y="1002927"/>
                  </a:lnTo>
                  <a:lnTo>
                    <a:pt x="339764" y="1006248"/>
                  </a:lnTo>
                  <a:lnTo>
                    <a:pt x="340966" y="1009568"/>
                  </a:lnTo>
                  <a:lnTo>
                    <a:pt x="342188" y="1012889"/>
                  </a:lnTo>
                  <a:lnTo>
                    <a:pt x="343436" y="1016210"/>
                  </a:lnTo>
                  <a:lnTo>
                    <a:pt x="344696" y="1019531"/>
                  </a:lnTo>
                  <a:lnTo>
                    <a:pt x="345991" y="1022852"/>
                  </a:lnTo>
                  <a:lnTo>
                    <a:pt x="347303" y="1026173"/>
                  </a:lnTo>
                  <a:lnTo>
                    <a:pt x="348637" y="1029494"/>
                  </a:lnTo>
                  <a:lnTo>
                    <a:pt x="350005" y="1032815"/>
                  </a:lnTo>
                  <a:lnTo>
                    <a:pt x="351389" y="1036136"/>
                  </a:lnTo>
                  <a:lnTo>
                    <a:pt x="352807" y="1039457"/>
                  </a:lnTo>
                  <a:lnTo>
                    <a:pt x="354250" y="1042778"/>
                  </a:lnTo>
                  <a:lnTo>
                    <a:pt x="355713" y="1046099"/>
                  </a:lnTo>
                  <a:lnTo>
                    <a:pt x="357218" y="1049420"/>
                  </a:lnTo>
                  <a:lnTo>
                    <a:pt x="358739" y="1052741"/>
                  </a:lnTo>
                  <a:lnTo>
                    <a:pt x="360293" y="1056062"/>
                  </a:lnTo>
                  <a:lnTo>
                    <a:pt x="361878" y="1059383"/>
                  </a:lnTo>
                  <a:lnTo>
                    <a:pt x="363479" y="1062704"/>
                  </a:lnTo>
                  <a:lnTo>
                    <a:pt x="365125" y="1066025"/>
                  </a:lnTo>
                  <a:lnTo>
                    <a:pt x="366788" y="1069346"/>
                  </a:lnTo>
                  <a:lnTo>
                    <a:pt x="368479" y="1072667"/>
                  </a:lnTo>
                  <a:lnTo>
                    <a:pt x="370204" y="1075987"/>
                  </a:lnTo>
                  <a:lnTo>
                    <a:pt x="371944" y="1079308"/>
                  </a:lnTo>
                  <a:lnTo>
                    <a:pt x="373721" y="1082629"/>
                  </a:lnTo>
                  <a:lnTo>
                    <a:pt x="375519" y="1085950"/>
                  </a:lnTo>
                  <a:lnTo>
                    <a:pt x="377336" y="1089271"/>
                  </a:lnTo>
                  <a:lnTo>
                    <a:pt x="379187" y="1092592"/>
                  </a:lnTo>
                  <a:lnTo>
                    <a:pt x="381050" y="1095913"/>
                  </a:lnTo>
                  <a:lnTo>
                    <a:pt x="382941" y="1099234"/>
                  </a:lnTo>
                  <a:lnTo>
                    <a:pt x="384850" y="1102555"/>
                  </a:lnTo>
                  <a:lnTo>
                    <a:pt x="386772" y="1105876"/>
                  </a:lnTo>
                  <a:lnTo>
                    <a:pt x="388722" y="1109197"/>
                  </a:lnTo>
                  <a:lnTo>
                    <a:pt x="390680" y="1112518"/>
                  </a:lnTo>
                  <a:lnTo>
                    <a:pt x="392653" y="1115839"/>
                  </a:lnTo>
                  <a:lnTo>
                    <a:pt x="394640" y="1119160"/>
                  </a:lnTo>
                  <a:lnTo>
                    <a:pt x="396634" y="1122481"/>
                  </a:lnTo>
                  <a:lnTo>
                    <a:pt x="398641" y="1125802"/>
                  </a:lnTo>
                  <a:lnTo>
                    <a:pt x="400652" y="1129123"/>
                  </a:lnTo>
                  <a:lnTo>
                    <a:pt x="402668" y="1132444"/>
                  </a:lnTo>
                  <a:lnTo>
                    <a:pt x="404687" y="1135765"/>
                  </a:lnTo>
                  <a:lnTo>
                    <a:pt x="406706" y="1139086"/>
                  </a:lnTo>
                  <a:lnTo>
                    <a:pt x="408723" y="1142406"/>
                  </a:lnTo>
                  <a:lnTo>
                    <a:pt x="410736" y="1145727"/>
                  </a:lnTo>
                  <a:lnTo>
                    <a:pt x="412744" y="1149048"/>
                  </a:lnTo>
                  <a:lnTo>
                    <a:pt x="414739" y="1152369"/>
                  </a:lnTo>
                  <a:lnTo>
                    <a:pt x="416727" y="1155690"/>
                  </a:lnTo>
                  <a:lnTo>
                    <a:pt x="418700" y="1159011"/>
                  </a:lnTo>
                  <a:lnTo>
                    <a:pt x="420655" y="1162332"/>
                  </a:lnTo>
                  <a:lnTo>
                    <a:pt x="422599" y="1165653"/>
                  </a:lnTo>
                  <a:lnTo>
                    <a:pt x="424510" y="1168974"/>
                  </a:lnTo>
                  <a:lnTo>
                    <a:pt x="426404" y="1172295"/>
                  </a:lnTo>
                  <a:lnTo>
                    <a:pt x="428274" y="1175616"/>
                  </a:lnTo>
                  <a:lnTo>
                    <a:pt x="430107" y="1178937"/>
                  </a:lnTo>
                  <a:lnTo>
                    <a:pt x="431921" y="1182258"/>
                  </a:lnTo>
                  <a:lnTo>
                    <a:pt x="433688" y="1185579"/>
                  </a:lnTo>
                  <a:lnTo>
                    <a:pt x="435425" y="1188900"/>
                  </a:lnTo>
                  <a:lnTo>
                    <a:pt x="437130" y="1192221"/>
                  </a:lnTo>
                  <a:lnTo>
                    <a:pt x="438777" y="1195542"/>
                  </a:lnTo>
                  <a:lnTo>
                    <a:pt x="440398" y="1198863"/>
                  </a:lnTo>
                  <a:lnTo>
                    <a:pt x="441961" y="1202184"/>
                  </a:lnTo>
                  <a:lnTo>
                    <a:pt x="443476" y="1205505"/>
                  </a:lnTo>
                  <a:lnTo>
                    <a:pt x="444959" y="1208825"/>
                  </a:lnTo>
                  <a:lnTo>
                    <a:pt x="446357" y="1212146"/>
                  </a:lnTo>
                  <a:lnTo>
                    <a:pt x="447722" y="1215467"/>
                  </a:lnTo>
                  <a:lnTo>
                    <a:pt x="449025" y="1218788"/>
                  </a:lnTo>
                  <a:lnTo>
                    <a:pt x="450259" y="1222109"/>
                  </a:lnTo>
                  <a:lnTo>
                    <a:pt x="451457" y="1225430"/>
                  </a:lnTo>
                  <a:lnTo>
                    <a:pt x="452558" y="1228751"/>
                  </a:lnTo>
                  <a:lnTo>
                    <a:pt x="453612" y="1232072"/>
                  </a:lnTo>
                  <a:lnTo>
                    <a:pt x="454604" y="1235393"/>
                  </a:lnTo>
                  <a:lnTo>
                    <a:pt x="455506" y="1238714"/>
                  </a:lnTo>
                  <a:lnTo>
                    <a:pt x="456365" y="1242035"/>
                  </a:lnTo>
                  <a:lnTo>
                    <a:pt x="457127" y="1245356"/>
                  </a:lnTo>
                  <a:lnTo>
                    <a:pt x="457824" y="1248677"/>
                  </a:lnTo>
                  <a:lnTo>
                    <a:pt x="458465" y="1251998"/>
                  </a:lnTo>
                  <a:lnTo>
                    <a:pt x="458993" y="1255319"/>
                  </a:lnTo>
                  <a:lnTo>
                    <a:pt x="459474" y="1258640"/>
                  </a:lnTo>
                  <a:lnTo>
                    <a:pt x="459863" y="1261961"/>
                  </a:lnTo>
                  <a:lnTo>
                    <a:pt x="460167" y="1265282"/>
                  </a:lnTo>
                  <a:lnTo>
                    <a:pt x="460424" y="1268603"/>
                  </a:lnTo>
                  <a:lnTo>
                    <a:pt x="460551" y="1271924"/>
                  </a:lnTo>
                  <a:lnTo>
                    <a:pt x="460626" y="1275244"/>
                  </a:lnTo>
                  <a:lnTo>
                    <a:pt x="460619" y="1278565"/>
                  </a:lnTo>
                  <a:lnTo>
                    <a:pt x="460511" y="1281886"/>
                  </a:lnTo>
                  <a:lnTo>
                    <a:pt x="460353" y="1285207"/>
                  </a:lnTo>
                  <a:lnTo>
                    <a:pt x="460076" y="1288528"/>
                  </a:lnTo>
                  <a:lnTo>
                    <a:pt x="459733" y="1291849"/>
                  </a:lnTo>
                  <a:lnTo>
                    <a:pt x="459320" y="1295170"/>
                  </a:lnTo>
                  <a:lnTo>
                    <a:pt x="458793" y="1298491"/>
                  </a:lnTo>
                  <a:lnTo>
                    <a:pt x="458216" y="1301812"/>
                  </a:lnTo>
                  <a:lnTo>
                    <a:pt x="457534" y="1305133"/>
                  </a:lnTo>
                  <a:lnTo>
                    <a:pt x="456775" y="1308454"/>
                  </a:lnTo>
                  <a:lnTo>
                    <a:pt x="455962" y="1311775"/>
                  </a:lnTo>
                  <a:lnTo>
                    <a:pt x="455023" y="1315096"/>
                  </a:lnTo>
                  <a:lnTo>
                    <a:pt x="454038" y="1318417"/>
                  </a:lnTo>
                  <a:lnTo>
                    <a:pt x="452966" y="1321738"/>
                  </a:lnTo>
                  <a:lnTo>
                    <a:pt x="451808" y="1325059"/>
                  </a:lnTo>
                  <a:lnTo>
                    <a:pt x="450604" y="1328380"/>
                  </a:lnTo>
                  <a:lnTo>
                    <a:pt x="449287" y="1331701"/>
                  </a:lnTo>
                  <a:lnTo>
                    <a:pt x="447919" y="1335022"/>
                  </a:lnTo>
                  <a:lnTo>
                    <a:pt x="446484" y="1338343"/>
                  </a:lnTo>
                  <a:lnTo>
                    <a:pt x="444960" y="1341664"/>
                  </a:lnTo>
                  <a:lnTo>
                    <a:pt x="443395" y="1344984"/>
                  </a:lnTo>
                  <a:lnTo>
                    <a:pt x="441740" y="1348305"/>
                  </a:lnTo>
                  <a:lnTo>
                    <a:pt x="440030" y="1351626"/>
                  </a:lnTo>
                  <a:lnTo>
                    <a:pt x="438273" y="1354947"/>
                  </a:lnTo>
                  <a:lnTo>
                    <a:pt x="436428" y="1358268"/>
                  </a:lnTo>
                  <a:lnTo>
                    <a:pt x="434550" y="1361589"/>
                  </a:lnTo>
                  <a:lnTo>
                    <a:pt x="432605" y="1364910"/>
                  </a:lnTo>
                  <a:lnTo>
                    <a:pt x="430607" y="1368231"/>
                  </a:lnTo>
                  <a:lnTo>
                    <a:pt x="428578" y="1371552"/>
                  </a:lnTo>
                  <a:lnTo>
                    <a:pt x="426473" y="1374873"/>
                  </a:lnTo>
                  <a:lnTo>
                    <a:pt x="424341" y="1378194"/>
                  </a:lnTo>
                  <a:lnTo>
                    <a:pt x="422165" y="1381515"/>
                  </a:lnTo>
                  <a:lnTo>
                    <a:pt x="419943" y="1384836"/>
                  </a:lnTo>
                  <a:lnTo>
                    <a:pt x="417699" y="1388157"/>
                  </a:lnTo>
                  <a:lnTo>
                    <a:pt x="415405" y="1391478"/>
                  </a:lnTo>
                  <a:lnTo>
                    <a:pt x="413089" y="1394799"/>
                  </a:lnTo>
                  <a:lnTo>
                    <a:pt x="410749" y="1398120"/>
                  </a:lnTo>
                  <a:lnTo>
                    <a:pt x="408374" y="1401441"/>
                  </a:lnTo>
                  <a:lnTo>
                    <a:pt x="405987" y="1404762"/>
                  </a:lnTo>
                  <a:lnTo>
                    <a:pt x="403576" y="1408083"/>
                  </a:lnTo>
                  <a:lnTo>
                    <a:pt x="401151" y="1411403"/>
                  </a:lnTo>
                  <a:lnTo>
                    <a:pt x="398715" y="1414724"/>
                  </a:lnTo>
                  <a:lnTo>
                    <a:pt x="396266" y="1418045"/>
                  </a:lnTo>
                  <a:lnTo>
                    <a:pt x="393813" y="1421366"/>
                  </a:lnTo>
                  <a:lnTo>
                    <a:pt x="391356" y="1424687"/>
                  </a:lnTo>
                  <a:lnTo>
                    <a:pt x="388899" y="1428008"/>
                  </a:lnTo>
                  <a:lnTo>
                    <a:pt x="386443" y="1431329"/>
                  </a:lnTo>
                  <a:lnTo>
                    <a:pt x="383995" y="1434650"/>
                  </a:lnTo>
                  <a:lnTo>
                    <a:pt x="381554" y="1437971"/>
                  </a:lnTo>
                  <a:lnTo>
                    <a:pt x="379123" y="1441292"/>
                  </a:lnTo>
                  <a:lnTo>
                    <a:pt x="376710" y="1444613"/>
                  </a:lnTo>
                  <a:lnTo>
                    <a:pt x="374308" y="1447934"/>
                  </a:lnTo>
                  <a:lnTo>
                    <a:pt x="371931" y="1451255"/>
                  </a:lnTo>
                  <a:lnTo>
                    <a:pt x="369575" y="1454576"/>
                  </a:lnTo>
                  <a:lnTo>
                    <a:pt x="367238" y="1457897"/>
                  </a:lnTo>
                  <a:lnTo>
                    <a:pt x="364940" y="1461218"/>
                  </a:lnTo>
                  <a:lnTo>
                    <a:pt x="362661" y="1464539"/>
                  </a:lnTo>
                  <a:lnTo>
                    <a:pt x="360419" y="1467860"/>
                  </a:lnTo>
                  <a:lnTo>
                    <a:pt x="358214" y="1471181"/>
                  </a:lnTo>
                  <a:lnTo>
                    <a:pt x="356030" y="1474502"/>
                  </a:lnTo>
                  <a:lnTo>
                    <a:pt x="353908" y="1477822"/>
                  </a:lnTo>
                  <a:lnTo>
                    <a:pt x="351812" y="1481143"/>
                  </a:lnTo>
                  <a:lnTo>
                    <a:pt x="349758" y="1484464"/>
                  </a:lnTo>
                  <a:lnTo>
                    <a:pt x="347758" y="1487785"/>
                  </a:lnTo>
                  <a:lnTo>
                    <a:pt x="345785" y="1491106"/>
                  </a:lnTo>
                  <a:lnTo>
                    <a:pt x="343881" y="1494427"/>
                  </a:lnTo>
                  <a:lnTo>
                    <a:pt x="342014" y="1497748"/>
                  </a:lnTo>
                  <a:lnTo>
                    <a:pt x="340190" y="1501069"/>
                  </a:lnTo>
                  <a:lnTo>
                    <a:pt x="338435" y="1504390"/>
                  </a:lnTo>
                  <a:lnTo>
                    <a:pt x="336711" y="1507711"/>
                  </a:lnTo>
                  <a:lnTo>
                    <a:pt x="335056" y="1511032"/>
                  </a:lnTo>
                  <a:lnTo>
                    <a:pt x="333450" y="1514353"/>
                  </a:lnTo>
                  <a:lnTo>
                    <a:pt x="331882" y="1517674"/>
                  </a:lnTo>
                  <a:lnTo>
                    <a:pt x="330397" y="1520995"/>
                  </a:lnTo>
                  <a:lnTo>
                    <a:pt x="328946" y="1524316"/>
                  </a:lnTo>
                  <a:lnTo>
                    <a:pt x="327556" y="1527637"/>
                  </a:lnTo>
                  <a:lnTo>
                    <a:pt x="326226" y="1530958"/>
                  </a:lnTo>
                  <a:lnTo>
                    <a:pt x="324930" y="1534279"/>
                  </a:lnTo>
                  <a:lnTo>
                    <a:pt x="323719" y="1537600"/>
                  </a:lnTo>
                  <a:lnTo>
                    <a:pt x="322544" y="1540921"/>
                  </a:lnTo>
                  <a:lnTo>
                    <a:pt x="321421" y="1544241"/>
                  </a:lnTo>
                  <a:lnTo>
                    <a:pt x="320366" y="1547562"/>
                  </a:lnTo>
                  <a:lnTo>
                    <a:pt x="319342" y="1550883"/>
                  </a:lnTo>
                  <a:lnTo>
                    <a:pt x="318391" y="1554204"/>
                  </a:lnTo>
                  <a:lnTo>
                    <a:pt x="317482" y="1557525"/>
                  </a:lnTo>
                  <a:lnTo>
                    <a:pt x="316613" y="1560846"/>
                  </a:lnTo>
                  <a:lnTo>
                    <a:pt x="315814" y="1564167"/>
                  </a:lnTo>
                  <a:lnTo>
                    <a:pt x="315043" y="1567488"/>
                  </a:lnTo>
                  <a:lnTo>
                    <a:pt x="314329" y="1570809"/>
                  </a:lnTo>
                  <a:lnTo>
                    <a:pt x="313659" y="1574130"/>
                  </a:lnTo>
                  <a:lnTo>
                    <a:pt x="313017" y="1577451"/>
                  </a:lnTo>
                  <a:lnTo>
                    <a:pt x="312442" y="1580772"/>
                  </a:lnTo>
                  <a:lnTo>
                    <a:pt x="311890" y="1584093"/>
                  </a:lnTo>
                  <a:lnTo>
                    <a:pt x="311379" y="1587414"/>
                  </a:lnTo>
                  <a:lnTo>
                    <a:pt x="310910" y="1590735"/>
                  </a:lnTo>
                  <a:lnTo>
                    <a:pt x="310462" y="1594056"/>
                  </a:lnTo>
                  <a:lnTo>
                    <a:pt x="310063" y="1597377"/>
                  </a:lnTo>
                  <a:lnTo>
                    <a:pt x="309686" y="1600698"/>
                  </a:lnTo>
                  <a:lnTo>
                    <a:pt x="309334" y="1604019"/>
                  </a:lnTo>
                  <a:lnTo>
                    <a:pt x="309018" y="1607340"/>
                  </a:lnTo>
                  <a:lnTo>
                    <a:pt x="308717" y="1610661"/>
                  </a:lnTo>
                  <a:lnTo>
                    <a:pt x="308445" y="1613981"/>
                  </a:lnTo>
                  <a:lnTo>
                    <a:pt x="308191" y="1617302"/>
                  </a:lnTo>
                  <a:lnTo>
                    <a:pt x="307951" y="1620623"/>
                  </a:lnTo>
                  <a:lnTo>
                    <a:pt x="307734" y="1623944"/>
                  </a:lnTo>
                  <a:lnTo>
                    <a:pt x="307525" y="1627265"/>
                  </a:lnTo>
                  <a:lnTo>
                    <a:pt x="307331" y="1630586"/>
                  </a:lnTo>
                  <a:lnTo>
                    <a:pt x="307146" y="1633907"/>
                  </a:lnTo>
                  <a:lnTo>
                    <a:pt x="306966" y="1637228"/>
                  </a:lnTo>
                  <a:lnTo>
                    <a:pt x="306794" y="1640549"/>
                  </a:lnTo>
                  <a:lnTo>
                    <a:pt x="306624" y="1643870"/>
                  </a:lnTo>
                  <a:lnTo>
                    <a:pt x="306456" y="1647191"/>
                  </a:lnTo>
                  <a:lnTo>
                    <a:pt x="306287" y="1650512"/>
                  </a:lnTo>
                  <a:lnTo>
                    <a:pt x="306116" y="1653833"/>
                  </a:lnTo>
                  <a:lnTo>
                    <a:pt x="305940" y="1657154"/>
                  </a:lnTo>
                  <a:lnTo>
                    <a:pt x="305758" y="1660475"/>
                  </a:lnTo>
                  <a:lnTo>
                    <a:pt x="305570" y="1663796"/>
                  </a:lnTo>
                  <a:lnTo>
                    <a:pt x="305368" y="1667117"/>
                  </a:lnTo>
                  <a:lnTo>
                    <a:pt x="305160" y="1670438"/>
                  </a:lnTo>
                  <a:lnTo>
                    <a:pt x="304936" y="1673759"/>
                  </a:lnTo>
                  <a:lnTo>
                    <a:pt x="304698" y="1677080"/>
                  </a:lnTo>
                  <a:lnTo>
                    <a:pt x="304450" y="1680400"/>
                  </a:lnTo>
                  <a:lnTo>
                    <a:pt x="304176" y="1683721"/>
                  </a:lnTo>
                  <a:lnTo>
                    <a:pt x="303891" y="1687042"/>
                  </a:lnTo>
                  <a:lnTo>
                    <a:pt x="303585" y="1690363"/>
                  </a:lnTo>
                  <a:lnTo>
                    <a:pt x="303256" y="1693684"/>
                  </a:lnTo>
                  <a:lnTo>
                    <a:pt x="302915" y="16970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08547" y="2008097"/>
              <a:ext cx="447033" cy="0"/>
            </a:xfrm>
            <a:custGeom>
              <a:avLst/>
              <a:pathLst>
                <a:path w="447033" h="0">
                  <a:moveTo>
                    <a:pt x="0" y="0"/>
                  </a:moveTo>
                  <a:lnTo>
                    <a:pt x="44703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4013" y="213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14013" y="7572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14013" y="2454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14013" y="1988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14013" y="169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14013" y="19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14013" y="209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2206" y="258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02206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02206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02206" y="257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02206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3799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4980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43303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522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1626476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93356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44536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173886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24782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2822041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129126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64093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2934434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44338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4017607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3246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83649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412999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63895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5213172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52025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0320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32556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3451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197400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136864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76329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201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14048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799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1161" y="1678484"/>
              <a:ext cx="453702" cy="937087"/>
            </a:xfrm>
            <a:custGeom>
              <a:avLst/>
              <a:pathLst>
                <a:path w="453702" h="937087">
                  <a:moveTo>
                    <a:pt x="1" y="937087"/>
                  </a:moveTo>
                  <a:lnTo>
                    <a:pt x="0" y="935253"/>
                  </a:lnTo>
                  <a:lnTo>
                    <a:pt x="56" y="933419"/>
                  </a:lnTo>
                  <a:lnTo>
                    <a:pt x="112" y="931585"/>
                  </a:lnTo>
                  <a:lnTo>
                    <a:pt x="213" y="929751"/>
                  </a:lnTo>
                  <a:lnTo>
                    <a:pt x="335" y="927918"/>
                  </a:lnTo>
                  <a:lnTo>
                    <a:pt x="473" y="926084"/>
                  </a:lnTo>
                  <a:lnTo>
                    <a:pt x="660" y="924250"/>
                  </a:lnTo>
                  <a:lnTo>
                    <a:pt x="847" y="922416"/>
                  </a:lnTo>
                  <a:lnTo>
                    <a:pt x="1086" y="920582"/>
                  </a:lnTo>
                  <a:lnTo>
                    <a:pt x="1337" y="918748"/>
                  </a:lnTo>
                  <a:lnTo>
                    <a:pt x="1613" y="916915"/>
                  </a:lnTo>
                  <a:lnTo>
                    <a:pt x="1929" y="915081"/>
                  </a:lnTo>
                  <a:lnTo>
                    <a:pt x="2245" y="913247"/>
                  </a:lnTo>
                  <a:lnTo>
                    <a:pt x="2620" y="911413"/>
                  </a:lnTo>
                  <a:lnTo>
                    <a:pt x="2999" y="909579"/>
                  </a:lnTo>
                  <a:lnTo>
                    <a:pt x="3410" y="907745"/>
                  </a:lnTo>
                  <a:lnTo>
                    <a:pt x="3852" y="905912"/>
                  </a:lnTo>
                  <a:lnTo>
                    <a:pt x="4298" y="904078"/>
                  </a:lnTo>
                  <a:lnTo>
                    <a:pt x="4802" y="902244"/>
                  </a:lnTo>
                  <a:lnTo>
                    <a:pt x="5306" y="900410"/>
                  </a:lnTo>
                  <a:lnTo>
                    <a:pt x="5848" y="898576"/>
                  </a:lnTo>
                  <a:lnTo>
                    <a:pt x="6412" y="896743"/>
                  </a:lnTo>
                  <a:lnTo>
                    <a:pt x="6989" y="894909"/>
                  </a:lnTo>
                  <a:lnTo>
                    <a:pt x="7613" y="893075"/>
                  </a:lnTo>
                  <a:lnTo>
                    <a:pt x="8237" y="891241"/>
                  </a:lnTo>
                  <a:lnTo>
                    <a:pt x="8905" y="889407"/>
                  </a:lnTo>
                  <a:lnTo>
                    <a:pt x="9588" y="887573"/>
                  </a:lnTo>
                  <a:lnTo>
                    <a:pt x="10288" y="885740"/>
                  </a:lnTo>
                  <a:lnTo>
                    <a:pt x="11028" y="883906"/>
                  </a:lnTo>
                  <a:lnTo>
                    <a:pt x="11767" y="882072"/>
                  </a:lnTo>
                  <a:lnTo>
                    <a:pt x="12555" y="880238"/>
                  </a:lnTo>
                  <a:lnTo>
                    <a:pt x="13350" y="878404"/>
                  </a:lnTo>
                  <a:lnTo>
                    <a:pt x="14169" y="876570"/>
                  </a:lnTo>
                  <a:lnTo>
                    <a:pt x="15018" y="874737"/>
                  </a:lnTo>
                  <a:lnTo>
                    <a:pt x="15867" y="872903"/>
                  </a:lnTo>
                  <a:lnTo>
                    <a:pt x="16767" y="871069"/>
                  </a:lnTo>
                  <a:lnTo>
                    <a:pt x="17668" y="869235"/>
                  </a:lnTo>
                  <a:lnTo>
                    <a:pt x="18597" y="867401"/>
                  </a:lnTo>
                  <a:lnTo>
                    <a:pt x="19548" y="865567"/>
                  </a:lnTo>
                  <a:lnTo>
                    <a:pt x="20506" y="863734"/>
                  </a:lnTo>
                  <a:lnTo>
                    <a:pt x="21505" y="861900"/>
                  </a:lnTo>
                  <a:lnTo>
                    <a:pt x="22505" y="860066"/>
                  </a:lnTo>
                  <a:lnTo>
                    <a:pt x="23536" y="858232"/>
                  </a:lnTo>
                  <a:lnTo>
                    <a:pt x="24582" y="856398"/>
                  </a:lnTo>
                  <a:lnTo>
                    <a:pt x="25640" y="854564"/>
                  </a:lnTo>
                  <a:lnTo>
                    <a:pt x="26730" y="852731"/>
                  </a:lnTo>
                  <a:lnTo>
                    <a:pt x="27820" y="850897"/>
                  </a:lnTo>
                  <a:lnTo>
                    <a:pt x="28945" y="849063"/>
                  </a:lnTo>
                  <a:lnTo>
                    <a:pt x="30077" y="847229"/>
                  </a:lnTo>
                  <a:lnTo>
                    <a:pt x="31225" y="845395"/>
                  </a:lnTo>
                  <a:lnTo>
                    <a:pt x="32398" y="843561"/>
                  </a:lnTo>
                  <a:lnTo>
                    <a:pt x="33570" y="841728"/>
                  </a:lnTo>
                  <a:lnTo>
                    <a:pt x="34779" y="839894"/>
                  </a:lnTo>
                  <a:lnTo>
                    <a:pt x="35989" y="838060"/>
                  </a:lnTo>
                  <a:lnTo>
                    <a:pt x="37218" y="836226"/>
                  </a:lnTo>
                  <a:lnTo>
                    <a:pt x="38464" y="834392"/>
                  </a:lnTo>
                  <a:lnTo>
                    <a:pt x="39713" y="832558"/>
                  </a:lnTo>
                  <a:lnTo>
                    <a:pt x="40992" y="830725"/>
                  </a:lnTo>
                  <a:lnTo>
                    <a:pt x="42271" y="828891"/>
                  </a:lnTo>
                  <a:lnTo>
                    <a:pt x="43571" y="827057"/>
                  </a:lnTo>
                  <a:lnTo>
                    <a:pt x="44881" y="825223"/>
                  </a:lnTo>
                  <a:lnTo>
                    <a:pt x="46197" y="823389"/>
                  </a:lnTo>
                  <a:lnTo>
                    <a:pt x="47536" y="821555"/>
                  </a:lnTo>
                  <a:lnTo>
                    <a:pt x="48875" y="819722"/>
                  </a:lnTo>
                  <a:lnTo>
                    <a:pt x="50234" y="817888"/>
                  </a:lnTo>
                  <a:lnTo>
                    <a:pt x="51599" y="816054"/>
                  </a:lnTo>
                  <a:lnTo>
                    <a:pt x="52972" y="814220"/>
                  </a:lnTo>
                  <a:lnTo>
                    <a:pt x="54361" y="812386"/>
                  </a:lnTo>
                  <a:lnTo>
                    <a:pt x="55750" y="810552"/>
                  </a:lnTo>
                  <a:lnTo>
                    <a:pt x="57158" y="808719"/>
                  </a:lnTo>
                  <a:lnTo>
                    <a:pt x="58568" y="806885"/>
                  </a:lnTo>
                  <a:lnTo>
                    <a:pt x="59987" y="805051"/>
                  </a:lnTo>
                  <a:lnTo>
                    <a:pt x="61417" y="803217"/>
                  </a:lnTo>
                  <a:lnTo>
                    <a:pt x="62846" y="801383"/>
                  </a:lnTo>
                  <a:lnTo>
                    <a:pt x="64292" y="799549"/>
                  </a:lnTo>
                  <a:lnTo>
                    <a:pt x="65738" y="797716"/>
                  </a:lnTo>
                  <a:lnTo>
                    <a:pt x="67193" y="795882"/>
                  </a:lnTo>
                  <a:lnTo>
                    <a:pt x="68653" y="794048"/>
                  </a:lnTo>
                  <a:lnTo>
                    <a:pt x="70115" y="792214"/>
                  </a:lnTo>
                  <a:lnTo>
                    <a:pt x="71587" y="790380"/>
                  </a:lnTo>
                  <a:lnTo>
                    <a:pt x="73060" y="788547"/>
                  </a:lnTo>
                  <a:lnTo>
                    <a:pt x="74539" y="786713"/>
                  </a:lnTo>
                  <a:lnTo>
                    <a:pt x="76021" y="784879"/>
                  </a:lnTo>
                  <a:lnTo>
                    <a:pt x="77504" y="783045"/>
                  </a:lnTo>
                  <a:lnTo>
                    <a:pt x="78994" y="781211"/>
                  </a:lnTo>
                  <a:lnTo>
                    <a:pt x="80483" y="779377"/>
                  </a:lnTo>
                  <a:lnTo>
                    <a:pt x="81976" y="777544"/>
                  </a:lnTo>
                  <a:lnTo>
                    <a:pt x="83470" y="775710"/>
                  </a:lnTo>
                  <a:lnTo>
                    <a:pt x="84966" y="773876"/>
                  </a:lnTo>
                  <a:lnTo>
                    <a:pt x="86463" y="772042"/>
                  </a:lnTo>
                  <a:lnTo>
                    <a:pt x="87960" y="770208"/>
                  </a:lnTo>
                  <a:lnTo>
                    <a:pt x="89458" y="768374"/>
                  </a:lnTo>
                  <a:lnTo>
                    <a:pt x="90956" y="766541"/>
                  </a:lnTo>
                  <a:lnTo>
                    <a:pt x="92453" y="764707"/>
                  </a:lnTo>
                  <a:lnTo>
                    <a:pt x="93949" y="762873"/>
                  </a:lnTo>
                  <a:lnTo>
                    <a:pt x="95445" y="761039"/>
                  </a:lnTo>
                  <a:lnTo>
                    <a:pt x="96938" y="759205"/>
                  </a:lnTo>
                  <a:lnTo>
                    <a:pt x="98431" y="757371"/>
                  </a:lnTo>
                  <a:lnTo>
                    <a:pt x="99921" y="755538"/>
                  </a:lnTo>
                  <a:lnTo>
                    <a:pt x="101408" y="753704"/>
                  </a:lnTo>
                  <a:lnTo>
                    <a:pt x="102894" y="751870"/>
                  </a:lnTo>
                  <a:lnTo>
                    <a:pt x="104375" y="750036"/>
                  </a:lnTo>
                  <a:lnTo>
                    <a:pt x="105855" y="748202"/>
                  </a:lnTo>
                  <a:lnTo>
                    <a:pt x="107328" y="746368"/>
                  </a:lnTo>
                  <a:lnTo>
                    <a:pt x="108799" y="744535"/>
                  </a:lnTo>
                  <a:lnTo>
                    <a:pt x="110267" y="742701"/>
                  </a:lnTo>
                  <a:lnTo>
                    <a:pt x="111727" y="740867"/>
                  </a:lnTo>
                  <a:lnTo>
                    <a:pt x="113187" y="739033"/>
                  </a:lnTo>
                  <a:lnTo>
                    <a:pt x="114636" y="737199"/>
                  </a:lnTo>
                  <a:lnTo>
                    <a:pt x="116084" y="735365"/>
                  </a:lnTo>
                  <a:lnTo>
                    <a:pt x="117524" y="733532"/>
                  </a:lnTo>
                  <a:lnTo>
                    <a:pt x="118958" y="731698"/>
                  </a:lnTo>
                  <a:lnTo>
                    <a:pt x="120391" y="729864"/>
                  </a:lnTo>
                  <a:lnTo>
                    <a:pt x="121808" y="728030"/>
                  </a:lnTo>
                  <a:lnTo>
                    <a:pt x="123226" y="726196"/>
                  </a:lnTo>
                  <a:lnTo>
                    <a:pt x="124633" y="724362"/>
                  </a:lnTo>
                  <a:lnTo>
                    <a:pt x="126034" y="722529"/>
                  </a:lnTo>
                  <a:lnTo>
                    <a:pt x="127431" y="720695"/>
                  </a:lnTo>
                  <a:lnTo>
                    <a:pt x="128813" y="718861"/>
                  </a:lnTo>
                  <a:lnTo>
                    <a:pt x="130195" y="717027"/>
                  </a:lnTo>
                  <a:lnTo>
                    <a:pt x="131562" y="715193"/>
                  </a:lnTo>
                  <a:lnTo>
                    <a:pt x="132924" y="713359"/>
                  </a:lnTo>
                  <a:lnTo>
                    <a:pt x="134280" y="711526"/>
                  </a:lnTo>
                  <a:lnTo>
                    <a:pt x="135621" y="709692"/>
                  </a:lnTo>
                  <a:lnTo>
                    <a:pt x="136962" y="707858"/>
                  </a:lnTo>
                  <a:lnTo>
                    <a:pt x="138284" y="706024"/>
                  </a:lnTo>
                  <a:lnTo>
                    <a:pt x="139603" y="704190"/>
                  </a:lnTo>
                  <a:lnTo>
                    <a:pt x="140912" y="702356"/>
                  </a:lnTo>
                  <a:lnTo>
                    <a:pt x="142207" y="700523"/>
                  </a:lnTo>
                  <a:lnTo>
                    <a:pt x="143503" y="698689"/>
                  </a:lnTo>
                  <a:lnTo>
                    <a:pt x="144775" y="696855"/>
                  </a:lnTo>
                  <a:lnTo>
                    <a:pt x="146046" y="695021"/>
                  </a:lnTo>
                  <a:lnTo>
                    <a:pt x="147304" y="693187"/>
                  </a:lnTo>
                  <a:lnTo>
                    <a:pt x="148550" y="691354"/>
                  </a:lnTo>
                  <a:lnTo>
                    <a:pt x="149794" y="689520"/>
                  </a:lnTo>
                  <a:lnTo>
                    <a:pt x="151014" y="687686"/>
                  </a:lnTo>
                  <a:lnTo>
                    <a:pt x="152235" y="685852"/>
                  </a:lnTo>
                  <a:lnTo>
                    <a:pt x="153438" y="684018"/>
                  </a:lnTo>
                  <a:lnTo>
                    <a:pt x="154632" y="682184"/>
                  </a:lnTo>
                  <a:lnTo>
                    <a:pt x="155819" y="680351"/>
                  </a:lnTo>
                  <a:lnTo>
                    <a:pt x="156986" y="678517"/>
                  </a:lnTo>
                  <a:lnTo>
                    <a:pt x="158153" y="676683"/>
                  </a:lnTo>
                  <a:lnTo>
                    <a:pt x="159298" y="674849"/>
                  </a:lnTo>
                  <a:lnTo>
                    <a:pt x="160438" y="673015"/>
                  </a:lnTo>
                  <a:lnTo>
                    <a:pt x="161567" y="671181"/>
                  </a:lnTo>
                  <a:lnTo>
                    <a:pt x="162678" y="669348"/>
                  </a:lnTo>
                  <a:lnTo>
                    <a:pt x="163789" y="667514"/>
                  </a:lnTo>
                  <a:lnTo>
                    <a:pt x="164874" y="665680"/>
                  </a:lnTo>
                  <a:lnTo>
                    <a:pt x="165957" y="663846"/>
                  </a:lnTo>
                  <a:lnTo>
                    <a:pt x="167026" y="662012"/>
                  </a:lnTo>
                  <a:lnTo>
                    <a:pt x="168080" y="660178"/>
                  </a:lnTo>
                  <a:lnTo>
                    <a:pt x="169132" y="658345"/>
                  </a:lnTo>
                  <a:lnTo>
                    <a:pt x="170157" y="656511"/>
                  </a:lnTo>
                  <a:lnTo>
                    <a:pt x="171183" y="654677"/>
                  </a:lnTo>
                  <a:lnTo>
                    <a:pt x="172190" y="652843"/>
                  </a:lnTo>
                  <a:lnTo>
                    <a:pt x="173186" y="651009"/>
                  </a:lnTo>
                  <a:lnTo>
                    <a:pt x="174176" y="649175"/>
                  </a:lnTo>
                  <a:lnTo>
                    <a:pt x="175143" y="647342"/>
                  </a:lnTo>
                  <a:lnTo>
                    <a:pt x="176109" y="645508"/>
                  </a:lnTo>
                  <a:lnTo>
                    <a:pt x="177054" y="643674"/>
                  </a:lnTo>
                  <a:lnTo>
                    <a:pt x="177992" y="641840"/>
                  </a:lnTo>
                  <a:lnTo>
                    <a:pt x="178920" y="640006"/>
                  </a:lnTo>
                  <a:lnTo>
                    <a:pt x="179828" y="638172"/>
                  </a:lnTo>
                  <a:lnTo>
                    <a:pt x="180736" y="636339"/>
                  </a:lnTo>
                  <a:lnTo>
                    <a:pt x="181619" y="634505"/>
                  </a:lnTo>
                  <a:lnTo>
                    <a:pt x="182498" y="632671"/>
                  </a:lnTo>
                  <a:lnTo>
                    <a:pt x="183364" y="630837"/>
                  </a:lnTo>
                  <a:lnTo>
                    <a:pt x="184214" y="629003"/>
                  </a:lnTo>
                  <a:lnTo>
                    <a:pt x="185064" y="627169"/>
                  </a:lnTo>
                  <a:lnTo>
                    <a:pt x="185885" y="625336"/>
                  </a:lnTo>
                  <a:lnTo>
                    <a:pt x="186706" y="623502"/>
                  </a:lnTo>
                  <a:lnTo>
                    <a:pt x="187511" y="621668"/>
                  </a:lnTo>
                  <a:lnTo>
                    <a:pt x="188303" y="619834"/>
                  </a:lnTo>
                  <a:lnTo>
                    <a:pt x="189092" y="618000"/>
                  </a:lnTo>
                  <a:lnTo>
                    <a:pt x="189856" y="616166"/>
                  </a:lnTo>
                  <a:lnTo>
                    <a:pt x="190620" y="614333"/>
                  </a:lnTo>
                  <a:lnTo>
                    <a:pt x="191365" y="612499"/>
                  </a:lnTo>
                  <a:lnTo>
                    <a:pt x="192101" y="610665"/>
                  </a:lnTo>
                  <a:lnTo>
                    <a:pt x="192830" y="608831"/>
                  </a:lnTo>
                  <a:lnTo>
                    <a:pt x="193539" y="606997"/>
                  </a:lnTo>
                  <a:lnTo>
                    <a:pt x="194247" y="605163"/>
                  </a:lnTo>
                  <a:lnTo>
                    <a:pt x="194934" y="603330"/>
                  </a:lnTo>
                  <a:lnTo>
                    <a:pt x="195615" y="601496"/>
                  </a:lnTo>
                  <a:lnTo>
                    <a:pt x="196286" y="599662"/>
                  </a:lnTo>
                  <a:lnTo>
                    <a:pt x="196941" y="597828"/>
                  </a:lnTo>
                  <a:lnTo>
                    <a:pt x="197595" y="595994"/>
                  </a:lnTo>
                  <a:lnTo>
                    <a:pt x="198225" y="594161"/>
                  </a:lnTo>
                  <a:lnTo>
                    <a:pt x="198853" y="592327"/>
                  </a:lnTo>
                  <a:lnTo>
                    <a:pt x="199468" y="590493"/>
                  </a:lnTo>
                  <a:lnTo>
                    <a:pt x="200071" y="588659"/>
                  </a:lnTo>
                  <a:lnTo>
                    <a:pt x="200671" y="586825"/>
                  </a:lnTo>
                  <a:lnTo>
                    <a:pt x="201249" y="584991"/>
                  </a:lnTo>
                  <a:lnTo>
                    <a:pt x="201826" y="583158"/>
                  </a:lnTo>
                  <a:lnTo>
                    <a:pt x="202387" y="581324"/>
                  </a:lnTo>
                  <a:lnTo>
                    <a:pt x="202940" y="579490"/>
                  </a:lnTo>
                  <a:lnTo>
                    <a:pt x="203488" y="577656"/>
                  </a:lnTo>
                  <a:lnTo>
                    <a:pt x="204016" y="575822"/>
                  </a:lnTo>
                  <a:lnTo>
                    <a:pt x="204544" y="573988"/>
                  </a:lnTo>
                  <a:lnTo>
                    <a:pt x="205055" y="572155"/>
                  </a:lnTo>
                  <a:lnTo>
                    <a:pt x="205559" y="570321"/>
                  </a:lnTo>
                  <a:lnTo>
                    <a:pt x="206057" y="568487"/>
                  </a:lnTo>
                  <a:lnTo>
                    <a:pt x="206538" y="566653"/>
                  </a:lnTo>
                  <a:lnTo>
                    <a:pt x="207020" y="564819"/>
                  </a:lnTo>
                  <a:lnTo>
                    <a:pt x="207482" y="562985"/>
                  </a:lnTo>
                  <a:lnTo>
                    <a:pt x="207942" y="561152"/>
                  </a:lnTo>
                  <a:lnTo>
                    <a:pt x="208391" y="559318"/>
                  </a:lnTo>
                  <a:lnTo>
                    <a:pt x="208829" y="557484"/>
                  </a:lnTo>
                  <a:lnTo>
                    <a:pt x="209266" y="555650"/>
                  </a:lnTo>
                  <a:lnTo>
                    <a:pt x="209683" y="553816"/>
                  </a:lnTo>
                  <a:lnTo>
                    <a:pt x="210099" y="551982"/>
                  </a:lnTo>
                  <a:lnTo>
                    <a:pt x="210504" y="550149"/>
                  </a:lnTo>
                  <a:lnTo>
                    <a:pt x="210900" y="548315"/>
                  </a:lnTo>
                  <a:lnTo>
                    <a:pt x="211293" y="546481"/>
                  </a:lnTo>
                  <a:lnTo>
                    <a:pt x="211669" y="544647"/>
                  </a:lnTo>
                  <a:lnTo>
                    <a:pt x="212045" y="542813"/>
                  </a:lnTo>
                  <a:lnTo>
                    <a:pt x="212407" y="540979"/>
                  </a:lnTo>
                  <a:lnTo>
                    <a:pt x="212764" y="539146"/>
                  </a:lnTo>
                  <a:lnTo>
                    <a:pt x="213116" y="537312"/>
                  </a:lnTo>
                  <a:lnTo>
                    <a:pt x="213454" y="535478"/>
                  </a:lnTo>
                  <a:lnTo>
                    <a:pt x="213792" y="533644"/>
                  </a:lnTo>
                  <a:lnTo>
                    <a:pt x="214116" y="531810"/>
                  </a:lnTo>
                  <a:lnTo>
                    <a:pt x="214436" y="529976"/>
                  </a:lnTo>
                  <a:lnTo>
                    <a:pt x="214749" y="528143"/>
                  </a:lnTo>
                  <a:lnTo>
                    <a:pt x="215052" y="526309"/>
                  </a:lnTo>
                  <a:lnTo>
                    <a:pt x="215355" y="524475"/>
                  </a:lnTo>
                  <a:lnTo>
                    <a:pt x="215641" y="522641"/>
                  </a:lnTo>
                  <a:lnTo>
                    <a:pt x="215927" y="520807"/>
                  </a:lnTo>
                  <a:lnTo>
                    <a:pt x="216205" y="518973"/>
                  </a:lnTo>
                  <a:lnTo>
                    <a:pt x="216474" y="517140"/>
                  </a:lnTo>
                  <a:lnTo>
                    <a:pt x="216743" y="515306"/>
                  </a:lnTo>
                  <a:lnTo>
                    <a:pt x="216997" y="513472"/>
                  </a:lnTo>
                  <a:lnTo>
                    <a:pt x="217251" y="511638"/>
                  </a:lnTo>
                  <a:lnTo>
                    <a:pt x="217496" y="509804"/>
                  </a:lnTo>
                  <a:lnTo>
                    <a:pt x="217735" y="507970"/>
                  </a:lnTo>
                  <a:lnTo>
                    <a:pt x="217971" y="506137"/>
                  </a:lnTo>
                  <a:lnTo>
                    <a:pt x="218195" y="504303"/>
                  </a:lnTo>
                  <a:lnTo>
                    <a:pt x="218420" y="502469"/>
                  </a:lnTo>
                  <a:lnTo>
                    <a:pt x="218634" y="500635"/>
                  </a:lnTo>
                  <a:lnTo>
                    <a:pt x="218845" y="498801"/>
                  </a:lnTo>
                  <a:lnTo>
                    <a:pt x="219051" y="496968"/>
                  </a:lnTo>
                  <a:lnTo>
                    <a:pt x="219248" y="495134"/>
                  </a:lnTo>
                  <a:lnTo>
                    <a:pt x="219446" y="493300"/>
                  </a:lnTo>
                  <a:lnTo>
                    <a:pt x="219631" y="491466"/>
                  </a:lnTo>
                  <a:lnTo>
                    <a:pt x="219816" y="489632"/>
                  </a:lnTo>
                  <a:lnTo>
                    <a:pt x="219995" y="487798"/>
                  </a:lnTo>
                  <a:lnTo>
                    <a:pt x="220167" y="485965"/>
                  </a:lnTo>
                  <a:lnTo>
                    <a:pt x="220339" y="484131"/>
                  </a:lnTo>
                  <a:lnTo>
                    <a:pt x="220499" y="482297"/>
                  </a:lnTo>
                  <a:lnTo>
                    <a:pt x="220659" y="480463"/>
                  </a:lnTo>
                  <a:lnTo>
                    <a:pt x="220813" y="478629"/>
                  </a:lnTo>
                  <a:lnTo>
                    <a:pt x="220962" y="476795"/>
                  </a:lnTo>
                  <a:lnTo>
                    <a:pt x="221109" y="474962"/>
                  </a:lnTo>
                  <a:lnTo>
                    <a:pt x="221247" y="473128"/>
                  </a:lnTo>
                  <a:lnTo>
                    <a:pt x="221386" y="471294"/>
                  </a:lnTo>
                  <a:lnTo>
                    <a:pt x="221516" y="469460"/>
                  </a:lnTo>
                  <a:lnTo>
                    <a:pt x="221644" y="467626"/>
                  </a:lnTo>
                  <a:lnTo>
                    <a:pt x="221769" y="465792"/>
                  </a:lnTo>
                  <a:lnTo>
                    <a:pt x="221886" y="463959"/>
                  </a:lnTo>
                  <a:lnTo>
                    <a:pt x="222004" y="462125"/>
                  </a:lnTo>
                  <a:lnTo>
                    <a:pt x="222113" y="460291"/>
                  </a:lnTo>
                  <a:lnTo>
                    <a:pt x="222221" y="458457"/>
                  </a:lnTo>
                  <a:lnTo>
                    <a:pt x="222325" y="456623"/>
                  </a:lnTo>
                  <a:lnTo>
                    <a:pt x="222424" y="454789"/>
                  </a:lnTo>
                  <a:lnTo>
                    <a:pt x="222523" y="452956"/>
                  </a:lnTo>
                  <a:lnTo>
                    <a:pt x="222613" y="451122"/>
                  </a:lnTo>
                  <a:lnTo>
                    <a:pt x="222703" y="449288"/>
                  </a:lnTo>
                  <a:lnTo>
                    <a:pt x="222788" y="447454"/>
                  </a:lnTo>
                  <a:lnTo>
                    <a:pt x="222869" y="445620"/>
                  </a:lnTo>
                  <a:lnTo>
                    <a:pt x="222950" y="443786"/>
                  </a:lnTo>
                  <a:lnTo>
                    <a:pt x="223023" y="441953"/>
                  </a:lnTo>
                  <a:lnTo>
                    <a:pt x="223096" y="440119"/>
                  </a:lnTo>
                  <a:lnTo>
                    <a:pt x="223164" y="438285"/>
                  </a:lnTo>
                  <a:lnTo>
                    <a:pt x="223229" y="436451"/>
                  </a:lnTo>
                  <a:lnTo>
                    <a:pt x="223293" y="434617"/>
                  </a:lnTo>
                  <a:lnTo>
                    <a:pt x="223351" y="432783"/>
                  </a:lnTo>
                  <a:lnTo>
                    <a:pt x="223408" y="430950"/>
                  </a:lnTo>
                  <a:lnTo>
                    <a:pt x="223460" y="429116"/>
                  </a:lnTo>
                  <a:lnTo>
                    <a:pt x="223511" y="427282"/>
                  </a:lnTo>
                  <a:lnTo>
                    <a:pt x="223559" y="425448"/>
                  </a:lnTo>
                  <a:lnTo>
                    <a:pt x="223602" y="423614"/>
                  </a:lnTo>
                  <a:lnTo>
                    <a:pt x="223646" y="421780"/>
                  </a:lnTo>
                  <a:lnTo>
                    <a:pt x="223683" y="419947"/>
                  </a:lnTo>
                  <a:lnTo>
                    <a:pt x="223720" y="418113"/>
                  </a:lnTo>
                  <a:lnTo>
                    <a:pt x="223753" y="416279"/>
                  </a:lnTo>
                  <a:lnTo>
                    <a:pt x="223784" y="414445"/>
                  </a:lnTo>
                  <a:lnTo>
                    <a:pt x="223813" y="412611"/>
                  </a:lnTo>
                  <a:lnTo>
                    <a:pt x="223837" y="410777"/>
                  </a:lnTo>
                  <a:lnTo>
                    <a:pt x="223861" y="408944"/>
                  </a:lnTo>
                  <a:lnTo>
                    <a:pt x="223882" y="407110"/>
                  </a:lnTo>
                  <a:lnTo>
                    <a:pt x="223899" y="405276"/>
                  </a:lnTo>
                  <a:lnTo>
                    <a:pt x="223916" y="403442"/>
                  </a:lnTo>
                  <a:lnTo>
                    <a:pt x="223928" y="401608"/>
                  </a:lnTo>
                  <a:lnTo>
                    <a:pt x="223940" y="399774"/>
                  </a:lnTo>
                  <a:lnTo>
                    <a:pt x="223948" y="397941"/>
                  </a:lnTo>
                  <a:lnTo>
                    <a:pt x="223954" y="396107"/>
                  </a:lnTo>
                  <a:lnTo>
                    <a:pt x="223959" y="394273"/>
                  </a:lnTo>
                  <a:lnTo>
                    <a:pt x="223959" y="392439"/>
                  </a:lnTo>
                  <a:lnTo>
                    <a:pt x="223960" y="390605"/>
                  </a:lnTo>
                  <a:lnTo>
                    <a:pt x="223956" y="388772"/>
                  </a:lnTo>
                  <a:lnTo>
                    <a:pt x="223951" y="386938"/>
                  </a:lnTo>
                  <a:lnTo>
                    <a:pt x="223944" y="385104"/>
                  </a:lnTo>
                  <a:lnTo>
                    <a:pt x="223934" y="383270"/>
                  </a:lnTo>
                  <a:lnTo>
                    <a:pt x="223925" y="381436"/>
                  </a:lnTo>
                  <a:lnTo>
                    <a:pt x="223909" y="379602"/>
                  </a:lnTo>
                  <a:lnTo>
                    <a:pt x="223894" y="377769"/>
                  </a:lnTo>
                  <a:lnTo>
                    <a:pt x="223877" y="375935"/>
                  </a:lnTo>
                  <a:lnTo>
                    <a:pt x="223856" y="374101"/>
                  </a:lnTo>
                  <a:lnTo>
                    <a:pt x="223836" y="372267"/>
                  </a:lnTo>
                  <a:lnTo>
                    <a:pt x="223811" y="370433"/>
                  </a:lnTo>
                  <a:lnTo>
                    <a:pt x="223786" y="368599"/>
                  </a:lnTo>
                  <a:lnTo>
                    <a:pt x="223758" y="366766"/>
                  </a:lnTo>
                  <a:lnTo>
                    <a:pt x="223728" y="364932"/>
                  </a:lnTo>
                  <a:lnTo>
                    <a:pt x="223697" y="363098"/>
                  </a:lnTo>
                  <a:lnTo>
                    <a:pt x="223662" y="361264"/>
                  </a:lnTo>
                  <a:lnTo>
                    <a:pt x="223628" y="359430"/>
                  </a:lnTo>
                  <a:lnTo>
                    <a:pt x="223590" y="357596"/>
                  </a:lnTo>
                  <a:lnTo>
                    <a:pt x="223551" y="355763"/>
                  </a:lnTo>
                  <a:lnTo>
                    <a:pt x="223510" y="353929"/>
                  </a:lnTo>
                  <a:lnTo>
                    <a:pt x="223466" y="352095"/>
                  </a:lnTo>
                  <a:lnTo>
                    <a:pt x="223423" y="350261"/>
                  </a:lnTo>
                  <a:lnTo>
                    <a:pt x="223375" y="348427"/>
                  </a:lnTo>
                  <a:lnTo>
                    <a:pt x="223327" y="346593"/>
                  </a:lnTo>
                  <a:lnTo>
                    <a:pt x="223276" y="344760"/>
                  </a:lnTo>
                  <a:lnTo>
                    <a:pt x="223224" y="342926"/>
                  </a:lnTo>
                  <a:lnTo>
                    <a:pt x="223171" y="341092"/>
                  </a:lnTo>
                  <a:lnTo>
                    <a:pt x="223114" y="339258"/>
                  </a:lnTo>
                  <a:lnTo>
                    <a:pt x="223057" y="337424"/>
                  </a:lnTo>
                  <a:lnTo>
                    <a:pt x="222998" y="335590"/>
                  </a:lnTo>
                  <a:lnTo>
                    <a:pt x="222937" y="333757"/>
                  </a:lnTo>
                  <a:lnTo>
                    <a:pt x="222875" y="331923"/>
                  </a:lnTo>
                  <a:lnTo>
                    <a:pt x="222809" y="330089"/>
                  </a:lnTo>
                  <a:lnTo>
                    <a:pt x="222744" y="328255"/>
                  </a:lnTo>
                  <a:lnTo>
                    <a:pt x="222675" y="326421"/>
                  </a:lnTo>
                  <a:lnTo>
                    <a:pt x="222606" y="324587"/>
                  </a:lnTo>
                  <a:lnTo>
                    <a:pt x="222535" y="322754"/>
                  </a:lnTo>
                  <a:lnTo>
                    <a:pt x="222461" y="320920"/>
                  </a:lnTo>
                  <a:lnTo>
                    <a:pt x="222387" y="319086"/>
                  </a:lnTo>
                  <a:lnTo>
                    <a:pt x="222310" y="317252"/>
                  </a:lnTo>
                  <a:lnTo>
                    <a:pt x="222232" y="315418"/>
                  </a:lnTo>
                  <a:lnTo>
                    <a:pt x="222152" y="313584"/>
                  </a:lnTo>
                  <a:lnTo>
                    <a:pt x="222071" y="311751"/>
                  </a:lnTo>
                  <a:lnTo>
                    <a:pt x="221989" y="309917"/>
                  </a:lnTo>
                  <a:lnTo>
                    <a:pt x="221903" y="308083"/>
                  </a:lnTo>
                  <a:lnTo>
                    <a:pt x="221817" y="306249"/>
                  </a:lnTo>
                  <a:lnTo>
                    <a:pt x="221728" y="304415"/>
                  </a:lnTo>
                  <a:lnTo>
                    <a:pt x="221639" y="302581"/>
                  </a:lnTo>
                  <a:lnTo>
                    <a:pt x="221548" y="300748"/>
                  </a:lnTo>
                  <a:lnTo>
                    <a:pt x="221454" y="298914"/>
                  </a:lnTo>
                  <a:lnTo>
                    <a:pt x="221360" y="297080"/>
                  </a:lnTo>
                  <a:lnTo>
                    <a:pt x="221264" y="295246"/>
                  </a:lnTo>
                  <a:lnTo>
                    <a:pt x="221166" y="293412"/>
                  </a:lnTo>
                  <a:lnTo>
                    <a:pt x="221067" y="291579"/>
                  </a:lnTo>
                  <a:lnTo>
                    <a:pt x="220966" y="289745"/>
                  </a:lnTo>
                  <a:lnTo>
                    <a:pt x="220864" y="287911"/>
                  </a:lnTo>
                  <a:lnTo>
                    <a:pt x="220760" y="286077"/>
                  </a:lnTo>
                  <a:lnTo>
                    <a:pt x="220654" y="284243"/>
                  </a:lnTo>
                  <a:lnTo>
                    <a:pt x="220548" y="282409"/>
                  </a:lnTo>
                  <a:lnTo>
                    <a:pt x="220438" y="280576"/>
                  </a:lnTo>
                  <a:lnTo>
                    <a:pt x="220329" y="278742"/>
                  </a:lnTo>
                  <a:lnTo>
                    <a:pt x="220217" y="276908"/>
                  </a:lnTo>
                  <a:lnTo>
                    <a:pt x="220104" y="275074"/>
                  </a:lnTo>
                  <a:lnTo>
                    <a:pt x="219989" y="273240"/>
                  </a:lnTo>
                  <a:lnTo>
                    <a:pt x="219873" y="271406"/>
                  </a:lnTo>
                  <a:lnTo>
                    <a:pt x="219757" y="269573"/>
                  </a:lnTo>
                  <a:lnTo>
                    <a:pt x="219637" y="267739"/>
                  </a:lnTo>
                  <a:lnTo>
                    <a:pt x="219517" y="265905"/>
                  </a:lnTo>
                  <a:lnTo>
                    <a:pt x="219395" y="264071"/>
                  </a:lnTo>
                  <a:lnTo>
                    <a:pt x="219271" y="262237"/>
                  </a:lnTo>
                  <a:lnTo>
                    <a:pt x="219147" y="260403"/>
                  </a:lnTo>
                  <a:lnTo>
                    <a:pt x="219021" y="258570"/>
                  </a:lnTo>
                  <a:lnTo>
                    <a:pt x="218894" y="256736"/>
                  </a:lnTo>
                  <a:lnTo>
                    <a:pt x="218765" y="254902"/>
                  </a:lnTo>
                  <a:lnTo>
                    <a:pt x="218635" y="253068"/>
                  </a:lnTo>
                  <a:lnTo>
                    <a:pt x="218504" y="251234"/>
                  </a:lnTo>
                  <a:lnTo>
                    <a:pt x="218370" y="249400"/>
                  </a:lnTo>
                  <a:lnTo>
                    <a:pt x="218237" y="247567"/>
                  </a:lnTo>
                  <a:lnTo>
                    <a:pt x="218101" y="245733"/>
                  </a:lnTo>
                  <a:lnTo>
                    <a:pt x="217965" y="243899"/>
                  </a:lnTo>
                  <a:lnTo>
                    <a:pt x="217827" y="242065"/>
                  </a:lnTo>
                  <a:lnTo>
                    <a:pt x="217688" y="240231"/>
                  </a:lnTo>
                  <a:lnTo>
                    <a:pt x="217549" y="238397"/>
                  </a:lnTo>
                  <a:lnTo>
                    <a:pt x="217406" y="236564"/>
                  </a:lnTo>
                  <a:lnTo>
                    <a:pt x="217264" y="234730"/>
                  </a:lnTo>
                  <a:lnTo>
                    <a:pt x="217120" y="232896"/>
                  </a:lnTo>
                  <a:lnTo>
                    <a:pt x="216975" y="231062"/>
                  </a:lnTo>
                  <a:lnTo>
                    <a:pt x="216830" y="229228"/>
                  </a:lnTo>
                  <a:lnTo>
                    <a:pt x="216683" y="227394"/>
                  </a:lnTo>
                  <a:lnTo>
                    <a:pt x="216535" y="225561"/>
                  </a:lnTo>
                  <a:lnTo>
                    <a:pt x="216386" y="223727"/>
                  </a:lnTo>
                  <a:lnTo>
                    <a:pt x="216236" y="221893"/>
                  </a:lnTo>
                  <a:lnTo>
                    <a:pt x="216085" y="220059"/>
                  </a:lnTo>
                  <a:lnTo>
                    <a:pt x="215933" y="218225"/>
                  </a:lnTo>
                  <a:lnTo>
                    <a:pt x="215780" y="216391"/>
                  </a:lnTo>
                  <a:lnTo>
                    <a:pt x="215626" y="214558"/>
                  </a:lnTo>
                  <a:lnTo>
                    <a:pt x="215471" y="212724"/>
                  </a:lnTo>
                  <a:lnTo>
                    <a:pt x="215316" y="210890"/>
                  </a:lnTo>
                  <a:lnTo>
                    <a:pt x="215159" y="209056"/>
                  </a:lnTo>
                  <a:lnTo>
                    <a:pt x="215003" y="207222"/>
                  </a:lnTo>
                  <a:lnTo>
                    <a:pt x="214845" y="205388"/>
                  </a:lnTo>
                  <a:lnTo>
                    <a:pt x="214686" y="203555"/>
                  </a:lnTo>
                  <a:lnTo>
                    <a:pt x="214527" y="201721"/>
                  </a:lnTo>
                  <a:lnTo>
                    <a:pt x="214367" y="199887"/>
                  </a:lnTo>
                  <a:lnTo>
                    <a:pt x="214206" y="198053"/>
                  </a:lnTo>
                  <a:lnTo>
                    <a:pt x="214045" y="196219"/>
                  </a:lnTo>
                  <a:lnTo>
                    <a:pt x="213883" y="194386"/>
                  </a:lnTo>
                  <a:lnTo>
                    <a:pt x="213721" y="192552"/>
                  </a:lnTo>
                  <a:lnTo>
                    <a:pt x="213558" y="190718"/>
                  </a:lnTo>
                  <a:lnTo>
                    <a:pt x="213395" y="188884"/>
                  </a:lnTo>
                  <a:lnTo>
                    <a:pt x="213231" y="187050"/>
                  </a:lnTo>
                  <a:lnTo>
                    <a:pt x="213067" y="185216"/>
                  </a:lnTo>
                  <a:lnTo>
                    <a:pt x="212902" y="183383"/>
                  </a:lnTo>
                  <a:lnTo>
                    <a:pt x="212738" y="181549"/>
                  </a:lnTo>
                  <a:lnTo>
                    <a:pt x="212573" y="179715"/>
                  </a:lnTo>
                  <a:lnTo>
                    <a:pt x="212407" y="177881"/>
                  </a:lnTo>
                  <a:lnTo>
                    <a:pt x="212242" y="176047"/>
                  </a:lnTo>
                  <a:lnTo>
                    <a:pt x="212076" y="174213"/>
                  </a:lnTo>
                  <a:lnTo>
                    <a:pt x="211910" y="172380"/>
                  </a:lnTo>
                  <a:lnTo>
                    <a:pt x="211744" y="170546"/>
                  </a:lnTo>
                  <a:lnTo>
                    <a:pt x="211578" y="168712"/>
                  </a:lnTo>
                  <a:lnTo>
                    <a:pt x="211412" y="166878"/>
                  </a:lnTo>
                  <a:lnTo>
                    <a:pt x="211246" y="165044"/>
                  </a:lnTo>
                  <a:lnTo>
                    <a:pt x="211080" y="163210"/>
                  </a:lnTo>
                  <a:lnTo>
                    <a:pt x="210914" y="161377"/>
                  </a:lnTo>
                  <a:lnTo>
                    <a:pt x="210748" y="159543"/>
                  </a:lnTo>
                  <a:lnTo>
                    <a:pt x="210582" y="157709"/>
                  </a:lnTo>
                  <a:lnTo>
                    <a:pt x="210417" y="155875"/>
                  </a:lnTo>
                  <a:lnTo>
                    <a:pt x="210252" y="154041"/>
                  </a:lnTo>
                  <a:lnTo>
                    <a:pt x="210087" y="152207"/>
                  </a:lnTo>
                  <a:lnTo>
                    <a:pt x="209923" y="150374"/>
                  </a:lnTo>
                  <a:lnTo>
                    <a:pt x="209759" y="148540"/>
                  </a:lnTo>
                  <a:lnTo>
                    <a:pt x="209595" y="146706"/>
                  </a:lnTo>
                  <a:lnTo>
                    <a:pt x="209432" y="144872"/>
                  </a:lnTo>
                  <a:lnTo>
                    <a:pt x="209270" y="143038"/>
                  </a:lnTo>
                  <a:lnTo>
                    <a:pt x="209108" y="141204"/>
                  </a:lnTo>
                  <a:lnTo>
                    <a:pt x="208946" y="139371"/>
                  </a:lnTo>
                  <a:lnTo>
                    <a:pt x="208786" y="137537"/>
                  </a:lnTo>
                  <a:lnTo>
                    <a:pt x="208625" y="135703"/>
                  </a:lnTo>
                  <a:lnTo>
                    <a:pt x="208466" y="133869"/>
                  </a:lnTo>
                  <a:lnTo>
                    <a:pt x="208308" y="132035"/>
                  </a:lnTo>
                  <a:lnTo>
                    <a:pt x="208150" y="130201"/>
                  </a:lnTo>
                  <a:lnTo>
                    <a:pt x="207994" y="128368"/>
                  </a:lnTo>
                  <a:lnTo>
                    <a:pt x="207837" y="126534"/>
                  </a:lnTo>
                  <a:lnTo>
                    <a:pt x="207683" y="124700"/>
                  </a:lnTo>
                  <a:lnTo>
                    <a:pt x="207529" y="122866"/>
                  </a:lnTo>
                  <a:lnTo>
                    <a:pt x="207376" y="121032"/>
                  </a:lnTo>
                  <a:lnTo>
                    <a:pt x="207225" y="119198"/>
                  </a:lnTo>
                  <a:lnTo>
                    <a:pt x="207074" y="117365"/>
                  </a:lnTo>
                  <a:lnTo>
                    <a:pt x="206925" y="115531"/>
                  </a:lnTo>
                  <a:lnTo>
                    <a:pt x="206777" y="113697"/>
                  </a:lnTo>
                  <a:lnTo>
                    <a:pt x="206630" y="111863"/>
                  </a:lnTo>
                  <a:lnTo>
                    <a:pt x="206485" y="110029"/>
                  </a:lnTo>
                  <a:lnTo>
                    <a:pt x="206341" y="108195"/>
                  </a:lnTo>
                  <a:lnTo>
                    <a:pt x="206198" y="106362"/>
                  </a:lnTo>
                  <a:lnTo>
                    <a:pt x="206056" y="104528"/>
                  </a:lnTo>
                  <a:lnTo>
                    <a:pt x="205918" y="102694"/>
                  </a:lnTo>
                  <a:lnTo>
                    <a:pt x="205779" y="100860"/>
                  </a:lnTo>
                  <a:lnTo>
                    <a:pt x="205643" y="99026"/>
                  </a:lnTo>
                  <a:lnTo>
                    <a:pt x="205508" y="97193"/>
                  </a:lnTo>
                  <a:lnTo>
                    <a:pt x="205374" y="95359"/>
                  </a:lnTo>
                  <a:lnTo>
                    <a:pt x="205244" y="93525"/>
                  </a:lnTo>
                  <a:lnTo>
                    <a:pt x="205114" y="91691"/>
                  </a:lnTo>
                  <a:lnTo>
                    <a:pt x="204986" y="89857"/>
                  </a:lnTo>
                  <a:lnTo>
                    <a:pt x="204860" y="88023"/>
                  </a:lnTo>
                  <a:lnTo>
                    <a:pt x="204735" y="86190"/>
                  </a:lnTo>
                  <a:lnTo>
                    <a:pt x="204614" y="84356"/>
                  </a:lnTo>
                  <a:lnTo>
                    <a:pt x="204493" y="82522"/>
                  </a:lnTo>
                  <a:lnTo>
                    <a:pt x="204376" y="80688"/>
                  </a:lnTo>
                  <a:lnTo>
                    <a:pt x="204260" y="78854"/>
                  </a:lnTo>
                  <a:lnTo>
                    <a:pt x="204145" y="77020"/>
                  </a:lnTo>
                  <a:lnTo>
                    <a:pt x="204034" y="75187"/>
                  </a:lnTo>
                  <a:lnTo>
                    <a:pt x="203923" y="73353"/>
                  </a:lnTo>
                  <a:lnTo>
                    <a:pt x="203817" y="71519"/>
                  </a:lnTo>
                  <a:lnTo>
                    <a:pt x="203711" y="69685"/>
                  </a:lnTo>
                  <a:lnTo>
                    <a:pt x="203608" y="67851"/>
                  </a:lnTo>
                  <a:lnTo>
                    <a:pt x="203508" y="66017"/>
                  </a:lnTo>
                  <a:lnTo>
                    <a:pt x="203408" y="64184"/>
                  </a:lnTo>
                  <a:lnTo>
                    <a:pt x="203313" y="62350"/>
                  </a:lnTo>
                  <a:lnTo>
                    <a:pt x="203219" y="60516"/>
                  </a:lnTo>
                  <a:lnTo>
                    <a:pt x="203128" y="58682"/>
                  </a:lnTo>
                  <a:lnTo>
                    <a:pt x="203040" y="56848"/>
                  </a:lnTo>
                  <a:lnTo>
                    <a:pt x="202952" y="55014"/>
                  </a:lnTo>
                  <a:lnTo>
                    <a:pt x="202870" y="53181"/>
                  </a:lnTo>
                  <a:lnTo>
                    <a:pt x="202788" y="51347"/>
                  </a:lnTo>
                  <a:lnTo>
                    <a:pt x="202710" y="49513"/>
                  </a:lnTo>
                  <a:lnTo>
                    <a:pt x="202634" y="47679"/>
                  </a:lnTo>
                  <a:lnTo>
                    <a:pt x="202560" y="45845"/>
                  </a:lnTo>
                  <a:lnTo>
                    <a:pt x="202491" y="44011"/>
                  </a:lnTo>
                  <a:lnTo>
                    <a:pt x="202421" y="42178"/>
                  </a:lnTo>
                  <a:lnTo>
                    <a:pt x="202357" y="40344"/>
                  </a:lnTo>
                  <a:lnTo>
                    <a:pt x="202295" y="38510"/>
                  </a:lnTo>
                  <a:lnTo>
                    <a:pt x="202234" y="36676"/>
                  </a:lnTo>
                  <a:lnTo>
                    <a:pt x="202178" y="34842"/>
                  </a:lnTo>
                  <a:lnTo>
                    <a:pt x="202122" y="33008"/>
                  </a:lnTo>
                  <a:lnTo>
                    <a:pt x="202073" y="31175"/>
                  </a:lnTo>
                  <a:lnTo>
                    <a:pt x="202024" y="29341"/>
                  </a:lnTo>
                  <a:lnTo>
                    <a:pt x="201978" y="27507"/>
                  </a:lnTo>
                  <a:lnTo>
                    <a:pt x="201936" y="25673"/>
                  </a:lnTo>
                  <a:lnTo>
                    <a:pt x="201894" y="23839"/>
                  </a:lnTo>
                  <a:lnTo>
                    <a:pt x="201859" y="22005"/>
                  </a:lnTo>
                  <a:lnTo>
                    <a:pt x="201824" y="20172"/>
                  </a:lnTo>
                  <a:lnTo>
                    <a:pt x="201793" y="18338"/>
                  </a:lnTo>
                  <a:lnTo>
                    <a:pt x="201766" y="16504"/>
                  </a:lnTo>
                  <a:lnTo>
                    <a:pt x="201739" y="14670"/>
                  </a:lnTo>
                  <a:lnTo>
                    <a:pt x="201718" y="12836"/>
                  </a:lnTo>
                  <a:lnTo>
                    <a:pt x="201697" y="11002"/>
                  </a:lnTo>
                  <a:lnTo>
                    <a:pt x="201682" y="9169"/>
                  </a:lnTo>
                  <a:lnTo>
                    <a:pt x="201669" y="7335"/>
                  </a:lnTo>
                  <a:lnTo>
                    <a:pt x="201657" y="5501"/>
                  </a:lnTo>
                  <a:lnTo>
                    <a:pt x="201651" y="3667"/>
                  </a:lnTo>
                  <a:lnTo>
                    <a:pt x="201645" y="1833"/>
                  </a:lnTo>
                  <a:lnTo>
                    <a:pt x="201645" y="0"/>
                  </a:lnTo>
                  <a:lnTo>
                    <a:pt x="252056" y="0"/>
                  </a:lnTo>
                  <a:lnTo>
                    <a:pt x="252056" y="1833"/>
                  </a:lnTo>
                  <a:lnTo>
                    <a:pt x="252050" y="3667"/>
                  </a:lnTo>
                  <a:lnTo>
                    <a:pt x="252044" y="5501"/>
                  </a:lnTo>
                  <a:lnTo>
                    <a:pt x="252033" y="7335"/>
                  </a:lnTo>
                  <a:lnTo>
                    <a:pt x="252019" y="9169"/>
                  </a:lnTo>
                  <a:lnTo>
                    <a:pt x="252004" y="11002"/>
                  </a:lnTo>
                  <a:lnTo>
                    <a:pt x="251983" y="12836"/>
                  </a:lnTo>
                  <a:lnTo>
                    <a:pt x="251962" y="14670"/>
                  </a:lnTo>
                  <a:lnTo>
                    <a:pt x="251936" y="16504"/>
                  </a:lnTo>
                  <a:lnTo>
                    <a:pt x="251908" y="18338"/>
                  </a:lnTo>
                  <a:lnTo>
                    <a:pt x="251877" y="20172"/>
                  </a:lnTo>
                  <a:lnTo>
                    <a:pt x="251842" y="22005"/>
                  </a:lnTo>
                  <a:lnTo>
                    <a:pt x="251807" y="23839"/>
                  </a:lnTo>
                  <a:lnTo>
                    <a:pt x="251765" y="25673"/>
                  </a:lnTo>
                  <a:lnTo>
                    <a:pt x="251723" y="27507"/>
                  </a:lnTo>
                  <a:lnTo>
                    <a:pt x="251677" y="29341"/>
                  </a:lnTo>
                  <a:lnTo>
                    <a:pt x="251628" y="31175"/>
                  </a:lnTo>
                  <a:lnTo>
                    <a:pt x="251579" y="33008"/>
                  </a:lnTo>
                  <a:lnTo>
                    <a:pt x="251523" y="34842"/>
                  </a:lnTo>
                  <a:lnTo>
                    <a:pt x="251467" y="36676"/>
                  </a:lnTo>
                  <a:lnTo>
                    <a:pt x="251407" y="38510"/>
                  </a:lnTo>
                  <a:lnTo>
                    <a:pt x="251344" y="40344"/>
                  </a:lnTo>
                  <a:lnTo>
                    <a:pt x="251280" y="42178"/>
                  </a:lnTo>
                  <a:lnTo>
                    <a:pt x="251211" y="44011"/>
                  </a:lnTo>
                  <a:lnTo>
                    <a:pt x="251141" y="45845"/>
                  </a:lnTo>
                  <a:lnTo>
                    <a:pt x="251067" y="47679"/>
                  </a:lnTo>
                  <a:lnTo>
                    <a:pt x="250991" y="49513"/>
                  </a:lnTo>
                  <a:lnTo>
                    <a:pt x="250913" y="51347"/>
                  </a:lnTo>
                  <a:lnTo>
                    <a:pt x="250831" y="53181"/>
                  </a:lnTo>
                  <a:lnTo>
                    <a:pt x="250749" y="55014"/>
                  </a:lnTo>
                  <a:lnTo>
                    <a:pt x="250661" y="56848"/>
                  </a:lnTo>
                  <a:lnTo>
                    <a:pt x="250573" y="58682"/>
                  </a:lnTo>
                  <a:lnTo>
                    <a:pt x="250482" y="60516"/>
                  </a:lnTo>
                  <a:lnTo>
                    <a:pt x="250388" y="62350"/>
                  </a:lnTo>
                  <a:lnTo>
                    <a:pt x="250294" y="64184"/>
                  </a:lnTo>
                  <a:lnTo>
                    <a:pt x="250194" y="66017"/>
                  </a:lnTo>
                  <a:lnTo>
                    <a:pt x="250093" y="67851"/>
                  </a:lnTo>
                  <a:lnTo>
                    <a:pt x="249990" y="69685"/>
                  </a:lnTo>
                  <a:lnTo>
                    <a:pt x="249885" y="71519"/>
                  </a:lnTo>
                  <a:lnTo>
                    <a:pt x="249778" y="73353"/>
                  </a:lnTo>
                  <a:lnTo>
                    <a:pt x="249667" y="75187"/>
                  </a:lnTo>
                  <a:lnTo>
                    <a:pt x="249556" y="77020"/>
                  </a:lnTo>
                  <a:lnTo>
                    <a:pt x="249442" y="78854"/>
                  </a:lnTo>
                  <a:lnTo>
                    <a:pt x="249325" y="80688"/>
                  </a:lnTo>
                  <a:lnTo>
                    <a:pt x="249208" y="82522"/>
                  </a:lnTo>
                  <a:lnTo>
                    <a:pt x="249087" y="84356"/>
                  </a:lnTo>
                  <a:lnTo>
                    <a:pt x="248966" y="86190"/>
                  </a:lnTo>
                  <a:lnTo>
                    <a:pt x="248841" y="88023"/>
                  </a:lnTo>
                  <a:lnTo>
                    <a:pt x="248715" y="89857"/>
                  </a:lnTo>
                  <a:lnTo>
                    <a:pt x="248587" y="91691"/>
                  </a:lnTo>
                  <a:lnTo>
                    <a:pt x="248457" y="93525"/>
                  </a:lnTo>
                  <a:lnTo>
                    <a:pt x="248327" y="95359"/>
                  </a:lnTo>
                  <a:lnTo>
                    <a:pt x="248193" y="97193"/>
                  </a:lnTo>
                  <a:lnTo>
                    <a:pt x="248058" y="99026"/>
                  </a:lnTo>
                  <a:lnTo>
                    <a:pt x="247922" y="100860"/>
                  </a:lnTo>
                  <a:lnTo>
                    <a:pt x="247783" y="102694"/>
                  </a:lnTo>
                  <a:lnTo>
                    <a:pt x="247645" y="104528"/>
                  </a:lnTo>
                  <a:lnTo>
                    <a:pt x="247503" y="106362"/>
                  </a:lnTo>
                  <a:lnTo>
                    <a:pt x="247361" y="108195"/>
                  </a:lnTo>
                  <a:lnTo>
                    <a:pt x="247216" y="110029"/>
                  </a:lnTo>
                  <a:lnTo>
                    <a:pt x="247071" y="111863"/>
                  </a:lnTo>
                  <a:lnTo>
                    <a:pt x="246925" y="113697"/>
                  </a:lnTo>
                  <a:lnTo>
                    <a:pt x="246776" y="115531"/>
                  </a:lnTo>
                  <a:lnTo>
                    <a:pt x="246627" y="117365"/>
                  </a:lnTo>
                  <a:lnTo>
                    <a:pt x="246476" y="119198"/>
                  </a:lnTo>
                  <a:lnTo>
                    <a:pt x="246325" y="121032"/>
                  </a:lnTo>
                  <a:lnTo>
                    <a:pt x="246172" y="122866"/>
                  </a:lnTo>
                  <a:lnTo>
                    <a:pt x="246018" y="124700"/>
                  </a:lnTo>
                  <a:lnTo>
                    <a:pt x="245864" y="126534"/>
                  </a:lnTo>
                  <a:lnTo>
                    <a:pt x="245708" y="128368"/>
                  </a:lnTo>
                  <a:lnTo>
                    <a:pt x="245551" y="130201"/>
                  </a:lnTo>
                  <a:lnTo>
                    <a:pt x="245393" y="132035"/>
                  </a:lnTo>
                  <a:lnTo>
                    <a:pt x="245235" y="133869"/>
                  </a:lnTo>
                  <a:lnTo>
                    <a:pt x="245076" y="135703"/>
                  </a:lnTo>
                  <a:lnTo>
                    <a:pt x="244915" y="137537"/>
                  </a:lnTo>
                  <a:lnTo>
                    <a:pt x="244755" y="139371"/>
                  </a:lnTo>
                  <a:lnTo>
                    <a:pt x="244594" y="141204"/>
                  </a:lnTo>
                  <a:lnTo>
                    <a:pt x="244431" y="143038"/>
                  </a:lnTo>
                  <a:lnTo>
                    <a:pt x="244269" y="144872"/>
                  </a:lnTo>
                  <a:lnTo>
                    <a:pt x="244106" y="146706"/>
                  </a:lnTo>
                  <a:lnTo>
                    <a:pt x="243942" y="148540"/>
                  </a:lnTo>
                  <a:lnTo>
                    <a:pt x="243778" y="150374"/>
                  </a:lnTo>
                  <a:lnTo>
                    <a:pt x="243614" y="152207"/>
                  </a:lnTo>
                  <a:lnTo>
                    <a:pt x="243449" y="154041"/>
                  </a:lnTo>
                  <a:lnTo>
                    <a:pt x="243284" y="155875"/>
                  </a:lnTo>
                  <a:lnTo>
                    <a:pt x="243119" y="157709"/>
                  </a:lnTo>
                  <a:lnTo>
                    <a:pt x="242953" y="159543"/>
                  </a:lnTo>
                  <a:lnTo>
                    <a:pt x="242787" y="161377"/>
                  </a:lnTo>
                  <a:lnTo>
                    <a:pt x="242621" y="163210"/>
                  </a:lnTo>
                  <a:lnTo>
                    <a:pt x="242455" y="165044"/>
                  </a:lnTo>
                  <a:lnTo>
                    <a:pt x="242289" y="166878"/>
                  </a:lnTo>
                  <a:lnTo>
                    <a:pt x="242123" y="168712"/>
                  </a:lnTo>
                  <a:lnTo>
                    <a:pt x="241957" y="170546"/>
                  </a:lnTo>
                  <a:lnTo>
                    <a:pt x="241791" y="172380"/>
                  </a:lnTo>
                  <a:lnTo>
                    <a:pt x="241625" y="174213"/>
                  </a:lnTo>
                  <a:lnTo>
                    <a:pt x="241459" y="176047"/>
                  </a:lnTo>
                  <a:lnTo>
                    <a:pt x="241294" y="177881"/>
                  </a:lnTo>
                  <a:lnTo>
                    <a:pt x="241129" y="179715"/>
                  </a:lnTo>
                  <a:lnTo>
                    <a:pt x="240963" y="181549"/>
                  </a:lnTo>
                  <a:lnTo>
                    <a:pt x="240799" y="183383"/>
                  </a:lnTo>
                  <a:lnTo>
                    <a:pt x="240634" y="185216"/>
                  </a:lnTo>
                  <a:lnTo>
                    <a:pt x="240470" y="187050"/>
                  </a:lnTo>
                  <a:lnTo>
                    <a:pt x="240306" y="188884"/>
                  </a:lnTo>
                  <a:lnTo>
                    <a:pt x="240143" y="190718"/>
                  </a:lnTo>
                  <a:lnTo>
                    <a:pt x="239980" y="192552"/>
                  </a:lnTo>
                  <a:lnTo>
                    <a:pt x="239818" y="194386"/>
                  </a:lnTo>
                  <a:lnTo>
                    <a:pt x="239656" y="196219"/>
                  </a:lnTo>
                  <a:lnTo>
                    <a:pt x="239495" y="198053"/>
                  </a:lnTo>
                  <a:lnTo>
                    <a:pt x="239334" y="199887"/>
                  </a:lnTo>
                  <a:lnTo>
                    <a:pt x="239174" y="201721"/>
                  </a:lnTo>
                  <a:lnTo>
                    <a:pt x="239015" y="203555"/>
                  </a:lnTo>
                  <a:lnTo>
                    <a:pt x="238857" y="205388"/>
                  </a:lnTo>
                  <a:lnTo>
                    <a:pt x="238698" y="207222"/>
                  </a:lnTo>
                  <a:lnTo>
                    <a:pt x="238542" y="209056"/>
                  </a:lnTo>
                  <a:lnTo>
                    <a:pt x="238385" y="210890"/>
                  </a:lnTo>
                  <a:lnTo>
                    <a:pt x="238230" y="212724"/>
                  </a:lnTo>
                  <a:lnTo>
                    <a:pt x="238075" y="214558"/>
                  </a:lnTo>
                  <a:lnTo>
                    <a:pt x="237921" y="216391"/>
                  </a:lnTo>
                  <a:lnTo>
                    <a:pt x="237769" y="218225"/>
                  </a:lnTo>
                  <a:lnTo>
                    <a:pt x="237616" y="220059"/>
                  </a:lnTo>
                  <a:lnTo>
                    <a:pt x="237466" y="221893"/>
                  </a:lnTo>
                  <a:lnTo>
                    <a:pt x="237315" y="223727"/>
                  </a:lnTo>
                  <a:lnTo>
                    <a:pt x="237166" y="225561"/>
                  </a:lnTo>
                  <a:lnTo>
                    <a:pt x="237019" y="227394"/>
                  </a:lnTo>
                  <a:lnTo>
                    <a:pt x="236871" y="229228"/>
                  </a:lnTo>
                  <a:lnTo>
                    <a:pt x="236726" y="231062"/>
                  </a:lnTo>
                  <a:lnTo>
                    <a:pt x="236581" y="232896"/>
                  </a:lnTo>
                  <a:lnTo>
                    <a:pt x="236437" y="234730"/>
                  </a:lnTo>
                  <a:lnTo>
                    <a:pt x="236295" y="236564"/>
                  </a:lnTo>
                  <a:lnTo>
                    <a:pt x="236153" y="238397"/>
                  </a:lnTo>
                  <a:lnTo>
                    <a:pt x="236013" y="240231"/>
                  </a:lnTo>
                  <a:lnTo>
                    <a:pt x="235874" y="242065"/>
                  </a:lnTo>
                  <a:lnTo>
                    <a:pt x="235736" y="243899"/>
                  </a:lnTo>
                  <a:lnTo>
                    <a:pt x="235600" y="245733"/>
                  </a:lnTo>
                  <a:lnTo>
                    <a:pt x="235464" y="247567"/>
                  </a:lnTo>
                  <a:lnTo>
                    <a:pt x="235331" y="249400"/>
                  </a:lnTo>
                  <a:lnTo>
                    <a:pt x="235198" y="251234"/>
                  </a:lnTo>
                  <a:lnTo>
                    <a:pt x="235067" y="253068"/>
                  </a:lnTo>
                  <a:lnTo>
                    <a:pt x="234937" y="254902"/>
                  </a:lnTo>
                  <a:lnTo>
                    <a:pt x="234807" y="256736"/>
                  </a:lnTo>
                  <a:lnTo>
                    <a:pt x="234681" y="258570"/>
                  </a:lnTo>
                  <a:lnTo>
                    <a:pt x="234554" y="260403"/>
                  </a:lnTo>
                  <a:lnTo>
                    <a:pt x="234430" y="262237"/>
                  </a:lnTo>
                  <a:lnTo>
                    <a:pt x="234306" y="264071"/>
                  </a:lnTo>
                  <a:lnTo>
                    <a:pt x="234184" y="265905"/>
                  </a:lnTo>
                  <a:lnTo>
                    <a:pt x="234065" y="267739"/>
                  </a:lnTo>
                  <a:lnTo>
                    <a:pt x="233945" y="269573"/>
                  </a:lnTo>
                  <a:lnTo>
                    <a:pt x="233828" y="271406"/>
                  </a:lnTo>
                  <a:lnTo>
                    <a:pt x="233712" y="273240"/>
                  </a:lnTo>
                  <a:lnTo>
                    <a:pt x="233597" y="275074"/>
                  </a:lnTo>
                  <a:lnTo>
                    <a:pt x="233484" y="276908"/>
                  </a:lnTo>
                  <a:lnTo>
                    <a:pt x="233372" y="278742"/>
                  </a:lnTo>
                  <a:lnTo>
                    <a:pt x="233263" y="280576"/>
                  </a:lnTo>
                  <a:lnTo>
                    <a:pt x="233154" y="282409"/>
                  </a:lnTo>
                  <a:lnTo>
                    <a:pt x="233047" y="284243"/>
                  </a:lnTo>
                  <a:lnTo>
                    <a:pt x="232942" y="286077"/>
                  </a:lnTo>
                  <a:lnTo>
                    <a:pt x="232837" y="287911"/>
                  </a:lnTo>
                  <a:lnTo>
                    <a:pt x="232735" y="289745"/>
                  </a:lnTo>
                  <a:lnTo>
                    <a:pt x="232634" y="291579"/>
                  </a:lnTo>
                  <a:lnTo>
                    <a:pt x="232535" y="293412"/>
                  </a:lnTo>
                  <a:lnTo>
                    <a:pt x="232437" y="295246"/>
                  </a:lnTo>
                  <a:lnTo>
                    <a:pt x="232341" y="297080"/>
                  </a:lnTo>
                  <a:lnTo>
                    <a:pt x="232247" y="298914"/>
                  </a:lnTo>
                  <a:lnTo>
                    <a:pt x="232153" y="300748"/>
                  </a:lnTo>
                  <a:lnTo>
                    <a:pt x="232063" y="302581"/>
                  </a:lnTo>
                  <a:lnTo>
                    <a:pt x="231973" y="304415"/>
                  </a:lnTo>
                  <a:lnTo>
                    <a:pt x="231884" y="306249"/>
                  </a:lnTo>
                  <a:lnTo>
                    <a:pt x="231799" y="308083"/>
                  </a:lnTo>
                  <a:lnTo>
                    <a:pt x="231713" y="309917"/>
                  </a:lnTo>
                  <a:lnTo>
                    <a:pt x="231631" y="311751"/>
                  </a:lnTo>
                  <a:lnTo>
                    <a:pt x="231549" y="313584"/>
                  </a:lnTo>
                  <a:lnTo>
                    <a:pt x="231469" y="315418"/>
                  </a:lnTo>
                  <a:lnTo>
                    <a:pt x="231391" y="317252"/>
                  </a:lnTo>
                  <a:lnTo>
                    <a:pt x="231314" y="319086"/>
                  </a:lnTo>
                  <a:lnTo>
                    <a:pt x="231240" y="320920"/>
                  </a:lnTo>
                  <a:lnTo>
                    <a:pt x="231166" y="322754"/>
                  </a:lnTo>
                  <a:lnTo>
                    <a:pt x="231095" y="324587"/>
                  </a:lnTo>
                  <a:lnTo>
                    <a:pt x="231026" y="326421"/>
                  </a:lnTo>
                  <a:lnTo>
                    <a:pt x="230957" y="328255"/>
                  </a:lnTo>
                  <a:lnTo>
                    <a:pt x="230892" y="330089"/>
                  </a:lnTo>
                  <a:lnTo>
                    <a:pt x="230826" y="331923"/>
                  </a:lnTo>
                  <a:lnTo>
                    <a:pt x="230764" y="333757"/>
                  </a:lnTo>
                  <a:lnTo>
                    <a:pt x="230703" y="335590"/>
                  </a:lnTo>
                  <a:lnTo>
                    <a:pt x="230644" y="337424"/>
                  </a:lnTo>
                  <a:lnTo>
                    <a:pt x="230587" y="339258"/>
                  </a:lnTo>
                  <a:lnTo>
                    <a:pt x="230530" y="341092"/>
                  </a:lnTo>
                  <a:lnTo>
                    <a:pt x="230477" y="342926"/>
                  </a:lnTo>
                  <a:lnTo>
                    <a:pt x="230425" y="344760"/>
                  </a:lnTo>
                  <a:lnTo>
                    <a:pt x="230374" y="346593"/>
                  </a:lnTo>
                  <a:lnTo>
                    <a:pt x="230326" y="348427"/>
                  </a:lnTo>
                  <a:lnTo>
                    <a:pt x="230278" y="350261"/>
                  </a:lnTo>
                  <a:lnTo>
                    <a:pt x="230235" y="352095"/>
                  </a:lnTo>
                  <a:lnTo>
                    <a:pt x="230191" y="353929"/>
                  </a:lnTo>
                  <a:lnTo>
                    <a:pt x="230150" y="355763"/>
                  </a:lnTo>
                  <a:lnTo>
                    <a:pt x="230111" y="357596"/>
                  </a:lnTo>
                  <a:lnTo>
                    <a:pt x="230073" y="359430"/>
                  </a:lnTo>
                  <a:lnTo>
                    <a:pt x="230039" y="361264"/>
                  </a:lnTo>
                  <a:lnTo>
                    <a:pt x="230004" y="363098"/>
                  </a:lnTo>
                  <a:lnTo>
                    <a:pt x="229973" y="364932"/>
                  </a:lnTo>
                  <a:lnTo>
                    <a:pt x="229943" y="366766"/>
                  </a:lnTo>
                  <a:lnTo>
                    <a:pt x="229915" y="368599"/>
                  </a:lnTo>
                  <a:lnTo>
                    <a:pt x="229890" y="370433"/>
                  </a:lnTo>
                  <a:lnTo>
                    <a:pt x="229865" y="372267"/>
                  </a:lnTo>
                  <a:lnTo>
                    <a:pt x="229845" y="374101"/>
                  </a:lnTo>
                  <a:lnTo>
                    <a:pt x="229825" y="375935"/>
                  </a:lnTo>
                  <a:lnTo>
                    <a:pt x="229807" y="377769"/>
                  </a:lnTo>
                  <a:lnTo>
                    <a:pt x="229792" y="379602"/>
                  </a:lnTo>
                  <a:lnTo>
                    <a:pt x="229777" y="381436"/>
                  </a:lnTo>
                  <a:lnTo>
                    <a:pt x="229767" y="383270"/>
                  </a:lnTo>
                  <a:lnTo>
                    <a:pt x="229757" y="385104"/>
                  </a:lnTo>
                  <a:lnTo>
                    <a:pt x="229750" y="386938"/>
                  </a:lnTo>
                  <a:lnTo>
                    <a:pt x="229745" y="388772"/>
                  </a:lnTo>
                  <a:lnTo>
                    <a:pt x="229741" y="390605"/>
                  </a:lnTo>
                  <a:lnTo>
                    <a:pt x="229742" y="392439"/>
                  </a:lnTo>
                  <a:lnTo>
                    <a:pt x="229742" y="394273"/>
                  </a:lnTo>
                  <a:lnTo>
                    <a:pt x="229747" y="396107"/>
                  </a:lnTo>
                  <a:lnTo>
                    <a:pt x="229753" y="397941"/>
                  </a:lnTo>
                  <a:lnTo>
                    <a:pt x="229761" y="399774"/>
                  </a:lnTo>
                  <a:lnTo>
                    <a:pt x="229773" y="401608"/>
                  </a:lnTo>
                  <a:lnTo>
                    <a:pt x="229785" y="403442"/>
                  </a:lnTo>
                  <a:lnTo>
                    <a:pt x="229802" y="405276"/>
                  </a:lnTo>
                  <a:lnTo>
                    <a:pt x="229820" y="407110"/>
                  </a:lnTo>
                  <a:lnTo>
                    <a:pt x="229840" y="408944"/>
                  </a:lnTo>
                  <a:lnTo>
                    <a:pt x="229864" y="410777"/>
                  </a:lnTo>
                  <a:lnTo>
                    <a:pt x="229888" y="412611"/>
                  </a:lnTo>
                  <a:lnTo>
                    <a:pt x="229918" y="414445"/>
                  </a:lnTo>
                  <a:lnTo>
                    <a:pt x="229948" y="416279"/>
                  </a:lnTo>
                  <a:lnTo>
                    <a:pt x="229981" y="418113"/>
                  </a:lnTo>
                  <a:lnTo>
                    <a:pt x="230018" y="419947"/>
                  </a:lnTo>
                  <a:lnTo>
                    <a:pt x="230055" y="421780"/>
                  </a:lnTo>
                  <a:lnTo>
                    <a:pt x="230099" y="423614"/>
                  </a:lnTo>
                  <a:lnTo>
                    <a:pt x="230142" y="425448"/>
                  </a:lnTo>
                  <a:lnTo>
                    <a:pt x="230190" y="427282"/>
                  </a:lnTo>
                  <a:lnTo>
                    <a:pt x="230241" y="429116"/>
                  </a:lnTo>
                  <a:lnTo>
                    <a:pt x="230293" y="430950"/>
                  </a:lnTo>
                  <a:lnTo>
                    <a:pt x="230351" y="432783"/>
                  </a:lnTo>
                  <a:lnTo>
                    <a:pt x="230408" y="434617"/>
                  </a:lnTo>
                  <a:lnTo>
                    <a:pt x="230472" y="436451"/>
                  </a:lnTo>
                  <a:lnTo>
                    <a:pt x="230537" y="438285"/>
                  </a:lnTo>
                  <a:lnTo>
                    <a:pt x="230605" y="440119"/>
                  </a:lnTo>
                  <a:lnTo>
                    <a:pt x="230678" y="441953"/>
                  </a:lnTo>
                  <a:lnTo>
                    <a:pt x="230751" y="443786"/>
                  </a:lnTo>
                  <a:lnTo>
                    <a:pt x="230832" y="445620"/>
                  </a:lnTo>
                  <a:lnTo>
                    <a:pt x="230913" y="447454"/>
                  </a:lnTo>
                  <a:lnTo>
                    <a:pt x="230999" y="449288"/>
                  </a:lnTo>
                  <a:lnTo>
                    <a:pt x="231088" y="451122"/>
                  </a:lnTo>
                  <a:lnTo>
                    <a:pt x="231178" y="452956"/>
                  </a:lnTo>
                  <a:lnTo>
                    <a:pt x="231277" y="454789"/>
                  </a:lnTo>
                  <a:lnTo>
                    <a:pt x="231376" y="456623"/>
                  </a:lnTo>
                  <a:lnTo>
                    <a:pt x="231480" y="458457"/>
                  </a:lnTo>
                  <a:lnTo>
                    <a:pt x="231588" y="460291"/>
                  </a:lnTo>
                  <a:lnTo>
                    <a:pt x="231697" y="462125"/>
                  </a:lnTo>
                  <a:lnTo>
                    <a:pt x="231815" y="463959"/>
                  </a:lnTo>
                  <a:lnTo>
                    <a:pt x="231933" y="465792"/>
                  </a:lnTo>
                  <a:lnTo>
                    <a:pt x="232057" y="467626"/>
                  </a:lnTo>
                  <a:lnTo>
                    <a:pt x="232185" y="469460"/>
                  </a:lnTo>
                  <a:lnTo>
                    <a:pt x="232316" y="471294"/>
                  </a:lnTo>
                  <a:lnTo>
                    <a:pt x="232454" y="473128"/>
                  </a:lnTo>
                  <a:lnTo>
                    <a:pt x="232592" y="474962"/>
                  </a:lnTo>
                  <a:lnTo>
                    <a:pt x="232739" y="476795"/>
                  </a:lnTo>
                  <a:lnTo>
                    <a:pt x="232888" y="478629"/>
                  </a:lnTo>
                  <a:lnTo>
                    <a:pt x="233042" y="480463"/>
                  </a:lnTo>
                  <a:lnTo>
                    <a:pt x="233202" y="482297"/>
                  </a:lnTo>
                  <a:lnTo>
                    <a:pt x="233362" y="484131"/>
                  </a:lnTo>
                  <a:lnTo>
                    <a:pt x="233534" y="485965"/>
                  </a:lnTo>
                  <a:lnTo>
                    <a:pt x="233706" y="487798"/>
                  </a:lnTo>
                  <a:lnTo>
                    <a:pt x="233885" y="489632"/>
                  </a:lnTo>
                  <a:lnTo>
                    <a:pt x="234070" y="491466"/>
                  </a:lnTo>
                  <a:lnTo>
                    <a:pt x="234256" y="493300"/>
                  </a:lnTo>
                  <a:lnTo>
                    <a:pt x="234453" y="495134"/>
                  </a:lnTo>
                  <a:lnTo>
                    <a:pt x="234650" y="496968"/>
                  </a:lnTo>
                  <a:lnTo>
                    <a:pt x="234856" y="498801"/>
                  </a:lnTo>
                  <a:lnTo>
                    <a:pt x="235067" y="500635"/>
                  </a:lnTo>
                  <a:lnTo>
                    <a:pt x="235281" y="502469"/>
                  </a:lnTo>
                  <a:lnTo>
                    <a:pt x="235506" y="504303"/>
                  </a:lnTo>
                  <a:lnTo>
                    <a:pt x="235730" y="506137"/>
                  </a:lnTo>
                  <a:lnTo>
                    <a:pt x="235966" y="507970"/>
                  </a:lnTo>
                  <a:lnTo>
                    <a:pt x="236206" y="509804"/>
                  </a:lnTo>
                  <a:lnTo>
                    <a:pt x="236450" y="511638"/>
                  </a:lnTo>
                  <a:lnTo>
                    <a:pt x="236704" y="513472"/>
                  </a:lnTo>
                  <a:lnTo>
                    <a:pt x="236958" y="515306"/>
                  </a:lnTo>
                  <a:lnTo>
                    <a:pt x="237227" y="517140"/>
                  </a:lnTo>
                  <a:lnTo>
                    <a:pt x="237496" y="518973"/>
                  </a:lnTo>
                  <a:lnTo>
                    <a:pt x="237774" y="520807"/>
                  </a:lnTo>
                  <a:lnTo>
                    <a:pt x="238060" y="522641"/>
                  </a:lnTo>
                  <a:lnTo>
                    <a:pt x="238347" y="524475"/>
                  </a:lnTo>
                  <a:lnTo>
                    <a:pt x="238649" y="526309"/>
                  </a:lnTo>
                  <a:lnTo>
                    <a:pt x="238952" y="528143"/>
                  </a:lnTo>
                  <a:lnTo>
                    <a:pt x="239265" y="529976"/>
                  </a:lnTo>
                  <a:lnTo>
                    <a:pt x="239585" y="531810"/>
                  </a:lnTo>
                  <a:lnTo>
                    <a:pt x="239909" y="533644"/>
                  </a:lnTo>
                  <a:lnTo>
                    <a:pt x="240247" y="535478"/>
                  </a:lnTo>
                  <a:lnTo>
                    <a:pt x="240585" y="537312"/>
                  </a:lnTo>
                  <a:lnTo>
                    <a:pt x="240937" y="539146"/>
                  </a:lnTo>
                  <a:lnTo>
                    <a:pt x="241294" y="540979"/>
                  </a:lnTo>
                  <a:lnTo>
                    <a:pt x="241656" y="542813"/>
                  </a:lnTo>
                  <a:lnTo>
                    <a:pt x="242032" y="544647"/>
                  </a:lnTo>
                  <a:lnTo>
                    <a:pt x="242408" y="546481"/>
                  </a:lnTo>
                  <a:lnTo>
                    <a:pt x="242802" y="548315"/>
                  </a:lnTo>
                  <a:lnTo>
                    <a:pt x="243197" y="550149"/>
                  </a:lnTo>
                  <a:lnTo>
                    <a:pt x="243602" y="551982"/>
                  </a:lnTo>
                  <a:lnTo>
                    <a:pt x="244019" y="553816"/>
                  </a:lnTo>
                  <a:lnTo>
                    <a:pt x="244435" y="555650"/>
                  </a:lnTo>
                  <a:lnTo>
                    <a:pt x="244872" y="557484"/>
                  </a:lnTo>
                  <a:lnTo>
                    <a:pt x="245310" y="559318"/>
                  </a:lnTo>
                  <a:lnTo>
                    <a:pt x="245760" y="561152"/>
                  </a:lnTo>
                  <a:lnTo>
                    <a:pt x="246219" y="562985"/>
                  </a:lnTo>
                  <a:lnTo>
                    <a:pt x="246681" y="564819"/>
                  </a:lnTo>
                  <a:lnTo>
                    <a:pt x="247163" y="566653"/>
                  </a:lnTo>
                  <a:lnTo>
                    <a:pt x="247644" y="568487"/>
                  </a:lnTo>
                  <a:lnTo>
                    <a:pt x="248142" y="570321"/>
                  </a:lnTo>
                  <a:lnTo>
                    <a:pt x="248647" y="572155"/>
                  </a:lnTo>
                  <a:lnTo>
                    <a:pt x="249157" y="573988"/>
                  </a:lnTo>
                  <a:lnTo>
                    <a:pt x="249685" y="575822"/>
                  </a:lnTo>
                  <a:lnTo>
                    <a:pt x="250214" y="577656"/>
                  </a:lnTo>
                  <a:lnTo>
                    <a:pt x="250761" y="579490"/>
                  </a:lnTo>
                  <a:lnTo>
                    <a:pt x="251314" y="581324"/>
                  </a:lnTo>
                  <a:lnTo>
                    <a:pt x="251875" y="583158"/>
                  </a:lnTo>
                  <a:lnTo>
                    <a:pt x="252452" y="584991"/>
                  </a:lnTo>
                  <a:lnTo>
                    <a:pt x="253030" y="586825"/>
                  </a:lnTo>
                  <a:lnTo>
                    <a:pt x="253630" y="588659"/>
                  </a:lnTo>
                  <a:lnTo>
                    <a:pt x="254233" y="590493"/>
                  </a:lnTo>
                  <a:lnTo>
                    <a:pt x="254848" y="592327"/>
                  </a:lnTo>
                  <a:lnTo>
                    <a:pt x="255476" y="594161"/>
                  </a:lnTo>
                  <a:lnTo>
                    <a:pt x="256106" y="595994"/>
                  </a:lnTo>
                  <a:lnTo>
                    <a:pt x="256761" y="597828"/>
                  </a:lnTo>
                  <a:lnTo>
                    <a:pt x="257415" y="599662"/>
                  </a:lnTo>
                  <a:lnTo>
                    <a:pt x="258086" y="601496"/>
                  </a:lnTo>
                  <a:lnTo>
                    <a:pt x="258768" y="603330"/>
                  </a:lnTo>
                  <a:lnTo>
                    <a:pt x="259454" y="605163"/>
                  </a:lnTo>
                  <a:lnTo>
                    <a:pt x="260162" y="606997"/>
                  </a:lnTo>
                  <a:lnTo>
                    <a:pt x="260871" y="608831"/>
                  </a:lnTo>
                  <a:lnTo>
                    <a:pt x="261600" y="610665"/>
                  </a:lnTo>
                  <a:lnTo>
                    <a:pt x="262336" y="612499"/>
                  </a:lnTo>
                  <a:lnTo>
                    <a:pt x="263081" y="614333"/>
                  </a:lnTo>
                  <a:lnTo>
                    <a:pt x="263845" y="616166"/>
                  </a:lnTo>
                  <a:lnTo>
                    <a:pt x="264609" y="618000"/>
                  </a:lnTo>
                  <a:lnTo>
                    <a:pt x="265398" y="619834"/>
                  </a:lnTo>
                  <a:lnTo>
                    <a:pt x="266191" y="621668"/>
                  </a:lnTo>
                  <a:lnTo>
                    <a:pt x="266995" y="623502"/>
                  </a:lnTo>
                  <a:lnTo>
                    <a:pt x="267816" y="625336"/>
                  </a:lnTo>
                  <a:lnTo>
                    <a:pt x="268638" y="627169"/>
                  </a:lnTo>
                  <a:lnTo>
                    <a:pt x="269487" y="629003"/>
                  </a:lnTo>
                  <a:lnTo>
                    <a:pt x="270337" y="630837"/>
                  </a:lnTo>
                  <a:lnTo>
                    <a:pt x="271204" y="632671"/>
                  </a:lnTo>
                  <a:lnTo>
                    <a:pt x="272082" y="634505"/>
                  </a:lnTo>
                  <a:lnTo>
                    <a:pt x="272965" y="636339"/>
                  </a:lnTo>
                  <a:lnTo>
                    <a:pt x="273873" y="638172"/>
                  </a:lnTo>
                  <a:lnTo>
                    <a:pt x="274781" y="640006"/>
                  </a:lnTo>
                  <a:lnTo>
                    <a:pt x="275710" y="641840"/>
                  </a:lnTo>
                  <a:lnTo>
                    <a:pt x="276647" y="643674"/>
                  </a:lnTo>
                  <a:lnTo>
                    <a:pt x="277592" y="645508"/>
                  </a:lnTo>
                  <a:lnTo>
                    <a:pt x="278558" y="647342"/>
                  </a:lnTo>
                  <a:lnTo>
                    <a:pt x="279525" y="649175"/>
                  </a:lnTo>
                  <a:lnTo>
                    <a:pt x="280516" y="651009"/>
                  </a:lnTo>
                  <a:lnTo>
                    <a:pt x="281512" y="652843"/>
                  </a:lnTo>
                  <a:lnTo>
                    <a:pt x="282519" y="654677"/>
                  </a:lnTo>
                  <a:lnTo>
                    <a:pt x="283544" y="656511"/>
                  </a:lnTo>
                  <a:lnTo>
                    <a:pt x="284569" y="658345"/>
                  </a:lnTo>
                  <a:lnTo>
                    <a:pt x="285621" y="660178"/>
                  </a:lnTo>
                  <a:lnTo>
                    <a:pt x="286675" y="662012"/>
                  </a:lnTo>
                  <a:lnTo>
                    <a:pt x="287744" y="663846"/>
                  </a:lnTo>
                  <a:lnTo>
                    <a:pt x="288827" y="665680"/>
                  </a:lnTo>
                  <a:lnTo>
                    <a:pt x="289912" y="667514"/>
                  </a:lnTo>
                  <a:lnTo>
                    <a:pt x="291023" y="669348"/>
                  </a:lnTo>
                  <a:lnTo>
                    <a:pt x="292134" y="671181"/>
                  </a:lnTo>
                  <a:lnTo>
                    <a:pt x="293263" y="673015"/>
                  </a:lnTo>
                  <a:lnTo>
                    <a:pt x="294403" y="674849"/>
                  </a:lnTo>
                  <a:lnTo>
                    <a:pt x="295548" y="676683"/>
                  </a:lnTo>
                  <a:lnTo>
                    <a:pt x="296715" y="678517"/>
                  </a:lnTo>
                  <a:lnTo>
                    <a:pt x="297882" y="680351"/>
                  </a:lnTo>
                  <a:lnTo>
                    <a:pt x="299069" y="682184"/>
                  </a:lnTo>
                  <a:lnTo>
                    <a:pt x="300264" y="684018"/>
                  </a:lnTo>
                  <a:lnTo>
                    <a:pt x="301466" y="685852"/>
                  </a:lnTo>
                  <a:lnTo>
                    <a:pt x="302687" y="687686"/>
                  </a:lnTo>
                  <a:lnTo>
                    <a:pt x="303908" y="689520"/>
                  </a:lnTo>
                  <a:lnTo>
                    <a:pt x="305151" y="691354"/>
                  </a:lnTo>
                  <a:lnTo>
                    <a:pt x="306397" y="693187"/>
                  </a:lnTo>
                  <a:lnTo>
                    <a:pt x="307655" y="695021"/>
                  </a:lnTo>
                  <a:lnTo>
                    <a:pt x="308927" y="696855"/>
                  </a:lnTo>
                  <a:lnTo>
                    <a:pt x="310198" y="698689"/>
                  </a:lnTo>
                  <a:lnTo>
                    <a:pt x="311494" y="700523"/>
                  </a:lnTo>
                  <a:lnTo>
                    <a:pt x="312790" y="702356"/>
                  </a:lnTo>
                  <a:lnTo>
                    <a:pt x="314099" y="704190"/>
                  </a:lnTo>
                  <a:lnTo>
                    <a:pt x="315417" y="706024"/>
                  </a:lnTo>
                  <a:lnTo>
                    <a:pt x="316739" y="707858"/>
                  </a:lnTo>
                  <a:lnTo>
                    <a:pt x="318080" y="709692"/>
                  </a:lnTo>
                  <a:lnTo>
                    <a:pt x="319421" y="711526"/>
                  </a:lnTo>
                  <a:lnTo>
                    <a:pt x="320777" y="713359"/>
                  </a:lnTo>
                  <a:lnTo>
                    <a:pt x="322139" y="715193"/>
                  </a:lnTo>
                  <a:lnTo>
                    <a:pt x="323506" y="717027"/>
                  </a:lnTo>
                  <a:lnTo>
                    <a:pt x="324888" y="718861"/>
                  </a:lnTo>
                  <a:lnTo>
                    <a:pt x="326270" y="720695"/>
                  </a:lnTo>
                  <a:lnTo>
                    <a:pt x="327667" y="722529"/>
                  </a:lnTo>
                  <a:lnTo>
                    <a:pt x="329068" y="724362"/>
                  </a:lnTo>
                  <a:lnTo>
                    <a:pt x="330475" y="726196"/>
                  </a:lnTo>
                  <a:lnTo>
                    <a:pt x="331893" y="728030"/>
                  </a:lnTo>
                  <a:lnTo>
                    <a:pt x="333311" y="729864"/>
                  </a:lnTo>
                  <a:lnTo>
                    <a:pt x="334743" y="731698"/>
                  </a:lnTo>
                  <a:lnTo>
                    <a:pt x="336177" y="733532"/>
                  </a:lnTo>
                  <a:lnTo>
                    <a:pt x="337618" y="735365"/>
                  </a:lnTo>
                  <a:lnTo>
                    <a:pt x="339065" y="737199"/>
                  </a:lnTo>
                  <a:lnTo>
                    <a:pt x="340514" y="739033"/>
                  </a:lnTo>
                  <a:lnTo>
                    <a:pt x="341974" y="740867"/>
                  </a:lnTo>
                  <a:lnTo>
                    <a:pt x="343435" y="742701"/>
                  </a:lnTo>
                  <a:lnTo>
                    <a:pt x="344902" y="744535"/>
                  </a:lnTo>
                  <a:lnTo>
                    <a:pt x="346373" y="746368"/>
                  </a:lnTo>
                  <a:lnTo>
                    <a:pt x="347846" y="748202"/>
                  </a:lnTo>
                  <a:lnTo>
                    <a:pt x="349326" y="750036"/>
                  </a:lnTo>
                  <a:lnTo>
                    <a:pt x="350807" y="751870"/>
                  </a:lnTo>
                  <a:lnTo>
                    <a:pt x="352293" y="753704"/>
                  </a:lnTo>
                  <a:lnTo>
                    <a:pt x="353780" y="755538"/>
                  </a:lnTo>
                  <a:lnTo>
                    <a:pt x="355270" y="757371"/>
                  </a:lnTo>
                  <a:lnTo>
                    <a:pt x="356763" y="759205"/>
                  </a:lnTo>
                  <a:lnTo>
                    <a:pt x="358256" y="761039"/>
                  </a:lnTo>
                  <a:lnTo>
                    <a:pt x="359752" y="762873"/>
                  </a:lnTo>
                  <a:lnTo>
                    <a:pt x="361248" y="764707"/>
                  </a:lnTo>
                  <a:lnTo>
                    <a:pt x="362746" y="766541"/>
                  </a:lnTo>
                  <a:lnTo>
                    <a:pt x="364243" y="768374"/>
                  </a:lnTo>
                  <a:lnTo>
                    <a:pt x="365741" y="770208"/>
                  </a:lnTo>
                  <a:lnTo>
                    <a:pt x="367238" y="772042"/>
                  </a:lnTo>
                  <a:lnTo>
                    <a:pt x="368735" y="773876"/>
                  </a:lnTo>
                  <a:lnTo>
                    <a:pt x="370231" y="775710"/>
                  </a:lnTo>
                  <a:lnTo>
                    <a:pt x="371725" y="777544"/>
                  </a:lnTo>
                  <a:lnTo>
                    <a:pt x="373218" y="779377"/>
                  </a:lnTo>
                  <a:lnTo>
                    <a:pt x="374708" y="781211"/>
                  </a:lnTo>
                  <a:lnTo>
                    <a:pt x="376197" y="783045"/>
                  </a:lnTo>
                  <a:lnTo>
                    <a:pt x="377681" y="784879"/>
                  </a:lnTo>
                  <a:lnTo>
                    <a:pt x="379162" y="786713"/>
                  </a:lnTo>
                  <a:lnTo>
                    <a:pt x="380641" y="788547"/>
                  </a:lnTo>
                  <a:lnTo>
                    <a:pt x="382114" y="790380"/>
                  </a:lnTo>
                  <a:lnTo>
                    <a:pt x="383586" y="792214"/>
                  </a:lnTo>
                  <a:lnTo>
                    <a:pt x="385048" y="794048"/>
                  </a:lnTo>
                  <a:lnTo>
                    <a:pt x="386508" y="795882"/>
                  </a:lnTo>
                  <a:lnTo>
                    <a:pt x="387963" y="797716"/>
                  </a:lnTo>
                  <a:lnTo>
                    <a:pt x="389409" y="799549"/>
                  </a:lnTo>
                  <a:lnTo>
                    <a:pt x="390855" y="801383"/>
                  </a:lnTo>
                  <a:lnTo>
                    <a:pt x="392285" y="803217"/>
                  </a:lnTo>
                  <a:lnTo>
                    <a:pt x="393714" y="805051"/>
                  </a:lnTo>
                  <a:lnTo>
                    <a:pt x="395133" y="806885"/>
                  </a:lnTo>
                  <a:lnTo>
                    <a:pt x="396543" y="808719"/>
                  </a:lnTo>
                  <a:lnTo>
                    <a:pt x="397951" y="810552"/>
                  </a:lnTo>
                  <a:lnTo>
                    <a:pt x="399340" y="812386"/>
                  </a:lnTo>
                  <a:lnTo>
                    <a:pt x="400729" y="814220"/>
                  </a:lnTo>
                  <a:lnTo>
                    <a:pt x="402102" y="816054"/>
                  </a:lnTo>
                  <a:lnTo>
                    <a:pt x="403467" y="817888"/>
                  </a:lnTo>
                  <a:lnTo>
                    <a:pt x="404826" y="819722"/>
                  </a:lnTo>
                  <a:lnTo>
                    <a:pt x="406165" y="821555"/>
                  </a:lnTo>
                  <a:lnTo>
                    <a:pt x="407504" y="823389"/>
                  </a:lnTo>
                  <a:lnTo>
                    <a:pt x="408820" y="825223"/>
                  </a:lnTo>
                  <a:lnTo>
                    <a:pt x="410131" y="827057"/>
                  </a:lnTo>
                  <a:lnTo>
                    <a:pt x="411430" y="828891"/>
                  </a:lnTo>
                  <a:lnTo>
                    <a:pt x="412709" y="830725"/>
                  </a:lnTo>
                  <a:lnTo>
                    <a:pt x="413988" y="832558"/>
                  </a:lnTo>
                  <a:lnTo>
                    <a:pt x="415237" y="834392"/>
                  </a:lnTo>
                  <a:lnTo>
                    <a:pt x="416483" y="836226"/>
                  </a:lnTo>
                  <a:lnTo>
                    <a:pt x="417712" y="838060"/>
                  </a:lnTo>
                  <a:lnTo>
                    <a:pt x="418922" y="839894"/>
                  </a:lnTo>
                  <a:lnTo>
                    <a:pt x="420131" y="841728"/>
                  </a:lnTo>
                  <a:lnTo>
                    <a:pt x="421303" y="843561"/>
                  </a:lnTo>
                  <a:lnTo>
                    <a:pt x="422476" y="845395"/>
                  </a:lnTo>
                  <a:lnTo>
                    <a:pt x="423624" y="847229"/>
                  </a:lnTo>
                  <a:lnTo>
                    <a:pt x="424756" y="849063"/>
                  </a:lnTo>
                  <a:lnTo>
                    <a:pt x="425881" y="850897"/>
                  </a:lnTo>
                  <a:lnTo>
                    <a:pt x="426971" y="852731"/>
                  </a:lnTo>
                  <a:lnTo>
                    <a:pt x="428062" y="854564"/>
                  </a:lnTo>
                  <a:lnTo>
                    <a:pt x="429119" y="856398"/>
                  </a:lnTo>
                  <a:lnTo>
                    <a:pt x="430165" y="858232"/>
                  </a:lnTo>
                  <a:lnTo>
                    <a:pt x="431197" y="860066"/>
                  </a:lnTo>
                  <a:lnTo>
                    <a:pt x="432196" y="861900"/>
                  </a:lnTo>
                  <a:lnTo>
                    <a:pt x="433195" y="863734"/>
                  </a:lnTo>
                  <a:lnTo>
                    <a:pt x="434153" y="865567"/>
                  </a:lnTo>
                  <a:lnTo>
                    <a:pt x="435104" y="867401"/>
                  </a:lnTo>
                  <a:lnTo>
                    <a:pt x="436033" y="869235"/>
                  </a:lnTo>
                  <a:lnTo>
                    <a:pt x="436934" y="871069"/>
                  </a:lnTo>
                  <a:lnTo>
                    <a:pt x="437834" y="872903"/>
                  </a:lnTo>
                  <a:lnTo>
                    <a:pt x="438684" y="874737"/>
                  </a:lnTo>
                  <a:lnTo>
                    <a:pt x="439532" y="876570"/>
                  </a:lnTo>
                  <a:lnTo>
                    <a:pt x="440351" y="878404"/>
                  </a:lnTo>
                  <a:lnTo>
                    <a:pt x="441146" y="880238"/>
                  </a:lnTo>
                  <a:lnTo>
                    <a:pt x="441934" y="882072"/>
                  </a:lnTo>
                  <a:lnTo>
                    <a:pt x="442673" y="883906"/>
                  </a:lnTo>
                  <a:lnTo>
                    <a:pt x="443413" y="885740"/>
                  </a:lnTo>
                  <a:lnTo>
                    <a:pt x="444114" y="887573"/>
                  </a:lnTo>
                  <a:lnTo>
                    <a:pt x="444796" y="889407"/>
                  </a:lnTo>
                  <a:lnTo>
                    <a:pt x="445464" y="891241"/>
                  </a:lnTo>
                  <a:lnTo>
                    <a:pt x="446088" y="893075"/>
                  </a:lnTo>
                  <a:lnTo>
                    <a:pt x="446713" y="894909"/>
                  </a:lnTo>
                  <a:lnTo>
                    <a:pt x="447289" y="896743"/>
                  </a:lnTo>
                  <a:lnTo>
                    <a:pt x="447853" y="898576"/>
                  </a:lnTo>
                  <a:lnTo>
                    <a:pt x="448395" y="900410"/>
                  </a:lnTo>
                  <a:lnTo>
                    <a:pt x="448899" y="902244"/>
                  </a:lnTo>
                  <a:lnTo>
                    <a:pt x="449403" y="904078"/>
                  </a:lnTo>
                  <a:lnTo>
                    <a:pt x="449849" y="905912"/>
                  </a:lnTo>
                  <a:lnTo>
                    <a:pt x="450291" y="907745"/>
                  </a:lnTo>
                  <a:lnTo>
                    <a:pt x="450702" y="909579"/>
                  </a:lnTo>
                  <a:lnTo>
                    <a:pt x="451081" y="911413"/>
                  </a:lnTo>
                  <a:lnTo>
                    <a:pt x="451457" y="913247"/>
                  </a:lnTo>
                  <a:lnTo>
                    <a:pt x="451772" y="915081"/>
                  </a:lnTo>
                  <a:lnTo>
                    <a:pt x="452088" y="916915"/>
                  </a:lnTo>
                  <a:lnTo>
                    <a:pt x="452364" y="918748"/>
                  </a:lnTo>
                  <a:lnTo>
                    <a:pt x="452615" y="920582"/>
                  </a:lnTo>
                  <a:lnTo>
                    <a:pt x="452855" y="922416"/>
                  </a:lnTo>
                  <a:lnTo>
                    <a:pt x="453041" y="924250"/>
                  </a:lnTo>
                  <a:lnTo>
                    <a:pt x="453228" y="926084"/>
                  </a:lnTo>
                  <a:lnTo>
                    <a:pt x="453366" y="927918"/>
                  </a:lnTo>
                  <a:lnTo>
                    <a:pt x="453488" y="929751"/>
                  </a:lnTo>
                  <a:lnTo>
                    <a:pt x="453589" y="931585"/>
                  </a:lnTo>
                  <a:lnTo>
                    <a:pt x="453645" y="933419"/>
                  </a:lnTo>
                  <a:lnTo>
                    <a:pt x="453702" y="935253"/>
                  </a:lnTo>
                  <a:lnTo>
                    <a:pt x="453701" y="9370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7549" y="2488206"/>
              <a:ext cx="340925" cy="0"/>
            </a:xfrm>
            <a:custGeom>
              <a:avLst/>
              <a:pathLst>
                <a:path w="340925" h="0">
                  <a:moveTo>
                    <a:pt x="0" y="0"/>
                  </a:moveTo>
                  <a:lnTo>
                    <a:pt x="34092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95274" y="381816"/>
              <a:ext cx="453702" cy="1652978"/>
            </a:xfrm>
            <a:custGeom>
              <a:avLst/>
              <a:pathLst>
                <a:path w="453702" h="1652978">
                  <a:moveTo>
                    <a:pt x="171825" y="1652978"/>
                  </a:moveTo>
                  <a:lnTo>
                    <a:pt x="171691" y="1649743"/>
                  </a:lnTo>
                  <a:lnTo>
                    <a:pt x="171573" y="1646508"/>
                  </a:lnTo>
                  <a:lnTo>
                    <a:pt x="171460" y="1643273"/>
                  </a:lnTo>
                  <a:lnTo>
                    <a:pt x="171362" y="1640039"/>
                  </a:lnTo>
                  <a:lnTo>
                    <a:pt x="171269" y="1636804"/>
                  </a:lnTo>
                  <a:lnTo>
                    <a:pt x="171192" y="1633569"/>
                  </a:lnTo>
                  <a:lnTo>
                    <a:pt x="171118" y="1630334"/>
                  </a:lnTo>
                  <a:lnTo>
                    <a:pt x="171061" y="1627100"/>
                  </a:lnTo>
                  <a:lnTo>
                    <a:pt x="171007" y="1623865"/>
                  </a:lnTo>
                  <a:lnTo>
                    <a:pt x="170968" y="1620630"/>
                  </a:lnTo>
                  <a:lnTo>
                    <a:pt x="170934" y="1617395"/>
                  </a:lnTo>
                  <a:lnTo>
                    <a:pt x="170914" y="1614160"/>
                  </a:lnTo>
                  <a:lnTo>
                    <a:pt x="170898" y="1610926"/>
                  </a:lnTo>
                  <a:lnTo>
                    <a:pt x="170896" y="1607691"/>
                  </a:lnTo>
                  <a:lnTo>
                    <a:pt x="170897" y="1604456"/>
                  </a:lnTo>
                  <a:lnTo>
                    <a:pt x="170913" y="1601221"/>
                  </a:lnTo>
                  <a:lnTo>
                    <a:pt x="170932" y="1597986"/>
                  </a:lnTo>
                  <a:lnTo>
                    <a:pt x="170964" y="1594752"/>
                  </a:lnTo>
                  <a:lnTo>
                    <a:pt x="170999" y="1591517"/>
                  </a:lnTo>
                  <a:lnTo>
                    <a:pt x="171047" y="1588282"/>
                  </a:lnTo>
                  <a:lnTo>
                    <a:pt x="171098" y="1585047"/>
                  </a:lnTo>
                  <a:lnTo>
                    <a:pt x="171160" y="1581812"/>
                  </a:lnTo>
                  <a:lnTo>
                    <a:pt x="171226" y="1578578"/>
                  </a:lnTo>
                  <a:lnTo>
                    <a:pt x="171302" y="1575343"/>
                  </a:lnTo>
                  <a:lnTo>
                    <a:pt x="171381" y="1572108"/>
                  </a:lnTo>
                  <a:lnTo>
                    <a:pt x="171470" y="1568873"/>
                  </a:lnTo>
                  <a:lnTo>
                    <a:pt x="171562" y="1565638"/>
                  </a:lnTo>
                  <a:lnTo>
                    <a:pt x="171663" y="1562404"/>
                  </a:lnTo>
                  <a:lnTo>
                    <a:pt x="171766" y="1559169"/>
                  </a:lnTo>
                  <a:lnTo>
                    <a:pt x="171877" y="1555934"/>
                  </a:lnTo>
                  <a:lnTo>
                    <a:pt x="171990" y="1552699"/>
                  </a:lnTo>
                  <a:lnTo>
                    <a:pt x="172110" y="1549465"/>
                  </a:lnTo>
                  <a:lnTo>
                    <a:pt x="172232" y="1546230"/>
                  </a:lnTo>
                  <a:lnTo>
                    <a:pt x="172361" y="1542995"/>
                  </a:lnTo>
                  <a:lnTo>
                    <a:pt x="172490" y="1539760"/>
                  </a:lnTo>
                  <a:lnTo>
                    <a:pt x="172625" y="1536525"/>
                  </a:lnTo>
                  <a:lnTo>
                    <a:pt x="172761" y="1533291"/>
                  </a:lnTo>
                  <a:lnTo>
                    <a:pt x="172901" y="1530056"/>
                  </a:lnTo>
                  <a:lnTo>
                    <a:pt x="173042" y="1526821"/>
                  </a:lnTo>
                  <a:lnTo>
                    <a:pt x="173186" y="1523586"/>
                  </a:lnTo>
                  <a:lnTo>
                    <a:pt x="173331" y="1520351"/>
                  </a:lnTo>
                  <a:lnTo>
                    <a:pt x="173477" y="1517117"/>
                  </a:lnTo>
                  <a:lnTo>
                    <a:pt x="173623" y="1513882"/>
                  </a:lnTo>
                  <a:lnTo>
                    <a:pt x="173771" y="1510647"/>
                  </a:lnTo>
                  <a:lnTo>
                    <a:pt x="173918" y="1507412"/>
                  </a:lnTo>
                  <a:lnTo>
                    <a:pt x="174064" y="1504177"/>
                  </a:lnTo>
                  <a:lnTo>
                    <a:pt x="174210" y="1500943"/>
                  </a:lnTo>
                  <a:lnTo>
                    <a:pt x="174355" y="1497708"/>
                  </a:lnTo>
                  <a:lnTo>
                    <a:pt x="174499" y="1494473"/>
                  </a:lnTo>
                  <a:lnTo>
                    <a:pt x="174640" y="1491238"/>
                  </a:lnTo>
                  <a:lnTo>
                    <a:pt x="174780" y="1488003"/>
                  </a:lnTo>
                  <a:lnTo>
                    <a:pt x="174916" y="1484769"/>
                  </a:lnTo>
                  <a:lnTo>
                    <a:pt x="175050" y="1481534"/>
                  </a:lnTo>
                  <a:lnTo>
                    <a:pt x="175180" y="1478299"/>
                  </a:lnTo>
                  <a:lnTo>
                    <a:pt x="175307" y="1475064"/>
                  </a:lnTo>
                  <a:lnTo>
                    <a:pt x="175429" y="1471830"/>
                  </a:lnTo>
                  <a:lnTo>
                    <a:pt x="175548" y="1468595"/>
                  </a:lnTo>
                  <a:lnTo>
                    <a:pt x="175660" y="1465360"/>
                  </a:lnTo>
                  <a:lnTo>
                    <a:pt x="175769" y="1462125"/>
                  </a:lnTo>
                  <a:lnTo>
                    <a:pt x="175871" y="1458890"/>
                  </a:lnTo>
                  <a:lnTo>
                    <a:pt x="175968" y="1455656"/>
                  </a:lnTo>
                  <a:lnTo>
                    <a:pt x="176057" y="1452421"/>
                  </a:lnTo>
                  <a:lnTo>
                    <a:pt x="176142" y="1449186"/>
                  </a:lnTo>
                  <a:lnTo>
                    <a:pt x="176217" y="1445951"/>
                  </a:lnTo>
                  <a:lnTo>
                    <a:pt x="176288" y="1442716"/>
                  </a:lnTo>
                  <a:lnTo>
                    <a:pt x="176348" y="1439482"/>
                  </a:lnTo>
                  <a:lnTo>
                    <a:pt x="176403" y="1436247"/>
                  </a:lnTo>
                  <a:lnTo>
                    <a:pt x="176447" y="1433012"/>
                  </a:lnTo>
                  <a:lnTo>
                    <a:pt x="176485" y="1429777"/>
                  </a:lnTo>
                  <a:lnTo>
                    <a:pt x="176511" y="1426542"/>
                  </a:lnTo>
                  <a:lnTo>
                    <a:pt x="176531" y="1423308"/>
                  </a:lnTo>
                  <a:lnTo>
                    <a:pt x="176537" y="1420073"/>
                  </a:lnTo>
                  <a:lnTo>
                    <a:pt x="176538" y="1416838"/>
                  </a:lnTo>
                  <a:lnTo>
                    <a:pt x="176524" y="1413603"/>
                  </a:lnTo>
                  <a:lnTo>
                    <a:pt x="176504" y="1410369"/>
                  </a:lnTo>
                  <a:lnTo>
                    <a:pt x="176469" y="1407134"/>
                  </a:lnTo>
                  <a:lnTo>
                    <a:pt x="176427" y="1403899"/>
                  </a:lnTo>
                  <a:lnTo>
                    <a:pt x="176369" y="1400664"/>
                  </a:lnTo>
                  <a:lnTo>
                    <a:pt x="176305" y="1397429"/>
                  </a:lnTo>
                  <a:lnTo>
                    <a:pt x="176223" y="1394195"/>
                  </a:lnTo>
                  <a:lnTo>
                    <a:pt x="176135" y="1390960"/>
                  </a:lnTo>
                  <a:lnTo>
                    <a:pt x="176029" y="1387725"/>
                  </a:lnTo>
                  <a:lnTo>
                    <a:pt x="175915" y="1384490"/>
                  </a:lnTo>
                  <a:lnTo>
                    <a:pt x="175783" y="1381255"/>
                  </a:lnTo>
                  <a:lnTo>
                    <a:pt x="175644" y="1378021"/>
                  </a:lnTo>
                  <a:lnTo>
                    <a:pt x="175486" y="1374786"/>
                  </a:lnTo>
                  <a:lnTo>
                    <a:pt x="175319" y="1371551"/>
                  </a:lnTo>
                  <a:lnTo>
                    <a:pt x="175134" y="1368316"/>
                  </a:lnTo>
                  <a:lnTo>
                    <a:pt x="174940" y="1365081"/>
                  </a:lnTo>
                  <a:lnTo>
                    <a:pt x="174726" y="1361847"/>
                  </a:lnTo>
                  <a:lnTo>
                    <a:pt x="174504" y="1358612"/>
                  </a:lnTo>
                  <a:lnTo>
                    <a:pt x="174262" y="1355377"/>
                  </a:lnTo>
                  <a:lnTo>
                    <a:pt x="174010" y="1352142"/>
                  </a:lnTo>
                  <a:lnTo>
                    <a:pt x="173739" y="1348907"/>
                  </a:lnTo>
                  <a:lnTo>
                    <a:pt x="173458" y="1345673"/>
                  </a:lnTo>
                  <a:lnTo>
                    <a:pt x="173156" y="1342438"/>
                  </a:lnTo>
                  <a:lnTo>
                    <a:pt x="172844" y="1339203"/>
                  </a:lnTo>
                  <a:lnTo>
                    <a:pt x="172512" y="1335968"/>
                  </a:lnTo>
                  <a:lnTo>
                    <a:pt x="172170" y="1332734"/>
                  </a:lnTo>
                  <a:lnTo>
                    <a:pt x="171807" y="1329499"/>
                  </a:lnTo>
                  <a:lnTo>
                    <a:pt x="171433" y="1326264"/>
                  </a:lnTo>
                  <a:lnTo>
                    <a:pt x="171039" y="1323029"/>
                  </a:lnTo>
                  <a:lnTo>
                    <a:pt x="170634" y="1319794"/>
                  </a:lnTo>
                  <a:lnTo>
                    <a:pt x="170207" y="1316560"/>
                  </a:lnTo>
                  <a:lnTo>
                    <a:pt x="169770" y="1313325"/>
                  </a:lnTo>
                  <a:lnTo>
                    <a:pt x="169312" y="1310090"/>
                  </a:lnTo>
                  <a:lnTo>
                    <a:pt x="168843" y="1306855"/>
                  </a:lnTo>
                  <a:lnTo>
                    <a:pt x="168352" y="1303620"/>
                  </a:lnTo>
                  <a:lnTo>
                    <a:pt x="167850" y="1300386"/>
                  </a:lnTo>
                  <a:lnTo>
                    <a:pt x="167327" y="1297151"/>
                  </a:lnTo>
                  <a:lnTo>
                    <a:pt x="166793" y="1293916"/>
                  </a:lnTo>
                  <a:lnTo>
                    <a:pt x="166237" y="1290681"/>
                  </a:lnTo>
                  <a:lnTo>
                    <a:pt x="165670" y="1287446"/>
                  </a:lnTo>
                  <a:lnTo>
                    <a:pt x="165081" y="1284212"/>
                  </a:lnTo>
                  <a:lnTo>
                    <a:pt x="164482" y="1280977"/>
                  </a:lnTo>
                  <a:lnTo>
                    <a:pt x="163861" y="1277742"/>
                  </a:lnTo>
                  <a:lnTo>
                    <a:pt x="163229" y="1274507"/>
                  </a:lnTo>
                  <a:lnTo>
                    <a:pt x="162575" y="1271272"/>
                  </a:lnTo>
                  <a:lnTo>
                    <a:pt x="161910" y="1268038"/>
                  </a:lnTo>
                  <a:lnTo>
                    <a:pt x="161223" y="1264803"/>
                  </a:lnTo>
                  <a:lnTo>
                    <a:pt x="160526" y="1261568"/>
                  </a:lnTo>
                  <a:lnTo>
                    <a:pt x="159807" y="1258333"/>
                  </a:lnTo>
                  <a:lnTo>
                    <a:pt x="159077" y="1255099"/>
                  </a:lnTo>
                  <a:lnTo>
                    <a:pt x="158326" y="1251864"/>
                  </a:lnTo>
                  <a:lnTo>
                    <a:pt x="157564" y="1248629"/>
                  </a:lnTo>
                  <a:lnTo>
                    <a:pt x="156781" y="1245394"/>
                  </a:lnTo>
                  <a:lnTo>
                    <a:pt x="155987" y="1242159"/>
                  </a:lnTo>
                  <a:lnTo>
                    <a:pt x="155172" y="1238925"/>
                  </a:lnTo>
                  <a:lnTo>
                    <a:pt x="154346" y="1235690"/>
                  </a:lnTo>
                  <a:lnTo>
                    <a:pt x="153500" y="1232455"/>
                  </a:lnTo>
                  <a:lnTo>
                    <a:pt x="152643" y="1229220"/>
                  </a:lnTo>
                  <a:lnTo>
                    <a:pt x="151766" y="1225985"/>
                  </a:lnTo>
                  <a:lnTo>
                    <a:pt x="150878" y="1222751"/>
                  </a:lnTo>
                  <a:lnTo>
                    <a:pt x="149970" y="1219516"/>
                  </a:lnTo>
                  <a:lnTo>
                    <a:pt x="149051" y="1216281"/>
                  </a:lnTo>
                  <a:lnTo>
                    <a:pt x="148113" y="1213046"/>
                  </a:lnTo>
                  <a:lnTo>
                    <a:pt x="147164" y="1209811"/>
                  </a:lnTo>
                  <a:lnTo>
                    <a:pt x="146196" y="1206577"/>
                  </a:lnTo>
                  <a:lnTo>
                    <a:pt x="145218" y="1203342"/>
                  </a:lnTo>
                  <a:lnTo>
                    <a:pt x="144220" y="1200107"/>
                  </a:lnTo>
                  <a:lnTo>
                    <a:pt x="143213" y="1196872"/>
                  </a:lnTo>
                  <a:lnTo>
                    <a:pt x="142187" y="1193637"/>
                  </a:lnTo>
                  <a:lnTo>
                    <a:pt x="141151" y="1190403"/>
                  </a:lnTo>
                  <a:lnTo>
                    <a:pt x="140097" y="1187168"/>
                  </a:lnTo>
                  <a:lnTo>
                    <a:pt x="139033" y="1183933"/>
                  </a:lnTo>
                  <a:lnTo>
                    <a:pt x="137951" y="1180698"/>
                  </a:lnTo>
                  <a:lnTo>
                    <a:pt x="136860" y="1177464"/>
                  </a:lnTo>
                  <a:lnTo>
                    <a:pt x="135751" y="1174229"/>
                  </a:lnTo>
                  <a:lnTo>
                    <a:pt x="134633" y="1170994"/>
                  </a:lnTo>
                  <a:lnTo>
                    <a:pt x="133499" y="1167759"/>
                  </a:lnTo>
                  <a:lnTo>
                    <a:pt x="132355" y="1164524"/>
                  </a:lnTo>
                  <a:lnTo>
                    <a:pt x="131195" y="1161290"/>
                  </a:lnTo>
                  <a:lnTo>
                    <a:pt x="130027" y="1158055"/>
                  </a:lnTo>
                  <a:lnTo>
                    <a:pt x="128842" y="1154820"/>
                  </a:lnTo>
                  <a:lnTo>
                    <a:pt x="127649" y="1151585"/>
                  </a:lnTo>
                  <a:lnTo>
                    <a:pt x="126441" y="1148350"/>
                  </a:lnTo>
                  <a:lnTo>
                    <a:pt x="125224" y="1145116"/>
                  </a:lnTo>
                  <a:lnTo>
                    <a:pt x="123993" y="1141881"/>
                  </a:lnTo>
                  <a:lnTo>
                    <a:pt x="122754" y="1138646"/>
                  </a:lnTo>
                  <a:lnTo>
                    <a:pt x="121501" y="1135411"/>
                  </a:lnTo>
                  <a:lnTo>
                    <a:pt x="120240" y="1132176"/>
                  </a:lnTo>
                  <a:lnTo>
                    <a:pt x="118966" y="1128942"/>
                  </a:lnTo>
                  <a:lnTo>
                    <a:pt x="117685" y="1125707"/>
                  </a:lnTo>
                  <a:lnTo>
                    <a:pt x="116391" y="1122472"/>
                  </a:lnTo>
                  <a:lnTo>
                    <a:pt x="115090" y="1119237"/>
                  </a:lnTo>
                  <a:lnTo>
                    <a:pt x="113777" y="1116002"/>
                  </a:lnTo>
                  <a:lnTo>
                    <a:pt x="112457" y="1112768"/>
                  </a:lnTo>
                  <a:lnTo>
                    <a:pt x="111126" y="1109533"/>
                  </a:lnTo>
                  <a:lnTo>
                    <a:pt x="109789" y="1106298"/>
                  </a:lnTo>
                  <a:lnTo>
                    <a:pt x="108442" y="1103063"/>
                  </a:lnTo>
                  <a:lnTo>
                    <a:pt x="107088" y="1099829"/>
                  </a:lnTo>
                  <a:lnTo>
                    <a:pt x="105725" y="1096594"/>
                  </a:lnTo>
                  <a:lnTo>
                    <a:pt x="104357" y="1093359"/>
                  </a:lnTo>
                  <a:lnTo>
                    <a:pt x="102979" y="1090124"/>
                  </a:lnTo>
                  <a:lnTo>
                    <a:pt x="101597" y="1086889"/>
                  </a:lnTo>
                  <a:lnTo>
                    <a:pt x="100206" y="1083655"/>
                  </a:lnTo>
                  <a:lnTo>
                    <a:pt x="98811" y="1080420"/>
                  </a:lnTo>
                  <a:lnTo>
                    <a:pt x="97409" y="1077185"/>
                  </a:lnTo>
                  <a:lnTo>
                    <a:pt x="96003" y="1073950"/>
                  </a:lnTo>
                  <a:lnTo>
                    <a:pt x="94591" y="1070715"/>
                  </a:lnTo>
                  <a:lnTo>
                    <a:pt x="93175" y="1067481"/>
                  </a:lnTo>
                  <a:lnTo>
                    <a:pt x="91754" y="1064246"/>
                  </a:lnTo>
                  <a:lnTo>
                    <a:pt x="90329" y="1061011"/>
                  </a:lnTo>
                  <a:lnTo>
                    <a:pt x="88901" y="1057776"/>
                  </a:lnTo>
                  <a:lnTo>
                    <a:pt x="87470" y="1054541"/>
                  </a:lnTo>
                  <a:lnTo>
                    <a:pt x="86035" y="1051307"/>
                  </a:lnTo>
                  <a:lnTo>
                    <a:pt x="84599" y="1048072"/>
                  </a:lnTo>
                  <a:lnTo>
                    <a:pt x="83160" y="1044837"/>
                  </a:lnTo>
                  <a:lnTo>
                    <a:pt x="81720" y="1041602"/>
                  </a:lnTo>
                  <a:lnTo>
                    <a:pt x="80278" y="1038368"/>
                  </a:lnTo>
                  <a:lnTo>
                    <a:pt x="78836" y="1035133"/>
                  </a:lnTo>
                  <a:lnTo>
                    <a:pt x="77393" y="1031898"/>
                  </a:lnTo>
                  <a:lnTo>
                    <a:pt x="75951" y="1028663"/>
                  </a:lnTo>
                  <a:lnTo>
                    <a:pt x="74509" y="1025428"/>
                  </a:lnTo>
                  <a:lnTo>
                    <a:pt x="73068" y="1022194"/>
                  </a:lnTo>
                  <a:lnTo>
                    <a:pt x="71628" y="1018959"/>
                  </a:lnTo>
                  <a:lnTo>
                    <a:pt x="70191" y="1015724"/>
                  </a:lnTo>
                  <a:lnTo>
                    <a:pt x="68755" y="1012489"/>
                  </a:lnTo>
                  <a:lnTo>
                    <a:pt x="67322" y="1009254"/>
                  </a:lnTo>
                  <a:lnTo>
                    <a:pt x="65893" y="1006020"/>
                  </a:lnTo>
                  <a:lnTo>
                    <a:pt x="64467" y="1002785"/>
                  </a:lnTo>
                  <a:lnTo>
                    <a:pt x="63045" y="999550"/>
                  </a:lnTo>
                  <a:lnTo>
                    <a:pt x="61628" y="996315"/>
                  </a:lnTo>
                  <a:lnTo>
                    <a:pt x="60216" y="993080"/>
                  </a:lnTo>
                  <a:lnTo>
                    <a:pt x="58809" y="989846"/>
                  </a:lnTo>
                  <a:lnTo>
                    <a:pt x="57409" y="986611"/>
                  </a:lnTo>
                  <a:lnTo>
                    <a:pt x="56015" y="983376"/>
                  </a:lnTo>
                  <a:lnTo>
                    <a:pt x="54628" y="980141"/>
                  </a:lnTo>
                  <a:lnTo>
                    <a:pt x="53248" y="976906"/>
                  </a:lnTo>
                  <a:lnTo>
                    <a:pt x="51877" y="973672"/>
                  </a:lnTo>
                  <a:lnTo>
                    <a:pt x="50514" y="970437"/>
                  </a:lnTo>
                  <a:lnTo>
                    <a:pt x="49160" y="967202"/>
                  </a:lnTo>
                  <a:lnTo>
                    <a:pt x="47815" y="963967"/>
                  </a:lnTo>
                  <a:lnTo>
                    <a:pt x="46481" y="960733"/>
                  </a:lnTo>
                  <a:lnTo>
                    <a:pt x="45157" y="957498"/>
                  </a:lnTo>
                  <a:lnTo>
                    <a:pt x="43844" y="954263"/>
                  </a:lnTo>
                  <a:lnTo>
                    <a:pt x="42542" y="951028"/>
                  </a:lnTo>
                  <a:lnTo>
                    <a:pt x="41252" y="947793"/>
                  </a:lnTo>
                  <a:lnTo>
                    <a:pt x="39974" y="944559"/>
                  </a:lnTo>
                  <a:lnTo>
                    <a:pt x="38710" y="941324"/>
                  </a:lnTo>
                  <a:lnTo>
                    <a:pt x="37459" y="938089"/>
                  </a:lnTo>
                  <a:lnTo>
                    <a:pt x="36222" y="934854"/>
                  </a:lnTo>
                  <a:lnTo>
                    <a:pt x="34998" y="931619"/>
                  </a:lnTo>
                  <a:lnTo>
                    <a:pt x="33790" y="928385"/>
                  </a:lnTo>
                  <a:lnTo>
                    <a:pt x="32597" y="925150"/>
                  </a:lnTo>
                  <a:lnTo>
                    <a:pt x="31420" y="921915"/>
                  </a:lnTo>
                  <a:lnTo>
                    <a:pt x="30258" y="918680"/>
                  </a:lnTo>
                  <a:lnTo>
                    <a:pt x="29114" y="915445"/>
                  </a:lnTo>
                  <a:lnTo>
                    <a:pt x="27986" y="912211"/>
                  </a:lnTo>
                  <a:lnTo>
                    <a:pt x="26877" y="908976"/>
                  </a:lnTo>
                  <a:lnTo>
                    <a:pt x="25784" y="905741"/>
                  </a:lnTo>
                  <a:lnTo>
                    <a:pt x="24711" y="902506"/>
                  </a:lnTo>
                  <a:lnTo>
                    <a:pt x="23656" y="899271"/>
                  </a:lnTo>
                  <a:lnTo>
                    <a:pt x="22621" y="896037"/>
                  </a:lnTo>
                  <a:lnTo>
                    <a:pt x="21604" y="892802"/>
                  </a:lnTo>
                  <a:lnTo>
                    <a:pt x="20609" y="889567"/>
                  </a:lnTo>
                  <a:lnTo>
                    <a:pt x="19632" y="886332"/>
                  </a:lnTo>
                  <a:lnTo>
                    <a:pt x="18678" y="883098"/>
                  </a:lnTo>
                  <a:lnTo>
                    <a:pt x="17743" y="879863"/>
                  </a:lnTo>
                  <a:lnTo>
                    <a:pt x="16831" y="876628"/>
                  </a:lnTo>
                  <a:lnTo>
                    <a:pt x="15940" y="873393"/>
                  </a:lnTo>
                  <a:lnTo>
                    <a:pt x="15072" y="870158"/>
                  </a:lnTo>
                  <a:lnTo>
                    <a:pt x="14225" y="866924"/>
                  </a:lnTo>
                  <a:lnTo>
                    <a:pt x="13402" y="863689"/>
                  </a:lnTo>
                  <a:lnTo>
                    <a:pt x="12601" y="860454"/>
                  </a:lnTo>
                  <a:lnTo>
                    <a:pt x="11824" y="857219"/>
                  </a:lnTo>
                  <a:lnTo>
                    <a:pt x="11070" y="853984"/>
                  </a:lnTo>
                  <a:lnTo>
                    <a:pt x="10340" y="850750"/>
                  </a:lnTo>
                  <a:lnTo>
                    <a:pt x="9634" y="847515"/>
                  </a:lnTo>
                  <a:lnTo>
                    <a:pt x="8952" y="844280"/>
                  </a:lnTo>
                  <a:lnTo>
                    <a:pt x="8294" y="841045"/>
                  </a:lnTo>
                  <a:lnTo>
                    <a:pt x="7661" y="837810"/>
                  </a:lnTo>
                  <a:lnTo>
                    <a:pt x="7053" y="834576"/>
                  </a:lnTo>
                  <a:lnTo>
                    <a:pt x="6470" y="831341"/>
                  </a:lnTo>
                  <a:lnTo>
                    <a:pt x="5911" y="828106"/>
                  </a:lnTo>
                  <a:lnTo>
                    <a:pt x="5378" y="824871"/>
                  </a:lnTo>
                  <a:lnTo>
                    <a:pt x="4870" y="821636"/>
                  </a:lnTo>
                  <a:lnTo>
                    <a:pt x="4387" y="818402"/>
                  </a:lnTo>
                  <a:lnTo>
                    <a:pt x="3930" y="815167"/>
                  </a:lnTo>
                  <a:lnTo>
                    <a:pt x="3498" y="811932"/>
                  </a:lnTo>
                  <a:lnTo>
                    <a:pt x="3092" y="808697"/>
                  </a:lnTo>
                  <a:lnTo>
                    <a:pt x="2710" y="805463"/>
                  </a:lnTo>
                  <a:lnTo>
                    <a:pt x="2355" y="802228"/>
                  </a:lnTo>
                  <a:lnTo>
                    <a:pt x="2025" y="798993"/>
                  </a:lnTo>
                  <a:lnTo>
                    <a:pt x="1720" y="795758"/>
                  </a:lnTo>
                  <a:lnTo>
                    <a:pt x="1440" y="792523"/>
                  </a:lnTo>
                  <a:lnTo>
                    <a:pt x="1186" y="789289"/>
                  </a:lnTo>
                  <a:lnTo>
                    <a:pt x="957" y="786054"/>
                  </a:lnTo>
                  <a:lnTo>
                    <a:pt x="753" y="782819"/>
                  </a:lnTo>
                  <a:lnTo>
                    <a:pt x="573" y="779584"/>
                  </a:lnTo>
                  <a:lnTo>
                    <a:pt x="419" y="776349"/>
                  </a:lnTo>
                  <a:lnTo>
                    <a:pt x="288" y="773115"/>
                  </a:lnTo>
                  <a:lnTo>
                    <a:pt x="183" y="769880"/>
                  </a:lnTo>
                  <a:lnTo>
                    <a:pt x="101" y="766645"/>
                  </a:lnTo>
                  <a:lnTo>
                    <a:pt x="44" y="763410"/>
                  </a:lnTo>
                  <a:lnTo>
                    <a:pt x="10" y="760175"/>
                  </a:lnTo>
                  <a:lnTo>
                    <a:pt x="0" y="756941"/>
                  </a:lnTo>
                  <a:lnTo>
                    <a:pt x="12" y="753706"/>
                  </a:lnTo>
                  <a:lnTo>
                    <a:pt x="47" y="750471"/>
                  </a:lnTo>
                  <a:lnTo>
                    <a:pt x="105" y="747236"/>
                  </a:lnTo>
                  <a:lnTo>
                    <a:pt x="185" y="744001"/>
                  </a:lnTo>
                  <a:lnTo>
                    <a:pt x="287" y="740767"/>
                  </a:lnTo>
                  <a:lnTo>
                    <a:pt x="411" y="737532"/>
                  </a:lnTo>
                  <a:lnTo>
                    <a:pt x="555" y="734297"/>
                  </a:lnTo>
                  <a:lnTo>
                    <a:pt x="721" y="731062"/>
                  </a:lnTo>
                  <a:lnTo>
                    <a:pt x="906" y="727828"/>
                  </a:lnTo>
                  <a:lnTo>
                    <a:pt x="1112" y="724593"/>
                  </a:lnTo>
                  <a:lnTo>
                    <a:pt x="1336" y="721358"/>
                  </a:lnTo>
                  <a:lnTo>
                    <a:pt x="1581" y="718123"/>
                  </a:lnTo>
                  <a:lnTo>
                    <a:pt x="1843" y="714888"/>
                  </a:lnTo>
                  <a:lnTo>
                    <a:pt x="2124" y="711654"/>
                  </a:lnTo>
                  <a:lnTo>
                    <a:pt x="2421" y="708419"/>
                  </a:lnTo>
                  <a:lnTo>
                    <a:pt x="2737" y="705184"/>
                  </a:lnTo>
                  <a:lnTo>
                    <a:pt x="3068" y="701949"/>
                  </a:lnTo>
                  <a:lnTo>
                    <a:pt x="3417" y="698714"/>
                  </a:lnTo>
                  <a:lnTo>
                    <a:pt x="3780" y="695480"/>
                  </a:lnTo>
                  <a:lnTo>
                    <a:pt x="4159" y="692245"/>
                  </a:lnTo>
                  <a:lnTo>
                    <a:pt x="4552" y="689010"/>
                  </a:lnTo>
                  <a:lnTo>
                    <a:pt x="4959" y="685775"/>
                  </a:lnTo>
                  <a:lnTo>
                    <a:pt x="5379" y="682540"/>
                  </a:lnTo>
                  <a:lnTo>
                    <a:pt x="5813" y="679306"/>
                  </a:lnTo>
                  <a:lnTo>
                    <a:pt x="6258" y="676071"/>
                  </a:lnTo>
                  <a:lnTo>
                    <a:pt x="6715" y="672836"/>
                  </a:lnTo>
                  <a:lnTo>
                    <a:pt x="7183" y="669601"/>
                  </a:lnTo>
                  <a:lnTo>
                    <a:pt x="7662" y="666367"/>
                  </a:lnTo>
                  <a:lnTo>
                    <a:pt x="8150" y="663132"/>
                  </a:lnTo>
                  <a:lnTo>
                    <a:pt x="8649" y="659897"/>
                  </a:lnTo>
                  <a:lnTo>
                    <a:pt x="9155" y="656662"/>
                  </a:lnTo>
                  <a:lnTo>
                    <a:pt x="9670" y="653427"/>
                  </a:lnTo>
                  <a:lnTo>
                    <a:pt x="10192" y="650193"/>
                  </a:lnTo>
                  <a:lnTo>
                    <a:pt x="10722" y="646958"/>
                  </a:lnTo>
                  <a:lnTo>
                    <a:pt x="11257" y="643723"/>
                  </a:lnTo>
                  <a:lnTo>
                    <a:pt x="11799" y="640488"/>
                  </a:lnTo>
                  <a:lnTo>
                    <a:pt x="12346" y="637253"/>
                  </a:lnTo>
                  <a:lnTo>
                    <a:pt x="12897" y="634019"/>
                  </a:lnTo>
                  <a:lnTo>
                    <a:pt x="13453" y="630784"/>
                  </a:lnTo>
                  <a:lnTo>
                    <a:pt x="14012" y="627549"/>
                  </a:lnTo>
                  <a:lnTo>
                    <a:pt x="14573" y="624314"/>
                  </a:lnTo>
                  <a:lnTo>
                    <a:pt x="15138" y="621079"/>
                  </a:lnTo>
                  <a:lnTo>
                    <a:pt x="15704" y="617845"/>
                  </a:lnTo>
                  <a:lnTo>
                    <a:pt x="16271" y="614610"/>
                  </a:lnTo>
                  <a:lnTo>
                    <a:pt x="16839" y="611375"/>
                  </a:lnTo>
                  <a:lnTo>
                    <a:pt x="17407" y="608140"/>
                  </a:lnTo>
                  <a:lnTo>
                    <a:pt x="17974" y="604905"/>
                  </a:lnTo>
                  <a:lnTo>
                    <a:pt x="18541" y="601671"/>
                  </a:lnTo>
                  <a:lnTo>
                    <a:pt x="19107" y="598436"/>
                  </a:lnTo>
                  <a:lnTo>
                    <a:pt x="19670" y="595201"/>
                  </a:lnTo>
                  <a:lnTo>
                    <a:pt x="20232" y="591966"/>
                  </a:lnTo>
                  <a:lnTo>
                    <a:pt x="20790" y="588732"/>
                  </a:lnTo>
                  <a:lnTo>
                    <a:pt x="21345" y="585497"/>
                  </a:lnTo>
                  <a:lnTo>
                    <a:pt x="21896" y="582262"/>
                  </a:lnTo>
                  <a:lnTo>
                    <a:pt x="22444" y="579027"/>
                  </a:lnTo>
                  <a:lnTo>
                    <a:pt x="22987" y="575792"/>
                  </a:lnTo>
                  <a:lnTo>
                    <a:pt x="23525" y="572558"/>
                  </a:lnTo>
                  <a:lnTo>
                    <a:pt x="24057" y="569323"/>
                  </a:lnTo>
                  <a:lnTo>
                    <a:pt x="24584" y="566088"/>
                  </a:lnTo>
                  <a:lnTo>
                    <a:pt x="25104" y="562853"/>
                  </a:lnTo>
                  <a:lnTo>
                    <a:pt x="25620" y="559618"/>
                  </a:lnTo>
                  <a:lnTo>
                    <a:pt x="26126" y="556384"/>
                  </a:lnTo>
                  <a:lnTo>
                    <a:pt x="26628" y="553149"/>
                  </a:lnTo>
                  <a:lnTo>
                    <a:pt x="27120" y="549914"/>
                  </a:lnTo>
                  <a:lnTo>
                    <a:pt x="27607" y="546679"/>
                  </a:lnTo>
                  <a:lnTo>
                    <a:pt x="28084" y="543444"/>
                  </a:lnTo>
                  <a:lnTo>
                    <a:pt x="28555" y="540210"/>
                  </a:lnTo>
                  <a:lnTo>
                    <a:pt x="29016" y="536975"/>
                  </a:lnTo>
                  <a:lnTo>
                    <a:pt x="29470" y="533740"/>
                  </a:lnTo>
                  <a:lnTo>
                    <a:pt x="29914" y="530505"/>
                  </a:lnTo>
                  <a:lnTo>
                    <a:pt x="30351" y="527270"/>
                  </a:lnTo>
                  <a:lnTo>
                    <a:pt x="30777" y="524036"/>
                  </a:lnTo>
                  <a:lnTo>
                    <a:pt x="31196" y="520801"/>
                  </a:lnTo>
                  <a:lnTo>
                    <a:pt x="31603" y="517566"/>
                  </a:lnTo>
                  <a:lnTo>
                    <a:pt x="32004" y="514331"/>
                  </a:lnTo>
                  <a:lnTo>
                    <a:pt x="32393" y="511097"/>
                  </a:lnTo>
                  <a:lnTo>
                    <a:pt x="32776" y="507862"/>
                  </a:lnTo>
                  <a:lnTo>
                    <a:pt x="33146" y="504627"/>
                  </a:lnTo>
                  <a:lnTo>
                    <a:pt x="33510" y="501392"/>
                  </a:lnTo>
                  <a:lnTo>
                    <a:pt x="33862" y="498157"/>
                  </a:lnTo>
                  <a:lnTo>
                    <a:pt x="34207" y="494923"/>
                  </a:lnTo>
                  <a:lnTo>
                    <a:pt x="34540" y="491688"/>
                  </a:lnTo>
                  <a:lnTo>
                    <a:pt x="34867" y="488453"/>
                  </a:lnTo>
                  <a:lnTo>
                    <a:pt x="35182" y="485218"/>
                  </a:lnTo>
                  <a:lnTo>
                    <a:pt x="35491" y="481983"/>
                  </a:lnTo>
                  <a:lnTo>
                    <a:pt x="35789" y="478749"/>
                  </a:lnTo>
                  <a:lnTo>
                    <a:pt x="36080" y="475514"/>
                  </a:lnTo>
                  <a:lnTo>
                    <a:pt x="36360" y="472279"/>
                  </a:lnTo>
                  <a:lnTo>
                    <a:pt x="36634" y="469044"/>
                  </a:lnTo>
                  <a:lnTo>
                    <a:pt x="36899" y="465809"/>
                  </a:lnTo>
                  <a:lnTo>
                    <a:pt x="37157" y="462575"/>
                  </a:lnTo>
                  <a:lnTo>
                    <a:pt x="37405" y="459340"/>
                  </a:lnTo>
                  <a:lnTo>
                    <a:pt x="37648" y="456105"/>
                  </a:lnTo>
                  <a:lnTo>
                    <a:pt x="37882" y="452870"/>
                  </a:lnTo>
                  <a:lnTo>
                    <a:pt x="38111" y="449635"/>
                  </a:lnTo>
                  <a:lnTo>
                    <a:pt x="38332" y="446401"/>
                  </a:lnTo>
                  <a:lnTo>
                    <a:pt x="38548" y="443166"/>
                  </a:lnTo>
                  <a:lnTo>
                    <a:pt x="38756" y="439931"/>
                  </a:lnTo>
                  <a:lnTo>
                    <a:pt x="38960" y="436696"/>
                  </a:lnTo>
                  <a:lnTo>
                    <a:pt x="39158" y="433462"/>
                  </a:lnTo>
                  <a:lnTo>
                    <a:pt x="39352" y="430227"/>
                  </a:lnTo>
                  <a:lnTo>
                    <a:pt x="39540" y="426992"/>
                  </a:lnTo>
                  <a:lnTo>
                    <a:pt x="39725" y="423757"/>
                  </a:lnTo>
                  <a:lnTo>
                    <a:pt x="39905" y="420522"/>
                  </a:lnTo>
                  <a:lnTo>
                    <a:pt x="40083" y="417288"/>
                  </a:lnTo>
                  <a:lnTo>
                    <a:pt x="40257" y="414053"/>
                  </a:lnTo>
                  <a:lnTo>
                    <a:pt x="40429" y="410818"/>
                  </a:lnTo>
                  <a:lnTo>
                    <a:pt x="40598" y="407583"/>
                  </a:lnTo>
                  <a:lnTo>
                    <a:pt x="40766" y="404348"/>
                  </a:lnTo>
                  <a:lnTo>
                    <a:pt x="40932" y="401114"/>
                  </a:lnTo>
                  <a:lnTo>
                    <a:pt x="41097" y="397879"/>
                  </a:lnTo>
                  <a:lnTo>
                    <a:pt x="41263" y="394644"/>
                  </a:lnTo>
                  <a:lnTo>
                    <a:pt x="41428" y="391409"/>
                  </a:lnTo>
                  <a:lnTo>
                    <a:pt x="41593" y="388174"/>
                  </a:lnTo>
                  <a:lnTo>
                    <a:pt x="41759" y="384940"/>
                  </a:lnTo>
                  <a:lnTo>
                    <a:pt x="41928" y="381705"/>
                  </a:lnTo>
                  <a:lnTo>
                    <a:pt x="42097" y="378470"/>
                  </a:lnTo>
                  <a:lnTo>
                    <a:pt x="42270" y="375235"/>
                  </a:lnTo>
                  <a:lnTo>
                    <a:pt x="42444" y="372000"/>
                  </a:lnTo>
                  <a:lnTo>
                    <a:pt x="42623" y="368766"/>
                  </a:lnTo>
                  <a:lnTo>
                    <a:pt x="42804" y="365531"/>
                  </a:lnTo>
                  <a:lnTo>
                    <a:pt x="42990" y="362296"/>
                  </a:lnTo>
                  <a:lnTo>
                    <a:pt x="43180" y="359061"/>
                  </a:lnTo>
                  <a:lnTo>
                    <a:pt x="43377" y="355827"/>
                  </a:lnTo>
                  <a:lnTo>
                    <a:pt x="43577" y="352592"/>
                  </a:lnTo>
                  <a:lnTo>
                    <a:pt x="43785" y="349357"/>
                  </a:lnTo>
                  <a:lnTo>
                    <a:pt x="43998" y="346122"/>
                  </a:lnTo>
                  <a:lnTo>
                    <a:pt x="44220" y="342887"/>
                  </a:lnTo>
                  <a:lnTo>
                    <a:pt x="44446" y="339653"/>
                  </a:lnTo>
                  <a:lnTo>
                    <a:pt x="44684" y="336418"/>
                  </a:lnTo>
                  <a:lnTo>
                    <a:pt x="44926" y="333183"/>
                  </a:lnTo>
                  <a:lnTo>
                    <a:pt x="45180" y="329948"/>
                  </a:lnTo>
                  <a:lnTo>
                    <a:pt x="45440" y="326713"/>
                  </a:lnTo>
                  <a:lnTo>
                    <a:pt x="45713" y="323479"/>
                  </a:lnTo>
                  <a:lnTo>
                    <a:pt x="45992" y="320244"/>
                  </a:lnTo>
                  <a:lnTo>
                    <a:pt x="46285" y="317009"/>
                  </a:lnTo>
                  <a:lnTo>
                    <a:pt x="46584" y="313774"/>
                  </a:lnTo>
                  <a:lnTo>
                    <a:pt x="46899" y="310539"/>
                  </a:lnTo>
                  <a:lnTo>
                    <a:pt x="47221" y="307305"/>
                  </a:lnTo>
                  <a:lnTo>
                    <a:pt x="47559" y="304070"/>
                  </a:lnTo>
                  <a:lnTo>
                    <a:pt x="47904" y="300835"/>
                  </a:lnTo>
                  <a:lnTo>
                    <a:pt x="48266" y="297600"/>
                  </a:lnTo>
                  <a:lnTo>
                    <a:pt x="48636" y="294366"/>
                  </a:lnTo>
                  <a:lnTo>
                    <a:pt x="49024" y="291131"/>
                  </a:lnTo>
                  <a:lnTo>
                    <a:pt x="49420" y="287896"/>
                  </a:lnTo>
                  <a:lnTo>
                    <a:pt x="49835" y="284661"/>
                  </a:lnTo>
                  <a:lnTo>
                    <a:pt x="50258" y="281426"/>
                  </a:lnTo>
                  <a:lnTo>
                    <a:pt x="50700" y="278192"/>
                  </a:lnTo>
                  <a:lnTo>
                    <a:pt x="51151" y="274957"/>
                  </a:lnTo>
                  <a:lnTo>
                    <a:pt x="51623" y="271722"/>
                  </a:lnTo>
                  <a:lnTo>
                    <a:pt x="52103" y="268487"/>
                  </a:lnTo>
                  <a:lnTo>
                    <a:pt x="52604" y="265252"/>
                  </a:lnTo>
                  <a:lnTo>
                    <a:pt x="53114" y="262018"/>
                  </a:lnTo>
                  <a:lnTo>
                    <a:pt x="53645" y="258783"/>
                  </a:lnTo>
                  <a:lnTo>
                    <a:pt x="54186" y="255548"/>
                  </a:lnTo>
                  <a:lnTo>
                    <a:pt x="54748" y="252313"/>
                  </a:lnTo>
                  <a:lnTo>
                    <a:pt x="55319" y="249078"/>
                  </a:lnTo>
                  <a:lnTo>
                    <a:pt x="55913" y="245844"/>
                  </a:lnTo>
                  <a:lnTo>
                    <a:pt x="56515" y="242609"/>
                  </a:lnTo>
                  <a:lnTo>
                    <a:pt x="57141" y="239374"/>
                  </a:lnTo>
                  <a:lnTo>
                    <a:pt x="57775" y="236139"/>
                  </a:lnTo>
                  <a:lnTo>
                    <a:pt x="58432" y="232904"/>
                  </a:lnTo>
                  <a:lnTo>
                    <a:pt x="59098" y="229670"/>
                  </a:lnTo>
                  <a:lnTo>
                    <a:pt x="59788" y="226435"/>
                  </a:lnTo>
                  <a:lnTo>
                    <a:pt x="60486" y="223200"/>
                  </a:lnTo>
                  <a:lnTo>
                    <a:pt x="61207" y="219965"/>
                  </a:lnTo>
                  <a:lnTo>
                    <a:pt x="61937" y="216731"/>
                  </a:lnTo>
                  <a:lnTo>
                    <a:pt x="62691" y="213496"/>
                  </a:lnTo>
                  <a:lnTo>
                    <a:pt x="63453" y="210261"/>
                  </a:lnTo>
                  <a:lnTo>
                    <a:pt x="64238" y="207026"/>
                  </a:lnTo>
                  <a:lnTo>
                    <a:pt x="65031" y="203791"/>
                  </a:lnTo>
                  <a:lnTo>
                    <a:pt x="65847" y="200557"/>
                  </a:lnTo>
                  <a:lnTo>
                    <a:pt x="66672" y="197322"/>
                  </a:lnTo>
                  <a:lnTo>
                    <a:pt x="67519" y="194087"/>
                  </a:lnTo>
                  <a:lnTo>
                    <a:pt x="68374" y="190852"/>
                  </a:lnTo>
                  <a:lnTo>
                    <a:pt x="69252" y="187617"/>
                  </a:lnTo>
                  <a:lnTo>
                    <a:pt x="70137" y="184383"/>
                  </a:lnTo>
                  <a:lnTo>
                    <a:pt x="71044" y="181148"/>
                  </a:lnTo>
                  <a:lnTo>
                    <a:pt x="71959" y="177913"/>
                  </a:lnTo>
                  <a:lnTo>
                    <a:pt x="72895" y="174678"/>
                  </a:lnTo>
                  <a:lnTo>
                    <a:pt x="73839" y="171443"/>
                  </a:lnTo>
                  <a:lnTo>
                    <a:pt x="74803" y="168209"/>
                  </a:lnTo>
                  <a:lnTo>
                    <a:pt x="75774" y="164974"/>
                  </a:lnTo>
                  <a:lnTo>
                    <a:pt x="76765" y="161739"/>
                  </a:lnTo>
                  <a:lnTo>
                    <a:pt x="77763" y="158504"/>
                  </a:lnTo>
                  <a:lnTo>
                    <a:pt x="78781" y="155269"/>
                  </a:lnTo>
                  <a:lnTo>
                    <a:pt x="79804" y="152035"/>
                  </a:lnTo>
                  <a:lnTo>
                    <a:pt x="80847" y="148800"/>
                  </a:lnTo>
                  <a:lnTo>
                    <a:pt x="81895" y="145565"/>
                  </a:lnTo>
                  <a:lnTo>
                    <a:pt x="82962" y="142330"/>
                  </a:lnTo>
                  <a:lnTo>
                    <a:pt x="84034" y="139096"/>
                  </a:lnTo>
                  <a:lnTo>
                    <a:pt x="85123" y="135861"/>
                  </a:lnTo>
                  <a:lnTo>
                    <a:pt x="86217" y="132626"/>
                  </a:lnTo>
                  <a:lnTo>
                    <a:pt x="87328" y="129391"/>
                  </a:lnTo>
                  <a:lnTo>
                    <a:pt x="88443" y="126156"/>
                  </a:lnTo>
                  <a:lnTo>
                    <a:pt x="89574" y="122922"/>
                  </a:lnTo>
                  <a:lnTo>
                    <a:pt x="90709" y="119687"/>
                  </a:lnTo>
                  <a:lnTo>
                    <a:pt x="91858" y="116452"/>
                  </a:lnTo>
                  <a:lnTo>
                    <a:pt x="93012" y="113217"/>
                  </a:lnTo>
                  <a:lnTo>
                    <a:pt x="94178" y="109982"/>
                  </a:lnTo>
                  <a:lnTo>
                    <a:pt x="95349" y="106748"/>
                  </a:lnTo>
                  <a:lnTo>
                    <a:pt x="96531" y="103513"/>
                  </a:lnTo>
                  <a:lnTo>
                    <a:pt x="97717" y="100278"/>
                  </a:lnTo>
                  <a:lnTo>
                    <a:pt x="98914" y="97043"/>
                  </a:lnTo>
                  <a:lnTo>
                    <a:pt x="100114" y="93808"/>
                  </a:lnTo>
                  <a:lnTo>
                    <a:pt x="101324" y="90574"/>
                  </a:lnTo>
                  <a:lnTo>
                    <a:pt x="102536" y="87339"/>
                  </a:lnTo>
                  <a:lnTo>
                    <a:pt x="103757" y="84104"/>
                  </a:lnTo>
                  <a:lnTo>
                    <a:pt x="104981" y="80869"/>
                  </a:lnTo>
                  <a:lnTo>
                    <a:pt x="106212" y="77634"/>
                  </a:lnTo>
                  <a:lnTo>
                    <a:pt x="107446" y="74400"/>
                  </a:lnTo>
                  <a:lnTo>
                    <a:pt x="108685" y="71165"/>
                  </a:lnTo>
                  <a:lnTo>
                    <a:pt x="109927" y="67930"/>
                  </a:lnTo>
                  <a:lnTo>
                    <a:pt x="111173" y="64695"/>
                  </a:lnTo>
                  <a:lnTo>
                    <a:pt x="112421" y="61461"/>
                  </a:lnTo>
                  <a:lnTo>
                    <a:pt x="113673" y="58226"/>
                  </a:lnTo>
                  <a:lnTo>
                    <a:pt x="114926" y="54991"/>
                  </a:lnTo>
                  <a:lnTo>
                    <a:pt x="116182" y="51756"/>
                  </a:lnTo>
                  <a:lnTo>
                    <a:pt x="117439" y="48521"/>
                  </a:lnTo>
                  <a:lnTo>
                    <a:pt x="118697" y="45287"/>
                  </a:lnTo>
                  <a:lnTo>
                    <a:pt x="119956" y="42052"/>
                  </a:lnTo>
                  <a:lnTo>
                    <a:pt x="121216" y="38817"/>
                  </a:lnTo>
                  <a:lnTo>
                    <a:pt x="122475" y="35582"/>
                  </a:lnTo>
                  <a:lnTo>
                    <a:pt x="123735" y="32347"/>
                  </a:lnTo>
                  <a:lnTo>
                    <a:pt x="124994" y="29113"/>
                  </a:lnTo>
                  <a:lnTo>
                    <a:pt x="126251" y="25878"/>
                  </a:lnTo>
                  <a:lnTo>
                    <a:pt x="127508" y="22643"/>
                  </a:lnTo>
                  <a:lnTo>
                    <a:pt x="128762" y="19408"/>
                  </a:lnTo>
                  <a:lnTo>
                    <a:pt x="130016" y="16173"/>
                  </a:lnTo>
                  <a:lnTo>
                    <a:pt x="131266" y="12939"/>
                  </a:lnTo>
                  <a:lnTo>
                    <a:pt x="132514" y="9704"/>
                  </a:lnTo>
                  <a:lnTo>
                    <a:pt x="133759" y="6469"/>
                  </a:lnTo>
                  <a:lnTo>
                    <a:pt x="135002" y="3234"/>
                  </a:lnTo>
                  <a:lnTo>
                    <a:pt x="136239" y="0"/>
                  </a:lnTo>
                  <a:lnTo>
                    <a:pt x="317462" y="0"/>
                  </a:lnTo>
                  <a:lnTo>
                    <a:pt x="318700" y="3234"/>
                  </a:lnTo>
                  <a:lnTo>
                    <a:pt x="319943" y="6469"/>
                  </a:lnTo>
                  <a:lnTo>
                    <a:pt x="321187" y="9704"/>
                  </a:lnTo>
                  <a:lnTo>
                    <a:pt x="322436" y="12939"/>
                  </a:lnTo>
                  <a:lnTo>
                    <a:pt x="323685" y="16173"/>
                  </a:lnTo>
                  <a:lnTo>
                    <a:pt x="324939" y="19408"/>
                  </a:lnTo>
                  <a:lnTo>
                    <a:pt x="326193" y="22643"/>
                  </a:lnTo>
                  <a:lnTo>
                    <a:pt x="327450" y="25878"/>
                  </a:lnTo>
                  <a:lnTo>
                    <a:pt x="328708" y="29113"/>
                  </a:lnTo>
                  <a:lnTo>
                    <a:pt x="329967" y="32347"/>
                  </a:lnTo>
                  <a:lnTo>
                    <a:pt x="331226" y="35582"/>
                  </a:lnTo>
                  <a:lnTo>
                    <a:pt x="332485" y="38817"/>
                  </a:lnTo>
                  <a:lnTo>
                    <a:pt x="333745" y="42052"/>
                  </a:lnTo>
                  <a:lnTo>
                    <a:pt x="335004" y="45287"/>
                  </a:lnTo>
                  <a:lnTo>
                    <a:pt x="336262" y="48521"/>
                  </a:lnTo>
                  <a:lnTo>
                    <a:pt x="337519" y="51756"/>
                  </a:lnTo>
                  <a:lnTo>
                    <a:pt x="338775" y="54991"/>
                  </a:lnTo>
                  <a:lnTo>
                    <a:pt x="340028" y="58226"/>
                  </a:lnTo>
                  <a:lnTo>
                    <a:pt x="341280" y="61461"/>
                  </a:lnTo>
                  <a:lnTo>
                    <a:pt x="342528" y="64695"/>
                  </a:lnTo>
                  <a:lnTo>
                    <a:pt x="343774" y="67930"/>
                  </a:lnTo>
                  <a:lnTo>
                    <a:pt x="345016" y="71165"/>
                  </a:lnTo>
                  <a:lnTo>
                    <a:pt x="346255" y="74400"/>
                  </a:lnTo>
                  <a:lnTo>
                    <a:pt x="347489" y="77634"/>
                  </a:lnTo>
                  <a:lnTo>
                    <a:pt x="348720" y="80869"/>
                  </a:lnTo>
                  <a:lnTo>
                    <a:pt x="349944" y="84104"/>
                  </a:lnTo>
                  <a:lnTo>
                    <a:pt x="351165" y="87339"/>
                  </a:lnTo>
                  <a:lnTo>
                    <a:pt x="352378" y="90574"/>
                  </a:lnTo>
                  <a:lnTo>
                    <a:pt x="353587" y="93808"/>
                  </a:lnTo>
                  <a:lnTo>
                    <a:pt x="354787" y="97043"/>
                  </a:lnTo>
                  <a:lnTo>
                    <a:pt x="355984" y="100278"/>
                  </a:lnTo>
                  <a:lnTo>
                    <a:pt x="357170" y="103513"/>
                  </a:lnTo>
                  <a:lnTo>
                    <a:pt x="358353" y="106748"/>
                  </a:lnTo>
                  <a:lnTo>
                    <a:pt x="359523" y="109982"/>
                  </a:lnTo>
                  <a:lnTo>
                    <a:pt x="360690" y="113217"/>
                  </a:lnTo>
                  <a:lnTo>
                    <a:pt x="361843" y="116452"/>
                  </a:lnTo>
                  <a:lnTo>
                    <a:pt x="362992" y="119687"/>
                  </a:lnTo>
                  <a:lnTo>
                    <a:pt x="364128" y="122922"/>
                  </a:lnTo>
                  <a:lnTo>
                    <a:pt x="365258" y="126156"/>
                  </a:lnTo>
                  <a:lnTo>
                    <a:pt x="366373" y="129391"/>
                  </a:lnTo>
                  <a:lnTo>
                    <a:pt x="367484" y="132626"/>
                  </a:lnTo>
                  <a:lnTo>
                    <a:pt x="368578" y="135861"/>
                  </a:lnTo>
                  <a:lnTo>
                    <a:pt x="369667" y="139096"/>
                  </a:lnTo>
                  <a:lnTo>
                    <a:pt x="370739" y="142330"/>
                  </a:lnTo>
                  <a:lnTo>
                    <a:pt x="371806" y="145565"/>
                  </a:lnTo>
                  <a:lnTo>
                    <a:pt x="372854" y="148800"/>
                  </a:lnTo>
                  <a:lnTo>
                    <a:pt x="373897" y="152035"/>
                  </a:lnTo>
                  <a:lnTo>
                    <a:pt x="374921" y="155269"/>
                  </a:lnTo>
                  <a:lnTo>
                    <a:pt x="375938" y="158504"/>
                  </a:lnTo>
                  <a:lnTo>
                    <a:pt x="376936" y="161739"/>
                  </a:lnTo>
                  <a:lnTo>
                    <a:pt x="377927" y="164974"/>
                  </a:lnTo>
                  <a:lnTo>
                    <a:pt x="378898" y="168209"/>
                  </a:lnTo>
                  <a:lnTo>
                    <a:pt x="379862" y="171443"/>
                  </a:lnTo>
                  <a:lnTo>
                    <a:pt x="380806" y="174678"/>
                  </a:lnTo>
                  <a:lnTo>
                    <a:pt x="381742" y="177913"/>
                  </a:lnTo>
                  <a:lnTo>
                    <a:pt x="382657" y="181148"/>
                  </a:lnTo>
                  <a:lnTo>
                    <a:pt x="383564" y="184383"/>
                  </a:lnTo>
                  <a:lnTo>
                    <a:pt x="384449" y="187617"/>
                  </a:lnTo>
                  <a:lnTo>
                    <a:pt x="385327" y="190852"/>
                  </a:lnTo>
                  <a:lnTo>
                    <a:pt x="386182" y="194087"/>
                  </a:lnTo>
                  <a:lnTo>
                    <a:pt x="387029" y="197322"/>
                  </a:lnTo>
                  <a:lnTo>
                    <a:pt x="387854" y="200557"/>
                  </a:lnTo>
                  <a:lnTo>
                    <a:pt x="388670" y="203791"/>
                  </a:lnTo>
                  <a:lnTo>
                    <a:pt x="389463" y="207026"/>
                  </a:lnTo>
                  <a:lnTo>
                    <a:pt x="390248" y="210261"/>
                  </a:lnTo>
                  <a:lnTo>
                    <a:pt x="391010" y="213496"/>
                  </a:lnTo>
                  <a:lnTo>
                    <a:pt x="391764" y="216731"/>
                  </a:lnTo>
                  <a:lnTo>
                    <a:pt x="392494" y="219965"/>
                  </a:lnTo>
                  <a:lnTo>
                    <a:pt x="393215" y="223200"/>
                  </a:lnTo>
                  <a:lnTo>
                    <a:pt x="393913" y="226435"/>
                  </a:lnTo>
                  <a:lnTo>
                    <a:pt x="394603" y="229670"/>
                  </a:lnTo>
                  <a:lnTo>
                    <a:pt x="395269" y="232904"/>
                  </a:lnTo>
                  <a:lnTo>
                    <a:pt x="395926" y="236139"/>
                  </a:lnTo>
                  <a:lnTo>
                    <a:pt x="396560" y="239374"/>
                  </a:lnTo>
                  <a:lnTo>
                    <a:pt x="397186" y="242609"/>
                  </a:lnTo>
                  <a:lnTo>
                    <a:pt x="397788" y="245844"/>
                  </a:lnTo>
                  <a:lnTo>
                    <a:pt x="398382" y="249078"/>
                  </a:lnTo>
                  <a:lnTo>
                    <a:pt x="398953" y="252313"/>
                  </a:lnTo>
                  <a:lnTo>
                    <a:pt x="399516" y="255548"/>
                  </a:lnTo>
                  <a:lnTo>
                    <a:pt x="400056" y="258783"/>
                  </a:lnTo>
                  <a:lnTo>
                    <a:pt x="400587" y="262018"/>
                  </a:lnTo>
                  <a:lnTo>
                    <a:pt x="401097" y="265252"/>
                  </a:lnTo>
                  <a:lnTo>
                    <a:pt x="401598" y="268487"/>
                  </a:lnTo>
                  <a:lnTo>
                    <a:pt x="402078" y="271722"/>
                  </a:lnTo>
                  <a:lnTo>
                    <a:pt x="402550" y="274957"/>
                  </a:lnTo>
                  <a:lnTo>
                    <a:pt x="403001" y="278192"/>
                  </a:lnTo>
                  <a:lnTo>
                    <a:pt x="403443" y="281426"/>
                  </a:lnTo>
                  <a:lnTo>
                    <a:pt x="403866" y="284661"/>
                  </a:lnTo>
                  <a:lnTo>
                    <a:pt x="404281" y="287896"/>
                  </a:lnTo>
                  <a:lnTo>
                    <a:pt x="404677" y="291131"/>
                  </a:lnTo>
                  <a:lnTo>
                    <a:pt x="405065" y="294366"/>
                  </a:lnTo>
                  <a:lnTo>
                    <a:pt x="405435" y="297600"/>
                  </a:lnTo>
                  <a:lnTo>
                    <a:pt x="405797" y="300835"/>
                  </a:lnTo>
                  <a:lnTo>
                    <a:pt x="406143" y="304070"/>
                  </a:lnTo>
                  <a:lnTo>
                    <a:pt x="406480" y="307305"/>
                  </a:lnTo>
                  <a:lnTo>
                    <a:pt x="406802" y="310539"/>
                  </a:lnTo>
                  <a:lnTo>
                    <a:pt x="407117" y="313774"/>
                  </a:lnTo>
                  <a:lnTo>
                    <a:pt x="407416" y="317009"/>
                  </a:lnTo>
                  <a:lnTo>
                    <a:pt x="407709" y="320244"/>
                  </a:lnTo>
                  <a:lnTo>
                    <a:pt x="407988" y="323479"/>
                  </a:lnTo>
                  <a:lnTo>
                    <a:pt x="408261" y="326713"/>
                  </a:lnTo>
                  <a:lnTo>
                    <a:pt x="408521" y="329948"/>
                  </a:lnTo>
                  <a:lnTo>
                    <a:pt x="408775" y="333183"/>
                  </a:lnTo>
                  <a:lnTo>
                    <a:pt x="409017" y="336418"/>
                  </a:lnTo>
                  <a:lnTo>
                    <a:pt x="409255" y="339653"/>
                  </a:lnTo>
                  <a:lnTo>
                    <a:pt x="409481" y="342887"/>
                  </a:lnTo>
                  <a:lnTo>
                    <a:pt x="409703" y="346122"/>
                  </a:lnTo>
                  <a:lnTo>
                    <a:pt x="409916" y="349357"/>
                  </a:lnTo>
                  <a:lnTo>
                    <a:pt x="410124" y="352592"/>
                  </a:lnTo>
                  <a:lnTo>
                    <a:pt x="410324" y="355827"/>
                  </a:lnTo>
                  <a:lnTo>
                    <a:pt x="410521" y="359061"/>
                  </a:lnTo>
                  <a:lnTo>
                    <a:pt x="410711" y="362296"/>
                  </a:lnTo>
                  <a:lnTo>
                    <a:pt x="410898" y="365531"/>
                  </a:lnTo>
                  <a:lnTo>
                    <a:pt x="411079" y="368766"/>
                  </a:lnTo>
                  <a:lnTo>
                    <a:pt x="411257" y="372000"/>
                  </a:lnTo>
                  <a:lnTo>
                    <a:pt x="411432" y="375235"/>
                  </a:lnTo>
                  <a:lnTo>
                    <a:pt x="411604" y="378470"/>
                  </a:lnTo>
                  <a:lnTo>
                    <a:pt x="411773" y="381705"/>
                  </a:lnTo>
                  <a:lnTo>
                    <a:pt x="411942" y="384940"/>
                  </a:lnTo>
                  <a:lnTo>
                    <a:pt x="412108" y="388174"/>
                  </a:lnTo>
                  <a:lnTo>
                    <a:pt x="412274" y="391409"/>
                  </a:lnTo>
                  <a:lnTo>
                    <a:pt x="412439" y="394644"/>
                  </a:lnTo>
                  <a:lnTo>
                    <a:pt x="412604" y="397879"/>
                  </a:lnTo>
                  <a:lnTo>
                    <a:pt x="412769" y="401114"/>
                  </a:lnTo>
                  <a:lnTo>
                    <a:pt x="412935" y="404348"/>
                  </a:lnTo>
                  <a:lnTo>
                    <a:pt x="413103" y="407583"/>
                  </a:lnTo>
                  <a:lnTo>
                    <a:pt x="413272" y="410818"/>
                  </a:lnTo>
                  <a:lnTo>
                    <a:pt x="413444" y="414053"/>
                  </a:lnTo>
                  <a:lnTo>
                    <a:pt x="413618" y="417288"/>
                  </a:lnTo>
                  <a:lnTo>
                    <a:pt x="413796" y="420522"/>
                  </a:lnTo>
                  <a:lnTo>
                    <a:pt x="413976" y="423757"/>
                  </a:lnTo>
                  <a:lnTo>
                    <a:pt x="414161" y="426992"/>
                  </a:lnTo>
                  <a:lnTo>
                    <a:pt x="414349" y="430227"/>
                  </a:lnTo>
                  <a:lnTo>
                    <a:pt x="414543" y="433462"/>
                  </a:lnTo>
                  <a:lnTo>
                    <a:pt x="414741" y="436696"/>
                  </a:lnTo>
                  <a:lnTo>
                    <a:pt x="414945" y="439931"/>
                  </a:lnTo>
                  <a:lnTo>
                    <a:pt x="415153" y="443166"/>
                  </a:lnTo>
                  <a:lnTo>
                    <a:pt x="415369" y="446401"/>
                  </a:lnTo>
                  <a:lnTo>
                    <a:pt x="415590" y="449635"/>
                  </a:lnTo>
                  <a:lnTo>
                    <a:pt x="415819" y="452870"/>
                  </a:lnTo>
                  <a:lnTo>
                    <a:pt x="416053" y="456105"/>
                  </a:lnTo>
                  <a:lnTo>
                    <a:pt x="416296" y="459340"/>
                  </a:lnTo>
                  <a:lnTo>
                    <a:pt x="416544" y="462575"/>
                  </a:lnTo>
                  <a:lnTo>
                    <a:pt x="416803" y="465809"/>
                  </a:lnTo>
                  <a:lnTo>
                    <a:pt x="417067" y="469044"/>
                  </a:lnTo>
                  <a:lnTo>
                    <a:pt x="417341" y="472279"/>
                  </a:lnTo>
                  <a:lnTo>
                    <a:pt x="417621" y="475514"/>
                  </a:lnTo>
                  <a:lnTo>
                    <a:pt x="417913" y="478749"/>
                  </a:lnTo>
                  <a:lnTo>
                    <a:pt x="418210" y="481983"/>
                  </a:lnTo>
                  <a:lnTo>
                    <a:pt x="418519" y="485218"/>
                  </a:lnTo>
                  <a:lnTo>
                    <a:pt x="418834" y="488453"/>
                  </a:lnTo>
                  <a:lnTo>
                    <a:pt x="419161" y="491688"/>
                  </a:lnTo>
                  <a:lnTo>
                    <a:pt x="419494" y="494923"/>
                  </a:lnTo>
                  <a:lnTo>
                    <a:pt x="419839" y="498157"/>
                  </a:lnTo>
                  <a:lnTo>
                    <a:pt x="420191" y="501392"/>
                  </a:lnTo>
                  <a:lnTo>
                    <a:pt x="420555" y="504627"/>
                  </a:lnTo>
                  <a:lnTo>
                    <a:pt x="420925" y="507862"/>
                  </a:lnTo>
                  <a:lnTo>
                    <a:pt x="421308" y="511097"/>
                  </a:lnTo>
                  <a:lnTo>
                    <a:pt x="421697" y="514331"/>
                  </a:lnTo>
                  <a:lnTo>
                    <a:pt x="422098" y="517566"/>
                  </a:lnTo>
                  <a:lnTo>
                    <a:pt x="422505" y="520801"/>
                  </a:lnTo>
                  <a:lnTo>
                    <a:pt x="422924" y="524036"/>
                  </a:lnTo>
                  <a:lnTo>
                    <a:pt x="423350" y="527270"/>
                  </a:lnTo>
                  <a:lnTo>
                    <a:pt x="423787" y="530505"/>
                  </a:lnTo>
                  <a:lnTo>
                    <a:pt x="424231" y="533740"/>
                  </a:lnTo>
                  <a:lnTo>
                    <a:pt x="424685" y="536975"/>
                  </a:lnTo>
                  <a:lnTo>
                    <a:pt x="425146" y="540210"/>
                  </a:lnTo>
                  <a:lnTo>
                    <a:pt x="425617" y="543444"/>
                  </a:lnTo>
                  <a:lnTo>
                    <a:pt x="426094" y="546679"/>
                  </a:lnTo>
                  <a:lnTo>
                    <a:pt x="426581" y="549914"/>
                  </a:lnTo>
                  <a:lnTo>
                    <a:pt x="427073" y="553149"/>
                  </a:lnTo>
                  <a:lnTo>
                    <a:pt x="427575" y="556384"/>
                  </a:lnTo>
                  <a:lnTo>
                    <a:pt x="428082" y="559618"/>
                  </a:lnTo>
                  <a:lnTo>
                    <a:pt x="428597" y="562853"/>
                  </a:lnTo>
                  <a:lnTo>
                    <a:pt x="429117" y="566088"/>
                  </a:lnTo>
                  <a:lnTo>
                    <a:pt x="429644" y="569323"/>
                  </a:lnTo>
                  <a:lnTo>
                    <a:pt x="430176" y="572558"/>
                  </a:lnTo>
                  <a:lnTo>
                    <a:pt x="430715" y="575792"/>
                  </a:lnTo>
                  <a:lnTo>
                    <a:pt x="431257" y="579027"/>
                  </a:lnTo>
                  <a:lnTo>
                    <a:pt x="431805" y="582262"/>
                  </a:lnTo>
                  <a:lnTo>
                    <a:pt x="432356" y="585497"/>
                  </a:lnTo>
                  <a:lnTo>
                    <a:pt x="432911" y="588732"/>
                  </a:lnTo>
                  <a:lnTo>
                    <a:pt x="433469" y="591966"/>
                  </a:lnTo>
                  <a:lnTo>
                    <a:pt x="434031" y="595201"/>
                  </a:lnTo>
                  <a:lnTo>
                    <a:pt x="434594" y="598436"/>
                  </a:lnTo>
                  <a:lnTo>
                    <a:pt x="435160" y="601671"/>
                  </a:lnTo>
                  <a:lnTo>
                    <a:pt x="435727" y="604905"/>
                  </a:lnTo>
                  <a:lnTo>
                    <a:pt x="436295" y="608140"/>
                  </a:lnTo>
                  <a:lnTo>
                    <a:pt x="436862" y="611375"/>
                  </a:lnTo>
                  <a:lnTo>
                    <a:pt x="437430" y="614610"/>
                  </a:lnTo>
                  <a:lnTo>
                    <a:pt x="437998" y="617845"/>
                  </a:lnTo>
                  <a:lnTo>
                    <a:pt x="438564" y="621079"/>
                  </a:lnTo>
                  <a:lnTo>
                    <a:pt x="439128" y="624314"/>
                  </a:lnTo>
                  <a:lnTo>
                    <a:pt x="439690" y="627549"/>
                  </a:lnTo>
                  <a:lnTo>
                    <a:pt x="440249" y="630784"/>
                  </a:lnTo>
                  <a:lnTo>
                    <a:pt x="440804" y="634019"/>
                  </a:lnTo>
                  <a:lnTo>
                    <a:pt x="441355" y="637253"/>
                  </a:lnTo>
                  <a:lnTo>
                    <a:pt x="441902" y="640488"/>
                  </a:lnTo>
                  <a:lnTo>
                    <a:pt x="442444" y="643723"/>
                  </a:lnTo>
                  <a:lnTo>
                    <a:pt x="442979" y="646958"/>
                  </a:lnTo>
                  <a:lnTo>
                    <a:pt x="443509" y="650193"/>
                  </a:lnTo>
                  <a:lnTo>
                    <a:pt x="444031" y="653427"/>
                  </a:lnTo>
                  <a:lnTo>
                    <a:pt x="444546" y="656662"/>
                  </a:lnTo>
                  <a:lnTo>
                    <a:pt x="445053" y="659897"/>
                  </a:lnTo>
                  <a:lnTo>
                    <a:pt x="445551" y="663132"/>
                  </a:lnTo>
                  <a:lnTo>
                    <a:pt x="446039" y="666367"/>
                  </a:lnTo>
                  <a:lnTo>
                    <a:pt x="446518" y="669601"/>
                  </a:lnTo>
                  <a:lnTo>
                    <a:pt x="446986" y="672836"/>
                  </a:lnTo>
                  <a:lnTo>
                    <a:pt x="447444" y="676071"/>
                  </a:lnTo>
                  <a:lnTo>
                    <a:pt x="447888" y="679306"/>
                  </a:lnTo>
                  <a:lnTo>
                    <a:pt x="448322" y="682540"/>
                  </a:lnTo>
                  <a:lnTo>
                    <a:pt x="448742" y="685775"/>
                  </a:lnTo>
                  <a:lnTo>
                    <a:pt x="449149" y="689010"/>
                  </a:lnTo>
                  <a:lnTo>
                    <a:pt x="449542" y="692245"/>
                  </a:lnTo>
                  <a:lnTo>
                    <a:pt x="449921" y="695480"/>
                  </a:lnTo>
                  <a:lnTo>
                    <a:pt x="450284" y="698714"/>
                  </a:lnTo>
                  <a:lnTo>
                    <a:pt x="450633" y="701949"/>
                  </a:lnTo>
                  <a:lnTo>
                    <a:pt x="450964" y="705184"/>
                  </a:lnTo>
                  <a:lnTo>
                    <a:pt x="451280" y="708419"/>
                  </a:lnTo>
                  <a:lnTo>
                    <a:pt x="451577" y="711654"/>
                  </a:lnTo>
                  <a:lnTo>
                    <a:pt x="451859" y="714888"/>
                  </a:lnTo>
                  <a:lnTo>
                    <a:pt x="452121" y="718123"/>
                  </a:lnTo>
                  <a:lnTo>
                    <a:pt x="452365" y="721358"/>
                  </a:lnTo>
                  <a:lnTo>
                    <a:pt x="452589" y="724593"/>
                  </a:lnTo>
                  <a:lnTo>
                    <a:pt x="452795" y="727828"/>
                  </a:lnTo>
                  <a:lnTo>
                    <a:pt x="452980" y="731062"/>
                  </a:lnTo>
                  <a:lnTo>
                    <a:pt x="453146" y="734297"/>
                  </a:lnTo>
                  <a:lnTo>
                    <a:pt x="453290" y="737532"/>
                  </a:lnTo>
                  <a:lnTo>
                    <a:pt x="453414" y="740767"/>
                  </a:lnTo>
                  <a:lnTo>
                    <a:pt x="453516" y="744001"/>
                  </a:lnTo>
                  <a:lnTo>
                    <a:pt x="453596" y="747236"/>
                  </a:lnTo>
                  <a:lnTo>
                    <a:pt x="453654" y="750471"/>
                  </a:lnTo>
                  <a:lnTo>
                    <a:pt x="453690" y="753706"/>
                  </a:lnTo>
                  <a:lnTo>
                    <a:pt x="453702" y="756941"/>
                  </a:lnTo>
                  <a:lnTo>
                    <a:pt x="453692" y="760175"/>
                  </a:lnTo>
                  <a:lnTo>
                    <a:pt x="453657" y="763410"/>
                  </a:lnTo>
                  <a:lnTo>
                    <a:pt x="453600" y="766645"/>
                  </a:lnTo>
                  <a:lnTo>
                    <a:pt x="453518" y="769880"/>
                  </a:lnTo>
                  <a:lnTo>
                    <a:pt x="453413" y="773115"/>
                  </a:lnTo>
                  <a:lnTo>
                    <a:pt x="453282" y="776349"/>
                  </a:lnTo>
                  <a:lnTo>
                    <a:pt x="453128" y="779584"/>
                  </a:lnTo>
                  <a:lnTo>
                    <a:pt x="452948" y="782819"/>
                  </a:lnTo>
                  <a:lnTo>
                    <a:pt x="452744" y="786054"/>
                  </a:lnTo>
                  <a:lnTo>
                    <a:pt x="452515" y="789289"/>
                  </a:lnTo>
                  <a:lnTo>
                    <a:pt x="452261" y="792523"/>
                  </a:lnTo>
                  <a:lnTo>
                    <a:pt x="451981" y="795758"/>
                  </a:lnTo>
                  <a:lnTo>
                    <a:pt x="451677" y="798993"/>
                  </a:lnTo>
                  <a:lnTo>
                    <a:pt x="451346" y="802228"/>
                  </a:lnTo>
                  <a:lnTo>
                    <a:pt x="450991" y="805463"/>
                  </a:lnTo>
                  <a:lnTo>
                    <a:pt x="450609" y="808697"/>
                  </a:lnTo>
                  <a:lnTo>
                    <a:pt x="450203" y="811932"/>
                  </a:lnTo>
                  <a:lnTo>
                    <a:pt x="449771" y="815167"/>
                  </a:lnTo>
                  <a:lnTo>
                    <a:pt x="449314" y="818402"/>
                  </a:lnTo>
                  <a:lnTo>
                    <a:pt x="448831" y="821636"/>
                  </a:lnTo>
                  <a:lnTo>
                    <a:pt x="448323" y="824871"/>
                  </a:lnTo>
                  <a:lnTo>
                    <a:pt x="447790" y="828106"/>
                  </a:lnTo>
                  <a:lnTo>
                    <a:pt x="447231" y="831341"/>
                  </a:lnTo>
                  <a:lnTo>
                    <a:pt x="446648" y="834576"/>
                  </a:lnTo>
                  <a:lnTo>
                    <a:pt x="446040" y="837810"/>
                  </a:lnTo>
                  <a:lnTo>
                    <a:pt x="445407" y="841045"/>
                  </a:lnTo>
                  <a:lnTo>
                    <a:pt x="444749" y="844280"/>
                  </a:lnTo>
                  <a:lnTo>
                    <a:pt x="444067" y="847515"/>
                  </a:lnTo>
                  <a:lnTo>
                    <a:pt x="443361" y="850750"/>
                  </a:lnTo>
                  <a:lnTo>
                    <a:pt x="442631" y="853984"/>
                  </a:lnTo>
                  <a:lnTo>
                    <a:pt x="441877" y="857219"/>
                  </a:lnTo>
                  <a:lnTo>
                    <a:pt x="441100" y="860454"/>
                  </a:lnTo>
                  <a:lnTo>
                    <a:pt x="440299" y="863689"/>
                  </a:lnTo>
                  <a:lnTo>
                    <a:pt x="439476" y="866924"/>
                  </a:lnTo>
                  <a:lnTo>
                    <a:pt x="438629" y="870158"/>
                  </a:lnTo>
                  <a:lnTo>
                    <a:pt x="437761" y="873393"/>
                  </a:lnTo>
                  <a:lnTo>
                    <a:pt x="436870" y="876628"/>
                  </a:lnTo>
                  <a:lnTo>
                    <a:pt x="435958" y="879863"/>
                  </a:lnTo>
                  <a:lnTo>
                    <a:pt x="435023" y="883098"/>
                  </a:lnTo>
                  <a:lnTo>
                    <a:pt x="434069" y="886332"/>
                  </a:lnTo>
                  <a:lnTo>
                    <a:pt x="433093" y="889567"/>
                  </a:lnTo>
                  <a:lnTo>
                    <a:pt x="432097" y="892802"/>
                  </a:lnTo>
                  <a:lnTo>
                    <a:pt x="431080" y="896037"/>
                  </a:lnTo>
                  <a:lnTo>
                    <a:pt x="430045" y="899271"/>
                  </a:lnTo>
                  <a:lnTo>
                    <a:pt x="428990" y="902506"/>
                  </a:lnTo>
                  <a:lnTo>
                    <a:pt x="427917" y="905741"/>
                  </a:lnTo>
                  <a:lnTo>
                    <a:pt x="426824" y="908976"/>
                  </a:lnTo>
                  <a:lnTo>
                    <a:pt x="425715" y="912211"/>
                  </a:lnTo>
                  <a:lnTo>
                    <a:pt x="424587" y="915445"/>
                  </a:lnTo>
                  <a:lnTo>
                    <a:pt x="423443" y="918680"/>
                  </a:lnTo>
                  <a:lnTo>
                    <a:pt x="422281" y="921915"/>
                  </a:lnTo>
                  <a:lnTo>
                    <a:pt x="421104" y="925150"/>
                  </a:lnTo>
                  <a:lnTo>
                    <a:pt x="419911" y="928385"/>
                  </a:lnTo>
                  <a:lnTo>
                    <a:pt x="418703" y="931619"/>
                  </a:lnTo>
                  <a:lnTo>
                    <a:pt x="417480" y="934854"/>
                  </a:lnTo>
                  <a:lnTo>
                    <a:pt x="416243" y="938089"/>
                  </a:lnTo>
                  <a:lnTo>
                    <a:pt x="414991" y="941324"/>
                  </a:lnTo>
                  <a:lnTo>
                    <a:pt x="413727" y="944559"/>
                  </a:lnTo>
                  <a:lnTo>
                    <a:pt x="412449" y="947793"/>
                  </a:lnTo>
                  <a:lnTo>
                    <a:pt x="411159" y="951028"/>
                  </a:lnTo>
                  <a:lnTo>
                    <a:pt x="409857" y="954263"/>
                  </a:lnTo>
                  <a:lnTo>
                    <a:pt x="408544" y="957498"/>
                  </a:lnTo>
                  <a:lnTo>
                    <a:pt x="407220" y="960733"/>
                  </a:lnTo>
                  <a:lnTo>
                    <a:pt x="405886" y="963967"/>
                  </a:lnTo>
                  <a:lnTo>
                    <a:pt x="404541" y="967202"/>
                  </a:lnTo>
                  <a:lnTo>
                    <a:pt x="403187" y="970437"/>
                  </a:lnTo>
                  <a:lnTo>
                    <a:pt x="401824" y="973672"/>
                  </a:lnTo>
                  <a:lnTo>
                    <a:pt x="400453" y="976906"/>
                  </a:lnTo>
                  <a:lnTo>
                    <a:pt x="399073" y="980141"/>
                  </a:lnTo>
                  <a:lnTo>
                    <a:pt x="397686" y="983376"/>
                  </a:lnTo>
                  <a:lnTo>
                    <a:pt x="396292" y="986611"/>
                  </a:lnTo>
                  <a:lnTo>
                    <a:pt x="394892" y="989846"/>
                  </a:lnTo>
                  <a:lnTo>
                    <a:pt x="393485" y="993080"/>
                  </a:lnTo>
                  <a:lnTo>
                    <a:pt x="392073" y="996315"/>
                  </a:lnTo>
                  <a:lnTo>
                    <a:pt x="390656" y="999550"/>
                  </a:lnTo>
                  <a:lnTo>
                    <a:pt x="389234" y="1002785"/>
                  </a:lnTo>
                  <a:lnTo>
                    <a:pt x="387808" y="1006020"/>
                  </a:lnTo>
                  <a:lnTo>
                    <a:pt x="386379" y="1009254"/>
                  </a:lnTo>
                  <a:lnTo>
                    <a:pt x="384946" y="1012489"/>
                  </a:lnTo>
                  <a:lnTo>
                    <a:pt x="383511" y="1015724"/>
                  </a:lnTo>
                  <a:lnTo>
                    <a:pt x="382073" y="1018959"/>
                  </a:lnTo>
                  <a:lnTo>
                    <a:pt x="380633" y="1022194"/>
                  </a:lnTo>
                  <a:lnTo>
                    <a:pt x="379192" y="1025428"/>
                  </a:lnTo>
                  <a:lnTo>
                    <a:pt x="377750" y="1028663"/>
                  </a:lnTo>
                  <a:lnTo>
                    <a:pt x="376308" y="1031898"/>
                  </a:lnTo>
                  <a:lnTo>
                    <a:pt x="374865" y="1035133"/>
                  </a:lnTo>
                  <a:lnTo>
                    <a:pt x="373423" y="1038368"/>
                  </a:lnTo>
                  <a:lnTo>
                    <a:pt x="371981" y="1041602"/>
                  </a:lnTo>
                  <a:lnTo>
                    <a:pt x="370541" y="1044837"/>
                  </a:lnTo>
                  <a:lnTo>
                    <a:pt x="369102" y="1048072"/>
                  </a:lnTo>
                  <a:lnTo>
                    <a:pt x="367666" y="1051307"/>
                  </a:lnTo>
                  <a:lnTo>
                    <a:pt x="366232" y="1054541"/>
                  </a:lnTo>
                  <a:lnTo>
                    <a:pt x="364800" y="1057776"/>
                  </a:lnTo>
                  <a:lnTo>
                    <a:pt x="363372" y="1061011"/>
                  </a:lnTo>
                  <a:lnTo>
                    <a:pt x="361947" y="1064246"/>
                  </a:lnTo>
                  <a:lnTo>
                    <a:pt x="360526" y="1067481"/>
                  </a:lnTo>
                  <a:lnTo>
                    <a:pt x="359110" y="1070715"/>
                  </a:lnTo>
                  <a:lnTo>
                    <a:pt x="357698" y="1073950"/>
                  </a:lnTo>
                  <a:lnTo>
                    <a:pt x="356292" y="1077185"/>
                  </a:lnTo>
                  <a:lnTo>
                    <a:pt x="354890" y="1080420"/>
                  </a:lnTo>
                  <a:lnTo>
                    <a:pt x="353495" y="1083655"/>
                  </a:lnTo>
                  <a:lnTo>
                    <a:pt x="352104" y="1086889"/>
                  </a:lnTo>
                  <a:lnTo>
                    <a:pt x="350722" y="1090124"/>
                  </a:lnTo>
                  <a:lnTo>
                    <a:pt x="349345" y="1093359"/>
                  </a:lnTo>
                  <a:lnTo>
                    <a:pt x="347976" y="1096594"/>
                  </a:lnTo>
                  <a:lnTo>
                    <a:pt x="346613" y="1099829"/>
                  </a:lnTo>
                  <a:lnTo>
                    <a:pt x="345259" y="1103063"/>
                  </a:lnTo>
                  <a:lnTo>
                    <a:pt x="343912" y="1106298"/>
                  </a:lnTo>
                  <a:lnTo>
                    <a:pt x="342575" y="1109533"/>
                  </a:lnTo>
                  <a:lnTo>
                    <a:pt x="341244" y="1112768"/>
                  </a:lnTo>
                  <a:lnTo>
                    <a:pt x="339924" y="1116002"/>
                  </a:lnTo>
                  <a:lnTo>
                    <a:pt x="338611" y="1119237"/>
                  </a:lnTo>
                  <a:lnTo>
                    <a:pt x="337310" y="1122472"/>
                  </a:lnTo>
                  <a:lnTo>
                    <a:pt x="336016" y="1125707"/>
                  </a:lnTo>
                  <a:lnTo>
                    <a:pt x="334735" y="1128942"/>
                  </a:lnTo>
                  <a:lnTo>
                    <a:pt x="333461" y="1132176"/>
                  </a:lnTo>
                  <a:lnTo>
                    <a:pt x="332200" y="1135411"/>
                  </a:lnTo>
                  <a:lnTo>
                    <a:pt x="330947" y="1138646"/>
                  </a:lnTo>
                  <a:lnTo>
                    <a:pt x="329708" y="1141881"/>
                  </a:lnTo>
                  <a:lnTo>
                    <a:pt x="328477" y="1145116"/>
                  </a:lnTo>
                  <a:lnTo>
                    <a:pt x="327260" y="1148350"/>
                  </a:lnTo>
                  <a:lnTo>
                    <a:pt x="326052" y="1151585"/>
                  </a:lnTo>
                  <a:lnTo>
                    <a:pt x="324859" y="1154820"/>
                  </a:lnTo>
                  <a:lnTo>
                    <a:pt x="323675" y="1158055"/>
                  </a:lnTo>
                  <a:lnTo>
                    <a:pt x="322506" y="1161290"/>
                  </a:lnTo>
                  <a:lnTo>
                    <a:pt x="321346" y="1164524"/>
                  </a:lnTo>
                  <a:lnTo>
                    <a:pt x="320202" y="1167759"/>
                  </a:lnTo>
                  <a:lnTo>
                    <a:pt x="319068" y="1170994"/>
                  </a:lnTo>
                  <a:lnTo>
                    <a:pt x="317950" y="1174229"/>
                  </a:lnTo>
                  <a:lnTo>
                    <a:pt x="316841" y="1177464"/>
                  </a:lnTo>
                  <a:lnTo>
                    <a:pt x="315750" y="1180698"/>
                  </a:lnTo>
                  <a:lnTo>
                    <a:pt x="314669" y="1183933"/>
                  </a:lnTo>
                  <a:lnTo>
                    <a:pt x="313604" y="1187168"/>
                  </a:lnTo>
                  <a:lnTo>
                    <a:pt x="312550" y="1190403"/>
                  </a:lnTo>
                  <a:lnTo>
                    <a:pt x="311514" y="1193637"/>
                  </a:lnTo>
                  <a:lnTo>
                    <a:pt x="310488" y="1196872"/>
                  </a:lnTo>
                  <a:lnTo>
                    <a:pt x="309481" y="1200107"/>
                  </a:lnTo>
                  <a:lnTo>
                    <a:pt x="308484" y="1203342"/>
                  </a:lnTo>
                  <a:lnTo>
                    <a:pt x="307505" y="1206577"/>
                  </a:lnTo>
                  <a:lnTo>
                    <a:pt x="306537" y="1209811"/>
                  </a:lnTo>
                  <a:lnTo>
                    <a:pt x="305588" y="1213046"/>
                  </a:lnTo>
                  <a:lnTo>
                    <a:pt x="304650" y="1216281"/>
                  </a:lnTo>
                  <a:lnTo>
                    <a:pt x="303731" y="1219516"/>
                  </a:lnTo>
                  <a:lnTo>
                    <a:pt x="302823" y="1222751"/>
                  </a:lnTo>
                  <a:lnTo>
                    <a:pt x="301935" y="1225985"/>
                  </a:lnTo>
                  <a:lnTo>
                    <a:pt x="301058" y="1229220"/>
                  </a:lnTo>
                  <a:lnTo>
                    <a:pt x="300201" y="1232455"/>
                  </a:lnTo>
                  <a:lnTo>
                    <a:pt x="299355" y="1235690"/>
                  </a:lnTo>
                  <a:lnTo>
                    <a:pt x="298529" y="1238925"/>
                  </a:lnTo>
                  <a:lnTo>
                    <a:pt x="297714" y="1242159"/>
                  </a:lnTo>
                  <a:lnTo>
                    <a:pt x="296920" y="1245394"/>
                  </a:lnTo>
                  <a:lnTo>
                    <a:pt x="296137" y="1248629"/>
                  </a:lnTo>
                  <a:lnTo>
                    <a:pt x="295375" y="1251864"/>
                  </a:lnTo>
                  <a:lnTo>
                    <a:pt x="294624" y="1255099"/>
                  </a:lnTo>
                  <a:lnTo>
                    <a:pt x="293894" y="1258333"/>
                  </a:lnTo>
                  <a:lnTo>
                    <a:pt x="293175" y="1261568"/>
                  </a:lnTo>
                  <a:lnTo>
                    <a:pt x="292478" y="1264803"/>
                  </a:lnTo>
                  <a:lnTo>
                    <a:pt x="291791" y="1268038"/>
                  </a:lnTo>
                  <a:lnTo>
                    <a:pt x="291127" y="1271272"/>
                  </a:lnTo>
                  <a:lnTo>
                    <a:pt x="290473" y="1274507"/>
                  </a:lnTo>
                  <a:lnTo>
                    <a:pt x="289840" y="1277742"/>
                  </a:lnTo>
                  <a:lnTo>
                    <a:pt x="289219" y="1280977"/>
                  </a:lnTo>
                  <a:lnTo>
                    <a:pt x="288620" y="1284212"/>
                  </a:lnTo>
                  <a:lnTo>
                    <a:pt x="288031" y="1287446"/>
                  </a:lnTo>
                  <a:lnTo>
                    <a:pt x="287464" y="1290681"/>
                  </a:lnTo>
                  <a:lnTo>
                    <a:pt x="286908" y="1293916"/>
                  </a:lnTo>
                  <a:lnTo>
                    <a:pt x="286374" y="1297151"/>
                  </a:lnTo>
                  <a:lnTo>
                    <a:pt x="285851" y="1300386"/>
                  </a:lnTo>
                  <a:lnTo>
                    <a:pt x="285350" y="1303620"/>
                  </a:lnTo>
                  <a:lnTo>
                    <a:pt x="284859" y="1306855"/>
                  </a:lnTo>
                  <a:lnTo>
                    <a:pt x="284390" y="1310090"/>
                  </a:lnTo>
                  <a:lnTo>
                    <a:pt x="283931" y="1313325"/>
                  </a:lnTo>
                  <a:lnTo>
                    <a:pt x="283494" y="1316560"/>
                  </a:lnTo>
                  <a:lnTo>
                    <a:pt x="283067" y="1319794"/>
                  </a:lnTo>
                  <a:lnTo>
                    <a:pt x="282663" y="1323029"/>
                  </a:lnTo>
                  <a:lnTo>
                    <a:pt x="282268" y="1326264"/>
                  </a:lnTo>
                  <a:lnTo>
                    <a:pt x="281895" y="1329499"/>
                  </a:lnTo>
                  <a:lnTo>
                    <a:pt x="281531" y="1332734"/>
                  </a:lnTo>
                  <a:lnTo>
                    <a:pt x="281189" y="1335968"/>
                  </a:lnTo>
                  <a:lnTo>
                    <a:pt x="280857" y="1339203"/>
                  </a:lnTo>
                  <a:lnTo>
                    <a:pt x="280545" y="1342438"/>
                  </a:lnTo>
                  <a:lnTo>
                    <a:pt x="280244" y="1345673"/>
                  </a:lnTo>
                  <a:lnTo>
                    <a:pt x="279963" y="1348907"/>
                  </a:lnTo>
                  <a:lnTo>
                    <a:pt x="279691" y="1352142"/>
                  </a:lnTo>
                  <a:lnTo>
                    <a:pt x="279439" y="1355377"/>
                  </a:lnTo>
                  <a:lnTo>
                    <a:pt x="279197" y="1358612"/>
                  </a:lnTo>
                  <a:lnTo>
                    <a:pt x="278975" y="1361847"/>
                  </a:lnTo>
                  <a:lnTo>
                    <a:pt x="278761" y="1365081"/>
                  </a:lnTo>
                  <a:lnTo>
                    <a:pt x="278567" y="1368316"/>
                  </a:lnTo>
                  <a:lnTo>
                    <a:pt x="278382" y="1371551"/>
                  </a:lnTo>
                  <a:lnTo>
                    <a:pt x="278216" y="1374786"/>
                  </a:lnTo>
                  <a:lnTo>
                    <a:pt x="278057" y="1378021"/>
                  </a:lnTo>
                  <a:lnTo>
                    <a:pt x="277918" y="1381255"/>
                  </a:lnTo>
                  <a:lnTo>
                    <a:pt x="277786" y="1384490"/>
                  </a:lnTo>
                  <a:lnTo>
                    <a:pt x="277673" y="1387725"/>
                  </a:lnTo>
                  <a:lnTo>
                    <a:pt x="277566" y="1390960"/>
                  </a:lnTo>
                  <a:lnTo>
                    <a:pt x="277478" y="1394195"/>
                  </a:lnTo>
                  <a:lnTo>
                    <a:pt x="277396" y="1397429"/>
                  </a:lnTo>
                  <a:lnTo>
                    <a:pt x="277332" y="1400664"/>
                  </a:lnTo>
                  <a:lnTo>
                    <a:pt x="277274" y="1403899"/>
                  </a:lnTo>
                  <a:lnTo>
                    <a:pt x="277232" y="1407134"/>
                  </a:lnTo>
                  <a:lnTo>
                    <a:pt x="277197" y="1410369"/>
                  </a:lnTo>
                  <a:lnTo>
                    <a:pt x="277177" y="1413603"/>
                  </a:lnTo>
                  <a:lnTo>
                    <a:pt x="277163" y="1416838"/>
                  </a:lnTo>
                  <a:lnTo>
                    <a:pt x="277164" y="1420073"/>
                  </a:lnTo>
                  <a:lnTo>
                    <a:pt x="277170" y="1423308"/>
                  </a:lnTo>
                  <a:lnTo>
                    <a:pt x="277191" y="1426542"/>
                  </a:lnTo>
                  <a:lnTo>
                    <a:pt x="277216" y="1429777"/>
                  </a:lnTo>
                  <a:lnTo>
                    <a:pt x="277254" y="1433012"/>
                  </a:lnTo>
                  <a:lnTo>
                    <a:pt x="277298" y="1436247"/>
                  </a:lnTo>
                  <a:lnTo>
                    <a:pt x="277353" y="1439482"/>
                  </a:lnTo>
                  <a:lnTo>
                    <a:pt x="277413" y="1442716"/>
                  </a:lnTo>
                  <a:lnTo>
                    <a:pt x="277484" y="1445951"/>
                  </a:lnTo>
                  <a:lnTo>
                    <a:pt x="277559" y="1449186"/>
                  </a:lnTo>
                  <a:lnTo>
                    <a:pt x="277644" y="1452421"/>
                  </a:lnTo>
                  <a:lnTo>
                    <a:pt x="277733" y="1455656"/>
                  </a:lnTo>
                  <a:lnTo>
                    <a:pt x="277831" y="1458890"/>
                  </a:lnTo>
                  <a:lnTo>
                    <a:pt x="277932" y="1462125"/>
                  </a:lnTo>
                  <a:lnTo>
                    <a:pt x="278041" y="1465360"/>
                  </a:lnTo>
                  <a:lnTo>
                    <a:pt x="278153" y="1468595"/>
                  </a:lnTo>
                  <a:lnTo>
                    <a:pt x="278272" y="1471830"/>
                  </a:lnTo>
                  <a:lnTo>
                    <a:pt x="278394" y="1475064"/>
                  </a:lnTo>
                  <a:lnTo>
                    <a:pt x="278521" y="1478299"/>
                  </a:lnTo>
                  <a:lnTo>
                    <a:pt x="278651" y="1481534"/>
                  </a:lnTo>
                  <a:lnTo>
                    <a:pt x="278785" y="1484769"/>
                  </a:lnTo>
                  <a:lnTo>
                    <a:pt x="278921" y="1488003"/>
                  </a:lnTo>
                  <a:lnTo>
                    <a:pt x="279061" y="1491238"/>
                  </a:lnTo>
                  <a:lnTo>
                    <a:pt x="279202" y="1494473"/>
                  </a:lnTo>
                  <a:lnTo>
                    <a:pt x="279346" y="1497708"/>
                  </a:lnTo>
                  <a:lnTo>
                    <a:pt x="279491" y="1500943"/>
                  </a:lnTo>
                  <a:lnTo>
                    <a:pt x="279637" y="1504177"/>
                  </a:lnTo>
                  <a:lnTo>
                    <a:pt x="279783" y="1507412"/>
                  </a:lnTo>
                  <a:lnTo>
                    <a:pt x="279931" y="1510647"/>
                  </a:lnTo>
                  <a:lnTo>
                    <a:pt x="280078" y="1513882"/>
                  </a:lnTo>
                  <a:lnTo>
                    <a:pt x="280224" y="1517117"/>
                  </a:lnTo>
                  <a:lnTo>
                    <a:pt x="280371" y="1520351"/>
                  </a:lnTo>
                  <a:lnTo>
                    <a:pt x="280515" y="1523586"/>
                  </a:lnTo>
                  <a:lnTo>
                    <a:pt x="280659" y="1526821"/>
                  </a:lnTo>
                  <a:lnTo>
                    <a:pt x="280800" y="1530056"/>
                  </a:lnTo>
                  <a:lnTo>
                    <a:pt x="280940" y="1533291"/>
                  </a:lnTo>
                  <a:lnTo>
                    <a:pt x="281076" y="1536525"/>
                  </a:lnTo>
                  <a:lnTo>
                    <a:pt x="281211" y="1539760"/>
                  </a:lnTo>
                  <a:lnTo>
                    <a:pt x="281340" y="1542995"/>
                  </a:lnTo>
                  <a:lnTo>
                    <a:pt x="281469" y="1546230"/>
                  </a:lnTo>
                  <a:lnTo>
                    <a:pt x="281591" y="1549465"/>
                  </a:lnTo>
                  <a:lnTo>
                    <a:pt x="281711" y="1552699"/>
                  </a:lnTo>
                  <a:lnTo>
                    <a:pt x="281824" y="1555934"/>
                  </a:lnTo>
                  <a:lnTo>
                    <a:pt x="281935" y="1559169"/>
                  </a:lnTo>
                  <a:lnTo>
                    <a:pt x="282038" y="1562404"/>
                  </a:lnTo>
                  <a:lnTo>
                    <a:pt x="282139" y="1565638"/>
                  </a:lnTo>
                  <a:lnTo>
                    <a:pt x="282231" y="1568873"/>
                  </a:lnTo>
                  <a:lnTo>
                    <a:pt x="282320" y="1572108"/>
                  </a:lnTo>
                  <a:lnTo>
                    <a:pt x="282399" y="1575343"/>
                  </a:lnTo>
                  <a:lnTo>
                    <a:pt x="282475" y="1578578"/>
                  </a:lnTo>
                  <a:lnTo>
                    <a:pt x="282541" y="1581812"/>
                  </a:lnTo>
                  <a:lnTo>
                    <a:pt x="282603" y="1585047"/>
                  </a:lnTo>
                  <a:lnTo>
                    <a:pt x="282654" y="1588282"/>
                  </a:lnTo>
                  <a:lnTo>
                    <a:pt x="282702" y="1591517"/>
                  </a:lnTo>
                  <a:lnTo>
                    <a:pt x="282737" y="1594752"/>
                  </a:lnTo>
                  <a:lnTo>
                    <a:pt x="282769" y="1597986"/>
                  </a:lnTo>
                  <a:lnTo>
                    <a:pt x="282788" y="1601221"/>
                  </a:lnTo>
                  <a:lnTo>
                    <a:pt x="282804" y="1604456"/>
                  </a:lnTo>
                  <a:lnTo>
                    <a:pt x="282805" y="1607691"/>
                  </a:lnTo>
                  <a:lnTo>
                    <a:pt x="282804" y="1610926"/>
                  </a:lnTo>
                  <a:lnTo>
                    <a:pt x="282787" y="1614160"/>
                  </a:lnTo>
                  <a:lnTo>
                    <a:pt x="282768" y="1617395"/>
                  </a:lnTo>
                  <a:lnTo>
                    <a:pt x="282733" y="1620630"/>
                  </a:lnTo>
                  <a:lnTo>
                    <a:pt x="282694" y="1623865"/>
                  </a:lnTo>
                  <a:lnTo>
                    <a:pt x="282640" y="1627100"/>
                  </a:lnTo>
                  <a:lnTo>
                    <a:pt x="282583" y="1630334"/>
                  </a:lnTo>
                  <a:lnTo>
                    <a:pt x="282509" y="1633569"/>
                  </a:lnTo>
                  <a:lnTo>
                    <a:pt x="282432" y="1636804"/>
                  </a:lnTo>
                  <a:lnTo>
                    <a:pt x="282339" y="1640039"/>
                  </a:lnTo>
                  <a:lnTo>
                    <a:pt x="282241" y="1643273"/>
                  </a:lnTo>
                  <a:lnTo>
                    <a:pt x="282128" y="1646508"/>
                  </a:lnTo>
                  <a:lnTo>
                    <a:pt x="282010" y="1649743"/>
                  </a:lnTo>
                  <a:lnTo>
                    <a:pt x="281876" y="16529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0804" y="1063236"/>
              <a:ext cx="442642" cy="0"/>
            </a:xfrm>
            <a:custGeom>
              <a:avLst/>
              <a:pathLst>
                <a:path w="442642" h="0">
                  <a:moveTo>
                    <a:pt x="0" y="0"/>
                  </a:moveTo>
                  <a:lnTo>
                    <a:pt x="44264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04075" y="1181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04075" y="109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04075" y="1246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04075" y="1234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04075" y="1987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04075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04075" y="692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04075" y="107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04075" y="6340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04075" y="978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04075" y="8082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04075" y="553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04075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04075" y="2016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04075" y="10645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4075" y="1406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04075" y="5668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04075" y="11828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04075" y="682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9961" y="1660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82714" y="2289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78600" y="6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948438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52552" y="683373"/>
              <a:ext cx="453702" cy="1932197"/>
            </a:xfrm>
            <a:custGeom>
              <a:avLst/>
              <a:pathLst>
                <a:path w="453702" h="1932197">
                  <a:moveTo>
                    <a:pt x="127106" y="1932197"/>
                  </a:moveTo>
                  <a:lnTo>
                    <a:pt x="126814" y="1928416"/>
                  </a:lnTo>
                  <a:lnTo>
                    <a:pt x="126533" y="1924635"/>
                  </a:lnTo>
                  <a:lnTo>
                    <a:pt x="126259" y="1920854"/>
                  </a:lnTo>
                  <a:lnTo>
                    <a:pt x="126001" y="1917072"/>
                  </a:lnTo>
                  <a:lnTo>
                    <a:pt x="125744" y="1913291"/>
                  </a:lnTo>
                  <a:lnTo>
                    <a:pt x="125511" y="1909510"/>
                  </a:lnTo>
                  <a:lnTo>
                    <a:pt x="125277" y="1905729"/>
                  </a:lnTo>
                  <a:lnTo>
                    <a:pt x="125062" y="1901948"/>
                  </a:lnTo>
                  <a:lnTo>
                    <a:pt x="124853" y="1898166"/>
                  </a:lnTo>
                  <a:lnTo>
                    <a:pt x="124654" y="1894385"/>
                  </a:lnTo>
                  <a:lnTo>
                    <a:pt x="124469" y="1890604"/>
                  </a:lnTo>
                  <a:lnTo>
                    <a:pt x="124287" y="1886823"/>
                  </a:lnTo>
                  <a:lnTo>
                    <a:pt x="124125" y="1883041"/>
                  </a:lnTo>
                  <a:lnTo>
                    <a:pt x="123963" y="1879260"/>
                  </a:lnTo>
                  <a:lnTo>
                    <a:pt x="123822" y="1875479"/>
                  </a:lnTo>
                  <a:lnTo>
                    <a:pt x="123683" y="1871698"/>
                  </a:lnTo>
                  <a:lnTo>
                    <a:pt x="123558" y="1867917"/>
                  </a:lnTo>
                  <a:lnTo>
                    <a:pt x="123442" y="1864135"/>
                  </a:lnTo>
                  <a:lnTo>
                    <a:pt x="123333" y="1860354"/>
                  </a:lnTo>
                  <a:lnTo>
                    <a:pt x="123240" y="1856573"/>
                  </a:lnTo>
                  <a:lnTo>
                    <a:pt x="123147" y="1852792"/>
                  </a:lnTo>
                  <a:lnTo>
                    <a:pt x="123075" y="1849011"/>
                  </a:lnTo>
                  <a:lnTo>
                    <a:pt x="123003" y="1845229"/>
                  </a:lnTo>
                  <a:lnTo>
                    <a:pt x="122947" y="1841448"/>
                  </a:lnTo>
                  <a:lnTo>
                    <a:pt x="122897" y="1837667"/>
                  </a:lnTo>
                  <a:lnTo>
                    <a:pt x="122855" y="1833886"/>
                  </a:lnTo>
                  <a:lnTo>
                    <a:pt x="122825" y="1830105"/>
                  </a:lnTo>
                  <a:lnTo>
                    <a:pt x="122798" y="1826323"/>
                  </a:lnTo>
                  <a:lnTo>
                    <a:pt x="122787" y="1822542"/>
                  </a:lnTo>
                  <a:lnTo>
                    <a:pt x="122777" y="1818761"/>
                  </a:lnTo>
                  <a:lnTo>
                    <a:pt x="122782" y="1814980"/>
                  </a:lnTo>
                  <a:lnTo>
                    <a:pt x="122790" y="1811198"/>
                  </a:lnTo>
                  <a:lnTo>
                    <a:pt x="122809" y="1807417"/>
                  </a:lnTo>
                  <a:lnTo>
                    <a:pt x="122835" y="1803636"/>
                  </a:lnTo>
                  <a:lnTo>
                    <a:pt x="122866" y="1799855"/>
                  </a:lnTo>
                  <a:lnTo>
                    <a:pt x="122909" y="1796074"/>
                  </a:lnTo>
                  <a:lnTo>
                    <a:pt x="122952" y="1792292"/>
                  </a:lnTo>
                  <a:lnTo>
                    <a:pt x="123010" y="1788511"/>
                  </a:lnTo>
                  <a:lnTo>
                    <a:pt x="123069" y="1784730"/>
                  </a:lnTo>
                  <a:lnTo>
                    <a:pt x="123138" y="1780949"/>
                  </a:lnTo>
                  <a:lnTo>
                    <a:pt x="123211" y="1777168"/>
                  </a:lnTo>
                  <a:lnTo>
                    <a:pt x="123290" y="1773386"/>
                  </a:lnTo>
                  <a:lnTo>
                    <a:pt x="123377" y="1769605"/>
                  </a:lnTo>
                  <a:lnTo>
                    <a:pt x="123466" y="1765824"/>
                  </a:lnTo>
                  <a:lnTo>
                    <a:pt x="123565" y="1762043"/>
                  </a:lnTo>
                  <a:lnTo>
                    <a:pt x="123665" y="1758262"/>
                  </a:lnTo>
                  <a:lnTo>
                    <a:pt x="123773" y="1754480"/>
                  </a:lnTo>
                  <a:lnTo>
                    <a:pt x="123884" y="1750699"/>
                  </a:lnTo>
                  <a:lnTo>
                    <a:pt x="124000" y="1746918"/>
                  </a:lnTo>
                  <a:lnTo>
                    <a:pt x="124120" y="1743137"/>
                  </a:lnTo>
                  <a:lnTo>
                    <a:pt x="124242" y="1739356"/>
                  </a:lnTo>
                  <a:lnTo>
                    <a:pt x="124371" y="1735574"/>
                  </a:lnTo>
                  <a:lnTo>
                    <a:pt x="124500" y="1731793"/>
                  </a:lnTo>
                  <a:lnTo>
                    <a:pt x="124636" y="1728012"/>
                  </a:lnTo>
                  <a:lnTo>
                    <a:pt x="124772" y="1724231"/>
                  </a:lnTo>
                  <a:lnTo>
                    <a:pt x="124912" y="1720449"/>
                  </a:lnTo>
                  <a:lnTo>
                    <a:pt x="125053" y="1716668"/>
                  </a:lnTo>
                  <a:lnTo>
                    <a:pt x="125197" y="1712887"/>
                  </a:lnTo>
                  <a:lnTo>
                    <a:pt x="125343" y="1709106"/>
                  </a:lnTo>
                  <a:lnTo>
                    <a:pt x="125489" y="1705325"/>
                  </a:lnTo>
                  <a:lnTo>
                    <a:pt x="125638" y="1701543"/>
                  </a:lnTo>
                  <a:lnTo>
                    <a:pt x="125788" y="1697762"/>
                  </a:lnTo>
                  <a:lnTo>
                    <a:pt x="125938" y="1693981"/>
                  </a:lnTo>
                  <a:lnTo>
                    <a:pt x="126089" y="1690200"/>
                  </a:lnTo>
                  <a:lnTo>
                    <a:pt x="126239" y="1686419"/>
                  </a:lnTo>
                  <a:lnTo>
                    <a:pt x="126390" y="1682637"/>
                  </a:lnTo>
                  <a:lnTo>
                    <a:pt x="126541" y="1678856"/>
                  </a:lnTo>
                  <a:lnTo>
                    <a:pt x="126690" y="1675075"/>
                  </a:lnTo>
                  <a:lnTo>
                    <a:pt x="126840" y="1671294"/>
                  </a:lnTo>
                  <a:lnTo>
                    <a:pt x="126987" y="1667513"/>
                  </a:lnTo>
                  <a:lnTo>
                    <a:pt x="127134" y="1663731"/>
                  </a:lnTo>
                  <a:lnTo>
                    <a:pt x="127278" y="1659950"/>
                  </a:lnTo>
                  <a:lnTo>
                    <a:pt x="127421" y="1656169"/>
                  </a:lnTo>
                  <a:lnTo>
                    <a:pt x="127561" y="1652388"/>
                  </a:lnTo>
                  <a:lnTo>
                    <a:pt x="127698" y="1648607"/>
                  </a:lnTo>
                  <a:lnTo>
                    <a:pt x="127835" y="1644825"/>
                  </a:lnTo>
                  <a:lnTo>
                    <a:pt x="127965" y="1641044"/>
                  </a:lnTo>
                  <a:lnTo>
                    <a:pt x="128096" y="1637263"/>
                  </a:lnTo>
                  <a:lnTo>
                    <a:pt x="128219" y="1633482"/>
                  </a:lnTo>
                  <a:lnTo>
                    <a:pt x="128342" y="1629700"/>
                  </a:lnTo>
                  <a:lnTo>
                    <a:pt x="128459" y="1625919"/>
                  </a:lnTo>
                  <a:lnTo>
                    <a:pt x="128571" y="1622138"/>
                  </a:lnTo>
                  <a:lnTo>
                    <a:pt x="128681" y="1618357"/>
                  </a:lnTo>
                  <a:lnTo>
                    <a:pt x="128783" y="1614576"/>
                  </a:lnTo>
                  <a:lnTo>
                    <a:pt x="128885" y="1610794"/>
                  </a:lnTo>
                  <a:lnTo>
                    <a:pt x="128975" y="1607013"/>
                  </a:lnTo>
                  <a:lnTo>
                    <a:pt x="129065" y="1603232"/>
                  </a:lnTo>
                  <a:lnTo>
                    <a:pt x="129146" y="1599451"/>
                  </a:lnTo>
                  <a:lnTo>
                    <a:pt x="129222" y="1595670"/>
                  </a:lnTo>
                  <a:lnTo>
                    <a:pt x="129293" y="1591888"/>
                  </a:lnTo>
                  <a:lnTo>
                    <a:pt x="129355" y="1588107"/>
                  </a:lnTo>
                  <a:lnTo>
                    <a:pt x="129415" y="1584326"/>
                  </a:lnTo>
                  <a:lnTo>
                    <a:pt x="129461" y="1580545"/>
                  </a:lnTo>
                  <a:lnTo>
                    <a:pt x="129508" y="1576764"/>
                  </a:lnTo>
                  <a:lnTo>
                    <a:pt x="129541" y="1572982"/>
                  </a:lnTo>
                  <a:lnTo>
                    <a:pt x="129570" y="1569201"/>
                  </a:lnTo>
                  <a:lnTo>
                    <a:pt x="129591" y="1565420"/>
                  </a:lnTo>
                  <a:lnTo>
                    <a:pt x="129603" y="1561639"/>
                  </a:lnTo>
                  <a:lnTo>
                    <a:pt x="129610" y="1557858"/>
                  </a:lnTo>
                  <a:lnTo>
                    <a:pt x="129604" y="1554076"/>
                  </a:lnTo>
                  <a:lnTo>
                    <a:pt x="129597" y="1550295"/>
                  </a:lnTo>
                  <a:lnTo>
                    <a:pt x="129572" y="1546514"/>
                  </a:lnTo>
                  <a:lnTo>
                    <a:pt x="129546" y="1542733"/>
                  </a:lnTo>
                  <a:lnTo>
                    <a:pt x="129506" y="1538951"/>
                  </a:lnTo>
                  <a:lnTo>
                    <a:pt x="129460" y="1535170"/>
                  </a:lnTo>
                  <a:lnTo>
                    <a:pt x="129406" y="1531389"/>
                  </a:lnTo>
                  <a:lnTo>
                    <a:pt x="129338" y="1527608"/>
                  </a:lnTo>
                  <a:lnTo>
                    <a:pt x="129269" y="1523827"/>
                  </a:lnTo>
                  <a:lnTo>
                    <a:pt x="129180" y="1520045"/>
                  </a:lnTo>
                  <a:lnTo>
                    <a:pt x="129090" y="1516264"/>
                  </a:lnTo>
                  <a:lnTo>
                    <a:pt x="128983" y="1512483"/>
                  </a:lnTo>
                  <a:lnTo>
                    <a:pt x="128872" y="1508702"/>
                  </a:lnTo>
                  <a:lnTo>
                    <a:pt x="128749" y="1504921"/>
                  </a:lnTo>
                  <a:lnTo>
                    <a:pt x="128614" y="1501139"/>
                  </a:lnTo>
                  <a:lnTo>
                    <a:pt x="128474" y="1497358"/>
                  </a:lnTo>
                  <a:lnTo>
                    <a:pt x="128316" y="1493577"/>
                  </a:lnTo>
                  <a:lnTo>
                    <a:pt x="128158" y="1489796"/>
                  </a:lnTo>
                  <a:lnTo>
                    <a:pt x="127978" y="1486015"/>
                  </a:lnTo>
                  <a:lnTo>
                    <a:pt x="127797" y="1482233"/>
                  </a:lnTo>
                  <a:lnTo>
                    <a:pt x="127600" y="1478452"/>
                  </a:lnTo>
                  <a:lnTo>
                    <a:pt x="127394" y="1474671"/>
                  </a:lnTo>
                  <a:lnTo>
                    <a:pt x="127180" y="1470890"/>
                  </a:lnTo>
                  <a:lnTo>
                    <a:pt x="126949" y="1467108"/>
                  </a:lnTo>
                  <a:lnTo>
                    <a:pt x="126718" y="1463327"/>
                  </a:lnTo>
                  <a:lnTo>
                    <a:pt x="126463" y="1459546"/>
                  </a:lnTo>
                  <a:lnTo>
                    <a:pt x="126209" y="1455765"/>
                  </a:lnTo>
                  <a:lnTo>
                    <a:pt x="125935" y="1451984"/>
                  </a:lnTo>
                  <a:lnTo>
                    <a:pt x="125656" y="1448202"/>
                  </a:lnTo>
                  <a:lnTo>
                    <a:pt x="125365" y="1444421"/>
                  </a:lnTo>
                  <a:lnTo>
                    <a:pt x="125061" y="1440640"/>
                  </a:lnTo>
                  <a:lnTo>
                    <a:pt x="124752" y="1436859"/>
                  </a:lnTo>
                  <a:lnTo>
                    <a:pt x="124424" y="1433078"/>
                  </a:lnTo>
                  <a:lnTo>
                    <a:pt x="124096" y="1429296"/>
                  </a:lnTo>
                  <a:lnTo>
                    <a:pt x="123745" y="1425515"/>
                  </a:lnTo>
                  <a:lnTo>
                    <a:pt x="123393" y="1421734"/>
                  </a:lnTo>
                  <a:lnTo>
                    <a:pt x="123025" y="1417953"/>
                  </a:lnTo>
                  <a:lnTo>
                    <a:pt x="122648" y="1414172"/>
                  </a:lnTo>
                  <a:lnTo>
                    <a:pt x="122264" y="1410390"/>
                  </a:lnTo>
                  <a:lnTo>
                    <a:pt x="121863" y="1406609"/>
                  </a:lnTo>
                  <a:lnTo>
                    <a:pt x="121461" y="1402828"/>
                  </a:lnTo>
                  <a:lnTo>
                    <a:pt x="121037" y="1399047"/>
                  </a:lnTo>
                  <a:lnTo>
                    <a:pt x="120612" y="1395266"/>
                  </a:lnTo>
                  <a:lnTo>
                    <a:pt x="120171" y="1391484"/>
                  </a:lnTo>
                  <a:lnTo>
                    <a:pt x="119723" y="1387703"/>
                  </a:lnTo>
                  <a:lnTo>
                    <a:pt x="119265" y="1383922"/>
                  </a:lnTo>
                  <a:lnTo>
                    <a:pt x="118795" y="1380141"/>
                  </a:lnTo>
                  <a:lnTo>
                    <a:pt x="118321" y="1376359"/>
                  </a:lnTo>
                  <a:lnTo>
                    <a:pt x="117828" y="1372578"/>
                  </a:lnTo>
                  <a:lnTo>
                    <a:pt x="117336" y="1368797"/>
                  </a:lnTo>
                  <a:lnTo>
                    <a:pt x="116825" y="1365016"/>
                  </a:lnTo>
                  <a:lnTo>
                    <a:pt x="116311" y="1361235"/>
                  </a:lnTo>
                  <a:lnTo>
                    <a:pt x="115784" y="1357453"/>
                  </a:lnTo>
                  <a:lnTo>
                    <a:pt x="115250" y="1353672"/>
                  </a:lnTo>
                  <a:lnTo>
                    <a:pt x="114708" y="1349891"/>
                  </a:lnTo>
                  <a:lnTo>
                    <a:pt x="114153" y="1346110"/>
                  </a:lnTo>
                  <a:lnTo>
                    <a:pt x="113598" y="1342329"/>
                  </a:lnTo>
                  <a:lnTo>
                    <a:pt x="113024" y="1338547"/>
                  </a:lnTo>
                  <a:lnTo>
                    <a:pt x="112449" y="1334766"/>
                  </a:lnTo>
                  <a:lnTo>
                    <a:pt x="111861" y="1330985"/>
                  </a:lnTo>
                  <a:lnTo>
                    <a:pt x="111268" y="1327204"/>
                  </a:lnTo>
                  <a:lnTo>
                    <a:pt x="110667" y="1323423"/>
                  </a:lnTo>
                  <a:lnTo>
                    <a:pt x="110056" y="1319641"/>
                  </a:lnTo>
                  <a:lnTo>
                    <a:pt x="109442" y="1315860"/>
                  </a:lnTo>
                  <a:lnTo>
                    <a:pt x="108814" y="1312079"/>
                  </a:lnTo>
                  <a:lnTo>
                    <a:pt x="108186" y="1308298"/>
                  </a:lnTo>
                  <a:lnTo>
                    <a:pt x="107544" y="1304517"/>
                  </a:lnTo>
                  <a:lnTo>
                    <a:pt x="106900" y="1300735"/>
                  </a:lnTo>
                  <a:lnTo>
                    <a:pt x="106247" y="1296954"/>
                  </a:lnTo>
                  <a:lnTo>
                    <a:pt x="105588" y="1293173"/>
                  </a:lnTo>
                  <a:lnTo>
                    <a:pt x="104924" y="1289392"/>
                  </a:lnTo>
                  <a:lnTo>
                    <a:pt x="104251" y="1285610"/>
                  </a:lnTo>
                  <a:lnTo>
                    <a:pt x="103578" y="1281829"/>
                  </a:lnTo>
                  <a:lnTo>
                    <a:pt x="102891" y="1278048"/>
                  </a:lnTo>
                  <a:lnTo>
                    <a:pt x="102205" y="1274267"/>
                  </a:lnTo>
                  <a:lnTo>
                    <a:pt x="101509" y="1270486"/>
                  </a:lnTo>
                  <a:lnTo>
                    <a:pt x="100811" y="1266704"/>
                  </a:lnTo>
                  <a:lnTo>
                    <a:pt x="100107" y="1262923"/>
                  </a:lnTo>
                  <a:lnTo>
                    <a:pt x="99397" y="1259142"/>
                  </a:lnTo>
                  <a:lnTo>
                    <a:pt x="98686" y="1255361"/>
                  </a:lnTo>
                  <a:lnTo>
                    <a:pt x="97966" y="1251580"/>
                  </a:lnTo>
                  <a:lnTo>
                    <a:pt x="97246" y="1247798"/>
                  </a:lnTo>
                  <a:lnTo>
                    <a:pt x="96518" y="1244017"/>
                  </a:lnTo>
                  <a:lnTo>
                    <a:pt x="95788" y="1240236"/>
                  </a:lnTo>
                  <a:lnTo>
                    <a:pt x="95055" y="1236455"/>
                  </a:lnTo>
                  <a:lnTo>
                    <a:pt x="94317" y="1232674"/>
                  </a:lnTo>
                  <a:lnTo>
                    <a:pt x="93578" y="1228892"/>
                  </a:lnTo>
                  <a:lnTo>
                    <a:pt x="92834" y="1225111"/>
                  </a:lnTo>
                  <a:lnTo>
                    <a:pt x="92089" y="1221330"/>
                  </a:lnTo>
                  <a:lnTo>
                    <a:pt x="91339" y="1217549"/>
                  </a:lnTo>
                  <a:lnTo>
                    <a:pt x="90589" y="1213768"/>
                  </a:lnTo>
                  <a:lnTo>
                    <a:pt x="89835" y="1209986"/>
                  </a:lnTo>
                  <a:lnTo>
                    <a:pt x="89080" y="1206205"/>
                  </a:lnTo>
                  <a:lnTo>
                    <a:pt x="88322" y="1202424"/>
                  </a:lnTo>
                  <a:lnTo>
                    <a:pt x="87563" y="1198643"/>
                  </a:lnTo>
                  <a:lnTo>
                    <a:pt x="86803" y="1194861"/>
                  </a:lnTo>
                  <a:lnTo>
                    <a:pt x="86041" y="1191080"/>
                  </a:lnTo>
                  <a:lnTo>
                    <a:pt x="85279" y="1187299"/>
                  </a:lnTo>
                  <a:lnTo>
                    <a:pt x="84514" y="1183518"/>
                  </a:lnTo>
                  <a:lnTo>
                    <a:pt x="83750" y="1179737"/>
                  </a:lnTo>
                  <a:lnTo>
                    <a:pt x="82985" y="1175955"/>
                  </a:lnTo>
                  <a:lnTo>
                    <a:pt x="82220" y="1172174"/>
                  </a:lnTo>
                  <a:lnTo>
                    <a:pt x="81454" y="1168393"/>
                  </a:lnTo>
                  <a:lnTo>
                    <a:pt x="80688" y="1164612"/>
                  </a:lnTo>
                  <a:lnTo>
                    <a:pt x="79923" y="1160831"/>
                  </a:lnTo>
                  <a:lnTo>
                    <a:pt x="79158" y="1157049"/>
                  </a:lnTo>
                  <a:lnTo>
                    <a:pt x="78393" y="1153268"/>
                  </a:lnTo>
                  <a:lnTo>
                    <a:pt x="77629" y="1149487"/>
                  </a:lnTo>
                  <a:lnTo>
                    <a:pt x="76866" y="1145706"/>
                  </a:lnTo>
                  <a:lnTo>
                    <a:pt x="76103" y="1141925"/>
                  </a:lnTo>
                  <a:lnTo>
                    <a:pt x="75342" y="1138143"/>
                  </a:lnTo>
                  <a:lnTo>
                    <a:pt x="74582" y="1134362"/>
                  </a:lnTo>
                  <a:lnTo>
                    <a:pt x="73824" y="1130581"/>
                  </a:lnTo>
                  <a:lnTo>
                    <a:pt x="73066" y="1126800"/>
                  </a:lnTo>
                  <a:lnTo>
                    <a:pt x="72312" y="1123018"/>
                  </a:lnTo>
                  <a:lnTo>
                    <a:pt x="71558" y="1119237"/>
                  </a:lnTo>
                  <a:lnTo>
                    <a:pt x="70807" y="1115456"/>
                  </a:lnTo>
                  <a:lnTo>
                    <a:pt x="70058" y="1111675"/>
                  </a:lnTo>
                  <a:lnTo>
                    <a:pt x="69311" y="1107894"/>
                  </a:lnTo>
                  <a:lnTo>
                    <a:pt x="68567" y="1104112"/>
                  </a:lnTo>
                  <a:lnTo>
                    <a:pt x="67824" y="1100331"/>
                  </a:lnTo>
                  <a:lnTo>
                    <a:pt x="67086" y="1096550"/>
                  </a:lnTo>
                  <a:lnTo>
                    <a:pt x="66348" y="1092769"/>
                  </a:lnTo>
                  <a:lnTo>
                    <a:pt x="65615" y="1088988"/>
                  </a:lnTo>
                  <a:lnTo>
                    <a:pt x="64884" y="1085206"/>
                  </a:lnTo>
                  <a:lnTo>
                    <a:pt x="64156" y="1081425"/>
                  </a:lnTo>
                  <a:lnTo>
                    <a:pt x="63432" y="1077644"/>
                  </a:lnTo>
                  <a:lnTo>
                    <a:pt x="62709" y="1073863"/>
                  </a:lnTo>
                  <a:lnTo>
                    <a:pt x="61993" y="1070082"/>
                  </a:lnTo>
                  <a:lnTo>
                    <a:pt x="61277" y="1066300"/>
                  </a:lnTo>
                  <a:lnTo>
                    <a:pt x="60568" y="1062519"/>
                  </a:lnTo>
                  <a:lnTo>
                    <a:pt x="59860" y="1058738"/>
                  </a:lnTo>
                  <a:lnTo>
                    <a:pt x="59157" y="1054957"/>
                  </a:lnTo>
                  <a:lnTo>
                    <a:pt x="58458" y="1051176"/>
                  </a:lnTo>
                  <a:lnTo>
                    <a:pt x="57760" y="1047394"/>
                  </a:lnTo>
                  <a:lnTo>
                    <a:pt x="57070" y="1043613"/>
                  </a:lnTo>
                  <a:lnTo>
                    <a:pt x="56380" y="1039832"/>
                  </a:lnTo>
                  <a:lnTo>
                    <a:pt x="55698" y="1036051"/>
                  </a:lnTo>
                  <a:lnTo>
                    <a:pt x="55017" y="1032269"/>
                  </a:lnTo>
                  <a:lnTo>
                    <a:pt x="54342" y="1028488"/>
                  </a:lnTo>
                  <a:lnTo>
                    <a:pt x="53671" y="1024707"/>
                  </a:lnTo>
                  <a:lnTo>
                    <a:pt x="53003" y="1020926"/>
                  </a:lnTo>
                  <a:lnTo>
                    <a:pt x="52341" y="1017145"/>
                  </a:lnTo>
                  <a:lnTo>
                    <a:pt x="51681" y="1013363"/>
                  </a:lnTo>
                  <a:lnTo>
                    <a:pt x="51029" y="1009582"/>
                  </a:lnTo>
                  <a:lnTo>
                    <a:pt x="50377" y="1005801"/>
                  </a:lnTo>
                  <a:lnTo>
                    <a:pt x="49734" y="1002020"/>
                  </a:lnTo>
                  <a:lnTo>
                    <a:pt x="49092" y="998239"/>
                  </a:lnTo>
                  <a:lnTo>
                    <a:pt x="48456" y="994457"/>
                  </a:lnTo>
                  <a:lnTo>
                    <a:pt x="47825" y="990676"/>
                  </a:lnTo>
                  <a:lnTo>
                    <a:pt x="47196" y="986895"/>
                  </a:lnTo>
                  <a:lnTo>
                    <a:pt x="46575" y="983114"/>
                  </a:lnTo>
                  <a:lnTo>
                    <a:pt x="45954" y="979333"/>
                  </a:lnTo>
                  <a:lnTo>
                    <a:pt x="45343" y="975551"/>
                  </a:lnTo>
                  <a:lnTo>
                    <a:pt x="44733" y="971770"/>
                  </a:lnTo>
                  <a:lnTo>
                    <a:pt x="44129" y="967989"/>
                  </a:lnTo>
                  <a:lnTo>
                    <a:pt x="43529" y="964208"/>
                  </a:lnTo>
                  <a:lnTo>
                    <a:pt x="42933" y="960427"/>
                  </a:lnTo>
                  <a:lnTo>
                    <a:pt x="42343" y="956645"/>
                  </a:lnTo>
                  <a:lnTo>
                    <a:pt x="41754" y="952864"/>
                  </a:lnTo>
                  <a:lnTo>
                    <a:pt x="41175" y="949083"/>
                  </a:lnTo>
                  <a:lnTo>
                    <a:pt x="40596" y="945302"/>
                  </a:lnTo>
                  <a:lnTo>
                    <a:pt x="40025" y="941520"/>
                  </a:lnTo>
                  <a:lnTo>
                    <a:pt x="39456" y="937739"/>
                  </a:lnTo>
                  <a:lnTo>
                    <a:pt x="38892" y="933958"/>
                  </a:lnTo>
                  <a:lnTo>
                    <a:pt x="38333" y="930177"/>
                  </a:lnTo>
                  <a:lnTo>
                    <a:pt x="37776" y="926396"/>
                  </a:lnTo>
                  <a:lnTo>
                    <a:pt x="37227" y="922614"/>
                  </a:lnTo>
                  <a:lnTo>
                    <a:pt x="36679" y="918833"/>
                  </a:lnTo>
                  <a:lnTo>
                    <a:pt x="36139" y="915052"/>
                  </a:lnTo>
                  <a:lnTo>
                    <a:pt x="35600" y="911271"/>
                  </a:lnTo>
                  <a:lnTo>
                    <a:pt x="35067" y="907490"/>
                  </a:lnTo>
                  <a:lnTo>
                    <a:pt x="34538" y="903708"/>
                  </a:lnTo>
                  <a:lnTo>
                    <a:pt x="34012" y="899927"/>
                  </a:lnTo>
                  <a:lnTo>
                    <a:pt x="33493" y="896146"/>
                  </a:lnTo>
                  <a:lnTo>
                    <a:pt x="32974" y="892365"/>
                  </a:lnTo>
                  <a:lnTo>
                    <a:pt x="32463" y="888584"/>
                  </a:lnTo>
                  <a:lnTo>
                    <a:pt x="31953" y="884802"/>
                  </a:lnTo>
                  <a:lnTo>
                    <a:pt x="31450" y="881021"/>
                  </a:lnTo>
                  <a:lnTo>
                    <a:pt x="30949" y="877240"/>
                  </a:lnTo>
                  <a:lnTo>
                    <a:pt x="30452" y="873459"/>
                  </a:lnTo>
                  <a:lnTo>
                    <a:pt x="29960" y="869678"/>
                  </a:lnTo>
                  <a:lnTo>
                    <a:pt x="29470" y="865896"/>
                  </a:lnTo>
                  <a:lnTo>
                    <a:pt x="28986" y="862115"/>
                  </a:lnTo>
                  <a:lnTo>
                    <a:pt x="28503" y="858334"/>
                  </a:lnTo>
                  <a:lnTo>
                    <a:pt x="28028" y="854553"/>
                  </a:lnTo>
                  <a:lnTo>
                    <a:pt x="27553" y="850771"/>
                  </a:lnTo>
                  <a:lnTo>
                    <a:pt x="27083" y="846990"/>
                  </a:lnTo>
                  <a:lnTo>
                    <a:pt x="26617" y="843209"/>
                  </a:lnTo>
                  <a:lnTo>
                    <a:pt x="26153" y="839428"/>
                  </a:lnTo>
                  <a:lnTo>
                    <a:pt x="25695" y="835647"/>
                  </a:lnTo>
                  <a:lnTo>
                    <a:pt x="25237" y="831865"/>
                  </a:lnTo>
                  <a:lnTo>
                    <a:pt x="24787" y="828084"/>
                  </a:lnTo>
                  <a:lnTo>
                    <a:pt x="24336" y="824303"/>
                  </a:lnTo>
                  <a:lnTo>
                    <a:pt x="23892" y="820522"/>
                  </a:lnTo>
                  <a:lnTo>
                    <a:pt x="23449" y="816741"/>
                  </a:lnTo>
                  <a:lnTo>
                    <a:pt x="23010" y="812959"/>
                  </a:lnTo>
                  <a:lnTo>
                    <a:pt x="22576" y="809178"/>
                  </a:lnTo>
                  <a:lnTo>
                    <a:pt x="22142" y="805397"/>
                  </a:lnTo>
                  <a:lnTo>
                    <a:pt x="21715" y="801616"/>
                  </a:lnTo>
                  <a:lnTo>
                    <a:pt x="21287" y="797835"/>
                  </a:lnTo>
                  <a:lnTo>
                    <a:pt x="20867" y="794053"/>
                  </a:lnTo>
                  <a:lnTo>
                    <a:pt x="20447" y="790272"/>
                  </a:lnTo>
                  <a:lnTo>
                    <a:pt x="20031" y="786491"/>
                  </a:lnTo>
                  <a:lnTo>
                    <a:pt x="19618" y="782710"/>
                  </a:lnTo>
                  <a:lnTo>
                    <a:pt x="19208" y="778929"/>
                  </a:lnTo>
                  <a:lnTo>
                    <a:pt x="18803" y="775147"/>
                  </a:lnTo>
                  <a:lnTo>
                    <a:pt x="18397" y="771366"/>
                  </a:lnTo>
                  <a:lnTo>
                    <a:pt x="17999" y="767585"/>
                  </a:lnTo>
                  <a:lnTo>
                    <a:pt x="17600" y="763804"/>
                  </a:lnTo>
                  <a:lnTo>
                    <a:pt x="17207" y="760022"/>
                  </a:lnTo>
                  <a:lnTo>
                    <a:pt x="16816" y="756241"/>
                  </a:lnTo>
                  <a:lnTo>
                    <a:pt x="16428" y="752460"/>
                  </a:lnTo>
                  <a:lnTo>
                    <a:pt x="16044" y="748679"/>
                  </a:lnTo>
                  <a:lnTo>
                    <a:pt x="15661" y="744898"/>
                  </a:lnTo>
                  <a:lnTo>
                    <a:pt x="15284" y="741116"/>
                  </a:lnTo>
                  <a:lnTo>
                    <a:pt x="14907" y="737335"/>
                  </a:lnTo>
                  <a:lnTo>
                    <a:pt x="14536" y="733554"/>
                  </a:lnTo>
                  <a:lnTo>
                    <a:pt x="14167" y="729773"/>
                  </a:lnTo>
                  <a:lnTo>
                    <a:pt x="13801" y="725992"/>
                  </a:lnTo>
                  <a:lnTo>
                    <a:pt x="13439" y="722210"/>
                  </a:lnTo>
                  <a:lnTo>
                    <a:pt x="13079" y="718429"/>
                  </a:lnTo>
                  <a:lnTo>
                    <a:pt x="12724" y="714648"/>
                  </a:lnTo>
                  <a:lnTo>
                    <a:pt x="12369" y="710867"/>
                  </a:lnTo>
                  <a:lnTo>
                    <a:pt x="12021" y="707086"/>
                  </a:lnTo>
                  <a:lnTo>
                    <a:pt x="11674" y="703304"/>
                  </a:lnTo>
                  <a:lnTo>
                    <a:pt x="11332" y="699523"/>
                  </a:lnTo>
                  <a:lnTo>
                    <a:pt x="10993" y="695742"/>
                  </a:lnTo>
                  <a:lnTo>
                    <a:pt x="10656" y="691961"/>
                  </a:lnTo>
                  <a:lnTo>
                    <a:pt x="10325" y="688179"/>
                  </a:lnTo>
                  <a:lnTo>
                    <a:pt x="9995" y="684398"/>
                  </a:lnTo>
                  <a:lnTo>
                    <a:pt x="9671" y="680617"/>
                  </a:lnTo>
                  <a:lnTo>
                    <a:pt x="9348" y="676836"/>
                  </a:lnTo>
                  <a:lnTo>
                    <a:pt x="9032" y="673055"/>
                  </a:lnTo>
                  <a:lnTo>
                    <a:pt x="8718" y="669273"/>
                  </a:lnTo>
                  <a:lnTo>
                    <a:pt x="8408" y="665492"/>
                  </a:lnTo>
                  <a:lnTo>
                    <a:pt x="8103" y="661711"/>
                  </a:lnTo>
                  <a:lnTo>
                    <a:pt x="7800" y="657930"/>
                  </a:lnTo>
                  <a:lnTo>
                    <a:pt x="7503" y="654149"/>
                  </a:lnTo>
                  <a:lnTo>
                    <a:pt x="7207" y="650367"/>
                  </a:lnTo>
                  <a:lnTo>
                    <a:pt x="6921" y="646586"/>
                  </a:lnTo>
                  <a:lnTo>
                    <a:pt x="6634" y="642805"/>
                  </a:lnTo>
                  <a:lnTo>
                    <a:pt x="6355" y="639024"/>
                  </a:lnTo>
                  <a:lnTo>
                    <a:pt x="6078" y="635243"/>
                  </a:lnTo>
                  <a:lnTo>
                    <a:pt x="5806" y="631461"/>
                  </a:lnTo>
                  <a:lnTo>
                    <a:pt x="5541" y="627680"/>
                  </a:lnTo>
                  <a:lnTo>
                    <a:pt x="5276" y="623899"/>
                  </a:lnTo>
                  <a:lnTo>
                    <a:pt x="5022" y="620118"/>
                  </a:lnTo>
                  <a:lnTo>
                    <a:pt x="4767" y="616337"/>
                  </a:lnTo>
                  <a:lnTo>
                    <a:pt x="4523" y="612555"/>
                  </a:lnTo>
                  <a:lnTo>
                    <a:pt x="4280" y="608774"/>
                  </a:lnTo>
                  <a:lnTo>
                    <a:pt x="4044" y="604993"/>
                  </a:lnTo>
                  <a:lnTo>
                    <a:pt x="3813" y="601212"/>
                  </a:lnTo>
                  <a:lnTo>
                    <a:pt x="3586" y="597430"/>
                  </a:lnTo>
                  <a:lnTo>
                    <a:pt x="3368" y="593649"/>
                  </a:lnTo>
                  <a:lnTo>
                    <a:pt x="3150" y="589868"/>
                  </a:lnTo>
                  <a:lnTo>
                    <a:pt x="2946" y="586087"/>
                  </a:lnTo>
                  <a:lnTo>
                    <a:pt x="2741" y="582306"/>
                  </a:lnTo>
                  <a:lnTo>
                    <a:pt x="2547" y="578524"/>
                  </a:lnTo>
                  <a:lnTo>
                    <a:pt x="2356" y="574743"/>
                  </a:lnTo>
                  <a:lnTo>
                    <a:pt x="2172" y="570962"/>
                  </a:lnTo>
                  <a:lnTo>
                    <a:pt x="1996" y="567181"/>
                  </a:lnTo>
                  <a:lnTo>
                    <a:pt x="1822" y="563400"/>
                  </a:lnTo>
                  <a:lnTo>
                    <a:pt x="1662" y="559618"/>
                  </a:lnTo>
                  <a:lnTo>
                    <a:pt x="1502" y="555837"/>
                  </a:lnTo>
                  <a:lnTo>
                    <a:pt x="1355" y="552056"/>
                  </a:lnTo>
                  <a:lnTo>
                    <a:pt x="1211" y="548275"/>
                  </a:lnTo>
                  <a:lnTo>
                    <a:pt x="1075" y="544494"/>
                  </a:lnTo>
                  <a:lnTo>
                    <a:pt x="948" y="540712"/>
                  </a:lnTo>
                  <a:lnTo>
                    <a:pt x="825" y="536931"/>
                  </a:lnTo>
                  <a:lnTo>
                    <a:pt x="714" y="533150"/>
                  </a:lnTo>
                  <a:lnTo>
                    <a:pt x="604" y="529369"/>
                  </a:lnTo>
                  <a:lnTo>
                    <a:pt x="512" y="525588"/>
                  </a:lnTo>
                  <a:lnTo>
                    <a:pt x="420" y="521806"/>
                  </a:lnTo>
                  <a:lnTo>
                    <a:pt x="340" y="518025"/>
                  </a:lnTo>
                  <a:lnTo>
                    <a:pt x="267" y="514244"/>
                  </a:lnTo>
                  <a:lnTo>
                    <a:pt x="202" y="510463"/>
                  </a:lnTo>
                  <a:lnTo>
                    <a:pt x="148" y="506681"/>
                  </a:lnTo>
                  <a:lnTo>
                    <a:pt x="96" y="502900"/>
                  </a:lnTo>
                  <a:lnTo>
                    <a:pt x="63" y="499119"/>
                  </a:lnTo>
                  <a:lnTo>
                    <a:pt x="30" y="495338"/>
                  </a:lnTo>
                  <a:lnTo>
                    <a:pt x="13" y="491557"/>
                  </a:lnTo>
                  <a:lnTo>
                    <a:pt x="1" y="487775"/>
                  </a:lnTo>
                  <a:lnTo>
                    <a:pt x="0" y="483994"/>
                  </a:lnTo>
                  <a:lnTo>
                    <a:pt x="9" y="480213"/>
                  </a:lnTo>
                  <a:lnTo>
                    <a:pt x="23" y="476432"/>
                  </a:lnTo>
                  <a:lnTo>
                    <a:pt x="55" y="472651"/>
                  </a:lnTo>
                  <a:lnTo>
                    <a:pt x="86" y="468869"/>
                  </a:lnTo>
                  <a:lnTo>
                    <a:pt x="139" y="465088"/>
                  </a:lnTo>
                  <a:lnTo>
                    <a:pt x="194" y="461307"/>
                  </a:lnTo>
                  <a:lnTo>
                    <a:pt x="264" y="457526"/>
                  </a:lnTo>
                  <a:lnTo>
                    <a:pt x="342" y="453745"/>
                  </a:lnTo>
                  <a:lnTo>
                    <a:pt x="429" y="449963"/>
                  </a:lnTo>
                  <a:lnTo>
                    <a:pt x="531" y="446182"/>
                  </a:lnTo>
                  <a:lnTo>
                    <a:pt x="636" y="442401"/>
                  </a:lnTo>
                  <a:lnTo>
                    <a:pt x="763" y="438620"/>
                  </a:lnTo>
                  <a:lnTo>
                    <a:pt x="890" y="434839"/>
                  </a:lnTo>
                  <a:lnTo>
                    <a:pt x="1038" y="431057"/>
                  </a:lnTo>
                  <a:lnTo>
                    <a:pt x="1190" y="427276"/>
                  </a:lnTo>
                  <a:lnTo>
                    <a:pt x="1356" y="423495"/>
                  </a:lnTo>
                  <a:lnTo>
                    <a:pt x="1535" y="419714"/>
                  </a:lnTo>
                  <a:lnTo>
                    <a:pt x="1720" y="415932"/>
                  </a:lnTo>
                  <a:lnTo>
                    <a:pt x="1925" y="412151"/>
                  </a:lnTo>
                  <a:lnTo>
                    <a:pt x="2130" y="408370"/>
                  </a:lnTo>
                  <a:lnTo>
                    <a:pt x="2361" y="404589"/>
                  </a:lnTo>
                  <a:lnTo>
                    <a:pt x="2593" y="400808"/>
                  </a:lnTo>
                  <a:lnTo>
                    <a:pt x="2843" y="397026"/>
                  </a:lnTo>
                  <a:lnTo>
                    <a:pt x="3103" y="393245"/>
                  </a:lnTo>
                  <a:lnTo>
                    <a:pt x="3373" y="389464"/>
                  </a:lnTo>
                  <a:lnTo>
                    <a:pt x="3661" y="385683"/>
                  </a:lnTo>
                  <a:lnTo>
                    <a:pt x="3951" y="381902"/>
                  </a:lnTo>
                  <a:lnTo>
                    <a:pt x="4267" y="378120"/>
                  </a:lnTo>
                  <a:lnTo>
                    <a:pt x="4583" y="374339"/>
                  </a:lnTo>
                  <a:lnTo>
                    <a:pt x="4922" y="370558"/>
                  </a:lnTo>
                  <a:lnTo>
                    <a:pt x="5267" y="366777"/>
                  </a:lnTo>
                  <a:lnTo>
                    <a:pt x="5626" y="362996"/>
                  </a:lnTo>
                  <a:lnTo>
                    <a:pt x="6000" y="359214"/>
                  </a:lnTo>
                  <a:lnTo>
                    <a:pt x="6380" y="355433"/>
                  </a:lnTo>
                  <a:lnTo>
                    <a:pt x="6784" y="351652"/>
                  </a:lnTo>
                  <a:lnTo>
                    <a:pt x="7187" y="347871"/>
                  </a:lnTo>
                  <a:lnTo>
                    <a:pt x="7617" y="344089"/>
                  </a:lnTo>
                  <a:lnTo>
                    <a:pt x="8050" y="340308"/>
                  </a:lnTo>
                  <a:lnTo>
                    <a:pt x="8501" y="336527"/>
                  </a:lnTo>
                  <a:lnTo>
                    <a:pt x="8964" y="332746"/>
                  </a:lnTo>
                  <a:lnTo>
                    <a:pt x="9437" y="328965"/>
                  </a:lnTo>
                  <a:lnTo>
                    <a:pt x="9929" y="325183"/>
                  </a:lnTo>
                  <a:lnTo>
                    <a:pt x="10423" y="321402"/>
                  </a:lnTo>
                  <a:lnTo>
                    <a:pt x="10945" y="317621"/>
                  </a:lnTo>
                  <a:lnTo>
                    <a:pt x="11467" y="313840"/>
                  </a:lnTo>
                  <a:lnTo>
                    <a:pt x="12012" y="310059"/>
                  </a:lnTo>
                  <a:lnTo>
                    <a:pt x="12565" y="306277"/>
                  </a:lnTo>
                  <a:lnTo>
                    <a:pt x="13131" y="302496"/>
                  </a:lnTo>
                  <a:lnTo>
                    <a:pt x="13713" y="298715"/>
                  </a:lnTo>
                  <a:lnTo>
                    <a:pt x="14301" y="294934"/>
                  </a:lnTo>
                  <a:lnTo>
                    <a:pt x="14913" y="291153"/>
                  </a:lnTo>
                  <a:lnTo>
                    <a:pt x="15525" y="287371"/>
                  </a:lnTo>
                  <a:lnTo>
                    <a:pt x="16164" y="283590"/>
                  </a:lnTo>
                  <a:lnTo>
                    <a:pt x="16805" y="279809"/>
                  </a:lnTo>
                  <a:lnTo>
                    <a:pt x="17465" y="276028"/>
                  </a:lnTo>
                  <a:lnTo>
                    <a:pt x="18136" y="272247"/>
                  </a:lnTo>
                  <a:lnTo>
                    <a:pt x="18817" y="268465"/>
                  </a:lnTo>
                  <a:lnTo>
                    <a:pt x="19517" y="264684"/>
                  </a:lnTo>
                  <a:lnTo>
                    <a:pt x="20219" y="260903"/>
                  </a:lnTo>
                  <a:lnTo>
                    <a:pt x="20949" y="257122"/>
                  </a:lnTo>
                  <a:lnTo>
                    <a:pt x="21678" y="253340"/>
                  </a:lnTo>
                  <a:lnTo>
                    <a:pt x="22429" y="249559"/>
                  </a:lnTo>
                  <a:lnTo>
                    <a:pt x="23188" y="245778"/>
                  </a:lnTo>
                  <a:lnTo>
                    <a:pt x="23959" y="241997"/>
                  </a:lnTo>
                  <a:lnTo>
                    <a:pt x="24746" y="238216"/>
                  </a:lnTo>
                  <a:lnTo>
                    <a:pt x="25537" y="234434"/>
                  </a:lnTo>
                  <a:lnTo>
                    <a:pt x="26352" y="230653"/>
                  </a:lnTo>
                  <a:lnTo>
                    <a:pt x="27166" y="226872"/>
                  </a:lnTo>
                  <a:lnTo>
                    <a:pt x="28005" y="223091"/>
                  </a:lnTo>
                  <a:lnTo>
                    <a:pt x="28847" y="219310"/>
                  </a:lnTo>
                  <a:lnTo>
                    <a:pt x="29705" y="215528"/>
                  </a:lnTo>
                  <a:lnTo>
                    <a:pt x="30574" y="211747"/>
                  </a:lnTo>
                  <a:lnTo>
                    <a:pt x="31450" y="207966"/>
                  </a:lnTo>
                  <a:lnTo>
                    <a:pt x="32346" y="204185"/>
                  </a:lnTo>
                  <a:lnTo>
                    <a:pt x="33241" y="200404"/>
                  </a:lnTo>
                  <a:lnTo>
                    <a:pt x="34162" y="196622"/>
                  </a:lnTo>
                  <a:lnTo>
                    <a:pt x="35083" y="192841"/>
                  </a:lnTo>
                  <a:lnTo>
                    <a:pt x="36022" y="189060"/>
                  </a:lnTo>
                  <a:lnTo>
                    <a:pt x="36968" y="185279"/>
                  </a:lnTo>
                  <a:lnTo>
                    <a:pt x="37924" y="181498"/>
                  </a:lnTo>
                  <a:lnTo>
                    <a:pt x="38894" y="177716"/>
                  </a:lnTo>
                  <a:lnTo>
                    <a:pt x="39868" y="173935"/>
                  </a:lnTo>
                  <a:lnTo>
                    <a:pt x="40862" y="170154"/>
                  </a:lnTo>
                  <a:lnTo>
                    <a:pt x="41856" y="166373"/>
                  </a:lnTo>
                  <a:lnTo>
                    <a:pt x="42869" y="162591"/>
                  </a:lnTo>
                  <a:lnTo>
                    <a:pt x="43885" y="158810"/>
                  </a:lnTo>
                  <a:lnTo>
                    <a:pt x="44914" y="155029"/>
                  </a:lnTo>
                  <a:lnTo>
                    <a:pt x="45952" y="151248"/>
                  </a:lnTo>
                  <a:lnTo>
                    <a:pt x="46997" y="147467"/>
                  </a:lnTo>
                  <a:lnTo>
                    <a:pt x="48056" y="143685"/>
                  </a:lnTo>
                  <a:lnTo>
                    <a:pt x="49115" y="139904"/>
                  </a:lnTo>
                  <a:lnTo>
                    <a:pt x="50195" y="136123"/>
                  </a:lnTo>
                  <a:lnTo>
                    <a:pt x="51274" y="132342"/>
                  </a:lnTo>
                  <a:lnTo>
                    <a:pt x="52367" y="128561"/>
                  </a:lnTo>
                  <a:lnTo>
                    <a:pt x="53466" y="124779"/>
                  </a:lnTo>
                  <a:lnTo>
                    <a:pt x="54572" y="120998"/>
                  </a:lnTo>
                  <a:lnTo>
                    <a:pt x="55689" y="117217"/>
                  </a:lnTo>
                  <a:lnTo>
                    <a:pt x="56808" y="113436"/>
                  </a:lnTo>
                  <a:lnTo>
                    <a:pt x="57941" y="109655"/>
                  </a:lnTo>
                  <a:lnTo>
                    <a:pt x="59075" y="105873"/>
                  </a:lnTo>
                  <a:lnTo>
                    <a:pt x="60223" y="102092"/>
                  </a:lnTo>
                  <a:lnTo>
                    <a:pt x="61373" y="98311"/>
                  </a:lnTo>
                  <a:lnTo>
                    <a:pt x="62531" y="94530"/>
                  </a:lnTo>
                  <a:lnTo>
                    <a:pt x="63696" y="90749"/>
                  </a:lnTo>
                  <a:lnTo>
                    <a:pt x="64865" y="86967"/>
                  </a:lnTo>
                  <a:lnTo>
                    <a:pt x="66044" y="83186"/>
                  </a:lnTo>
                  <a:lnTo>
                    <a:pt x="67223" y="79405"/>
                  </a:lnTo>
                  <a:lnTo>
                    <a:pt x="68415" y="75624"/>
                  </a:lnTo>
                  <a:lnTo>
                    <a:pt x="69607" y="71842"/>
                  </a:lnTo>
                  <a:lnTo>
                    <a:pt x="70807" y="68061"/>
                  </a:lnTo>
                  <a:lnTo>
                    <a:pt x="72011" y="64280"/>
                  </a:lnTo>
                  <a:lnTo>
                    <a:pt x="73219" y="60499"/>
                  </a:lnTo>
                  <a:lnTo>
                    <a:pt x="74434" y="56718"/>
                  </a:lnTo>
                  <a:lnTo>
                    <a:pt x="75649" y="52936"/>
                  </a:lnTo>
                  <a:lnTo>
                    <a:pt x="76873" y="49155"/>
                  </a:lnTo>
                  <a:lnTo>
                    <a:pt x="78097" y="45374"/>
                  </a:lnTo>
                  <a:lnTo>
                    <a:pt x="79328" y="41593"/>
                  </a:lnTo>
                  <a:lnTo>
                    <a:pt x="80560" y="37812"/>
                  </a:lnTo>
                  <a:lnTo>
                    <a:pt x="81797" y="34030"/>
                  </a:lnTo>
                  <a:lnTo>
                    <a:pt x="83036" y="30249"/>
                  </a:lnTo>
                  <a:lnTo>
                    <a:pt x="84277" y="26468"/>
                  </a:lnTo>
                  <a:lnTo>
                    <a:pt x="85523" y="22687"/>
                  </a:lnTo>
                  <a:lnTo>
                    <a:pt x="86769" y="18906"/>
                  </a:lnTo>
                  <a:lnTo>
                    <a:pt x="88019" y="15124"/>
                  </a:lnTo>
                  <a:lnTo>
                    <a:pt x="89270" y="11343"/>
                  </a:lnTo>
                  <a:lnTo>
                    <a:pt x="90523" y="7562"/>
                  </a:lnTo>
                  <a:lnTo>
                    <a:pt x="91777" y="3781"/>
                  </a:lnTo>
                  <a:lnTo>
                    <a:pt x="93033" y="0"/>
                  </a:lnTo>
                  <a:lnTo>
                    <a:pt x="360669" y="0"/>
                  </a:lnTo>
                  <a:lnTo>
                    <a:pt x="361924" y="3781"/>
                  </a:lnTo>
                  <a:lnTo>
                    <a:pt x="363178" y="7562"/>
                  </a:lnTo>
                  <a:lnTo>
                    <a:pt x="364431" y="11343"/>
                  </a:lnTo>
                  <a:lnTo>
                    <a:pt x="365682" y="15124"/>
                  </a:lnTo>
                  <a:lnTo>
                    <a:pt x="366932" y="18906"/>
                  </a:lnTo>
                  <a:lnTo>
                    <a:pt x="368178" y="22687"/>
                  </a:lnTo>
                  <a:lnTo>
                    <a:pt x="369424" y="26468"/>
                  </a:lnTo>
                  <a:lnTo>
                    <a:pt x="370665" y="30249"/>
                  </a:lnTo>
                  <a:lnTo>
                    <a:pt x="371904" y="34030"/>
                  </a:lnTo>
                  <a:lnTo>
                    <a:pt x="373141" y="37812"/>
                  </a:lnTo>
                  <a:lnTo>
                    <a:pt x="374373" y="41593"/>
                  </a:lnTo>
                  <a:lnTo>
                    <a:pt x="375604" y="45374"/>
                  </a:lnTo>
                  <a:lnTo>
                    <a:pt x="376828" y="49155"/>
                  </a:lnTo>
                  <a:lnTo>
                    <a:pt x="378052" y="52936"/>
                  </a:lnTo>
                  <a:lnTo>
                    <a:pt x="379267" y="56718"/>
                  </a:lnTo>
                  <a:lnTo>
                    <a:pt x="380482" y="60499"/>
                  </a:lnTo>
                  <a:lnTo>
                    <a:pt x="381690" y="64280"/>
                  </a:lnTo>
                  <a:lnTo>
                    <a:pt x="382894" y="68061"/>
                  </a:lnTo>
                  <a:lnTo>
                    <a:pt x="384094" y="71842"/>
                  </a:lnTo>
                  <a:lnTo>
                    <a:pt x="385286" y="75624"/>
                  </a:lnTo>
                  <a:lnTo>
                    <a:pt x="386478" y="79405"/>
                  </a:lnTo>
                  <a:lnTo>
                    <a:pt x="387657" y="83186"/>
                  </a:lnTo>
                  <a:lnTo>
                    <a:pt x="388836" y="86967"/>
                  </a:lnTo>
                  <a:lnTo>
                    <a:pt x="390005" y="90749"/>
                  </a:lnTo>
                  <a:lnTo>
                    <a:pt x="391170" y="94530"/>
                  </a:lnTo>
                  <a:lnTo>
                    <a:pt x="392328" y="98311"/>
                  </a:lnTo>
                  <a:lnTo>
                    <a:pt x="393478" y="102092"/>
                  </a:lnTo>
                  <a:lnTo>
                    <a:pt x="394626" y="105873"/>
                  </a:lnTo>
                  <a:lnTo>
                    <a:pt x="395760" y="109655"/>
                  </a:lnTo>
                  <a:lnTo>
                    <a:pt x="396894" y="113436"/>
                  </a:lnTo>
                  <a:lnTo>
                    <a:pt x="398013" y="117217"/>
                  </a:lnTo>
                  <a:lnTo>
                    <a:pt x="399129" y="120998"/>
                  </a:lnTo>
                  <a:lnTo>
                    <a:pt x="400235" y="124779"/>
                  </a:lnTo>
                  <a:lnTo>
                    <a:pt x="401334" y="128561"/>
                  </a:lnTo>
                  <a:lnTo>
                    <a:pt x="402427" y="132342"/>
                  </a:lnTo>
                  <a:lnTo>
                    <a:pt x="403506" y="136123"/>
                  </a:lnTo>
                  <a:lnTo>
                    <a:pt x="404586" y="139904"/>
                  </a:lnTo>
                  <a:lnTo>
                    <a:pt x="405645" y="143685"/>
                  </a:lnTo>
                  <a:lnTo>
                    <a:pt x="406704" y="147467"/>
                  </a:lnTo>
                  <a:lnTo>
                    <a:pt x="407749" y="151248"/>
                  </a:lnTo>
                  <a:lnTo>
                    <a:pt x="408787" y="155029"/>
                  </a:lnTo>
                  <a:lnTo>
                    <a:pt x="409816" y="158810"/>
                  </a:lnTo>
                  <a:lnTo>
                    <a:pt x="410832" y="162591"/>
                  </a:lnTo>
                  <a:lnTo>
                    <a:pt x="411846" y="166373"/>
                  </a:lnTo>
                  <a:lnTo>
                    <a:pt x="412839" y="170154"/>
                  </a:lnTo>
                  <a:lnTo>
                    <a:pt x="413833" y="173935"/>
                  </a:lnTo>
                  <a:lnTo>
                    <a:pt x="414807" y="177716"/>
                  </a:lnTo>
                  <a:lnTo>
                    <a:pt x="415777" y="181498"/>
                  </a:lnTo>
                  <a:lnTo>
                    <a:pt x="416733" y="185279"/>
                  </a:lnTo>
                  <a:lnTo>
                    <a:pt x="417679" y="189060"/>
                  </a:lnTo>
                  <a:lnTo>
                    <a:pt x="418618" y="192841"/>
                  </a:lnTo>
                  <a:lnTo>
                    <a:pt x="419539" y="196622"/>
                  </a:lnTo>
                  <a:lnTo>
                    <a:pt x="420460" y="200404"/>
                  </a:lnTo>
                  <a:lnTo>
                    <a:pt x="421356" y="204185"/>
                  </a:lnTo>
                  <a:lnTo>
                    <a:pt x="422251" y="207966"/>
                  </a:lnTo>
                  <a:lnTo>
                    <a:pt x="423128" y="211747"/>
                  </a:lnTo>
                  <a:lnTo>
                    <a:pt x="423996" y="215528"/>
                  </a:lnTo>
                  <a:lnTo>
                    <a:pt x="424854" y="219310"/>
                  </a:lnTo>
                  <a:lnTo>
                    <a:pt x="425696" y="223091"/>
                  </a:lnTo>
                  <a:lnTo>
                    <a:pt x="426535" y="226872"/>
                  </a:lnTo>
                  <a:lnTo>
                    <a:pt x="427350" y="230653"/>
                  </a:lnTo>
                  <a:lnTo>
                    <a:pt x="428164" y="234434"/>
                  </a:lnTo>
                  <a:lnTo>
                    <a:pt x="428956" y="238216"/>
                  </a:lnTo>
                  <a:lnTo>
                    <a:pt x="429742" y="241997"/>
                  </a:lnTo>
                  <a:lnTo>
                    <a:pt x="430513" y="245778"/>
                  </a:lnTo>
                  <a:lnTo>
                    <a:pt x="431272" y="249559"/>
                  </a:lnTo>
                  <a:lnTo>
                    <a:pt x="432023" y="253340"/>
                  </a:lnTo>
                  <a:lnTo>
                    <a:pt x="432752" y="257122"/>
                  </a:lnTo>
                  <a:lnTo>
                    <a:pt x="433482" y="260903"/>
                  </a:lnTo>
                  <a:lnTo>
                    <a:pt x="434184" y="264684"/>
                  </a:lnTo>
                  <a:lnTo>
                    <a:pt x="434884" y="268465"/>
                  </a:lnTo>
                  <a:lnTo>
                    <a:pt x="435565" y="272247"/>
                  </a:lnTo>
                  <a:lnTo>
                    <a:pt x="436236" y="276028"/>
                  </a:lnTo>
                  <a:lnTo>
                    <a:pt x="436896" y="279809"/>
                  </a:lnTo>
                  <a:lnTo>
                    <a:pt x="437538" y="283590"/>
                  </a:lnTo>
                  <a:lnTo>
                    <a:pt x="438176" y="287371"/>
                  </a:lnTo>
                  <a:lnTo>
                    <a:pt x="438788" y="291153"/>
                  </a:lnTo>
                  <a:lnTo>
                    <a:pt x="439400" y="294934"/>
                  </a:lnTo>
                  <a:lnTo>
                    <a:pt x="439988" y="298715"/>
                  </a:lnTo>
                  <a:lnTo>
                    <a:pt x="440570" y="302496"/>
                  </a:lnTo>
                  <a:lnTo>
                    <a:pt x="441136" y="306277"/>
                  </a:lnTo>
                  <a:lnTo>
                    <a:pt x="441689" y="310059"/>
                  </a:lnTo>
                  <a:lnTo>
                    <a:pt x="442234" y="313840"/>
                  </a:lnTo>
                  <a:lnTo>
                    <a:pt x="442756" y="317621"/>
                  </a:lnTo>
                  <a:lnTo>
                    <a:pt x="443278" y="321402"/>
                  </a:lnTo>
                  <a:lnTo>
                    <a:pt x="443772" y="325183"/>
                  </a:lnTo>
                  <a:lnTo>
                    <a:pt x="444265" y="328965"/>
                  </a:lnTo>
                  <a:lnTo>
                    <a:pt x="444737" y="332746"/>
                  </a:lnTo>
                  <a:lnTo>
                    <a:pt x="445200" y="336527"/>
                  </a:lnTo>
                  <a:lnTo>
                    <a:pt x="445651" y="340308"/>
                  </a:lnTo>
                  <a:lnTo>
                    <a:pt x="446084" y="344089"/>
                  </a:lnTo>
                  <a:lnTo>
                    <a:pt x="446514" y="347871"/>
                  </a:lnTo>
                  <a:lnTo>
                    <a:pt x="446918" y="351652"/>
                  </a:lnTo>
                  <a:lnTo>
                    <a:pt x="447321" y="355433"/>
                  </a:lnTo>
                  <a:lnTo>
                    <a:pt x="447701" y="359214"/>
                  </a:lnTo>
                  <a:lnTo>
                    <a:pt x="448075" y="362996"/>
                  </a:lnTo>
                  <a:lnTo>
                    <a:pt x="448434" y="366777"/>
                  </a:lnTo>
                  <a:lnTo>
                    <a:pt x="448779" y="370558"/>
                  </a:lnTo>
                  <a:lnTo>
                    <a:pt x="449118" y="374339"/>
                  </a:lnTo>
                  <a:lnTo>
                    <a:pt x="449434" y="378120"/>
                  </a:lnTo>
                  <a:lnTo>
                    <a:pt x="449750" y="381902"/>
                  </a:lnTo>
                  <a:lnTo>
                    <a:pt x="450040" y="385683"/>
                  </a:lnTo>
                  <a:lnTo>
                    <a:pt x="450328" y="389464"/>
                  </a:lnTo>
                  <a:lnTo>
                    <a:pt x="450598" y="393245"/>
                  </a:lnTo>
                  <a:lnTo>
                    <a:pt x="450858" y="397026"/>
                  </a:lnTo>
                  <a:lnTo>
                    <a:pt x="451108" y="400808"/>
                  </a:lnTo>
                  <a:lnTo>
                    <a:pt x="451340" y="404589"/>
                  </a:lnTo>
                  <a:lnTo>
                    <a:pt x="451571" y="408370"/>
                  </a:lnTo>
                  <a:lnTo>
                    <a:pt x="451776" y="412151"/>
                  </a:lnTo>
                  <a:lnTo>
                    <a:pt x="451981" y="415932"/>
                  </a:lnTo>
                  <a:lnTo>
                    <a:pt x="452166" y="419714"/>
                  </a:lnTo>
                  <a:lnTo>
                    <a:pt x="452345" y="423495"/>
                  </a:lnTo>
                  <a:lnTo>
                    <a:pt x="452511" y="427276"/>
                  </a:lnTo>
                  <a:lnTo>
                    <a:pt x="452663" y="431057"/>
                  </a:lnTo>
                  <a:lnTo>
                    <a:pt x="452811" y="434839"/>
                  </a:lnTo>
                  <a:lnTo>
                    <a:pt x="452938" y="438620"/>
                  </a:lnTo>
                  <a:lnTo>
                    <a:pt x="453065" y="442401"/>
                  </a:lnTo>
                  <a:lnTo>
                    <a:pt x="453170" y="446182"/>
                  </a:lnTo>
                  <a:lnTo>
                    <a:pt x="453272" y="449963"/>
                  </a:lnTo>
                  <a:lnTo>
                    <a:pt x="453359" y="453745"/>
                  </a:lnTo>
                  <a:lnTo>
                    <a:pt x="453437" y="457526"/>
                  </a:lnTo>
                  <a:lnTo>
                    <a:pt x="453507" y="461307"/>
                  </a:lnTo>
                  <a:lnTo>
                    <a:pt x="453562" y="465088"/>
                  </a:lnTo>
                  <a:lnTo>
                    <a:pt x="453615" y="468869"/>
                  </a:lnTo>
                  <a:lnTo>
                    <a:pt x="453647" y="472651"/>
                  </a:lnTo>
                  <a:lnTo>
                    <a:pt x="453678" y="476432"/>
                  </a:lnTo>
                  <a:lnTo>
                    <a:pt x="453692" y="480213"/>
                  </a:lnTo>
                  <a:lnTo>
                    <a:pt x="453702" y="483994"/>
                  </a:lnTo>
                  <a:lnTo>
                    <a:pt x="453700" y="487775"/>
                  </a:lnTo>
                  <a:lnTo>
                    <a:pt x="453688" y="491557"/>
                  </a:lnTo>
                  <a:lnTo>
                    <a:pt x="453672" y="495338"/>
                  </a:lnTo>
                  <a:lnTo>
                    <a:pt x="453638" y="499119"/>
                  </a:lnTo>
                  <a:lnTo>
                    <a:pt x="453605" y="502900"/>
                  </a:lnTo>
                  <a:lnTo>
                    <a:pt x="453553" y="506681"/>
                  </a:lnTo>
                  <a:lnTo>
                    <a:pt x="453500" y="510463"/>
                  </a:lnTo>
                  <a:lnTo>
                    <a:pt x="453434" y="514244"/>
                  </a:lnTo>
                  <a:lnTo>
                    <a:pt x="453361" y="518025"/>
                  </a:lnTo>
                  <a:lnTo>
                    <a:pt x="453281" y="521806"/>
                  </a:lnTo>
                  <a:lnTo>
                    <a:pt x="453189" y="525588"/>
                  </a:lnTo>
                  <a:lnTo>
                    <a:pt x="453097" y="529369"/>
                  </a:lnTo>
                  <a:lnTo>
                    <a:pt x="452987" y="533150"/>
                  </a:lnTo>
                  <a:lnTo>
                    <a:pt x="452877" y="536931"/>
                  </a:lnTo>
                  <a:lnTo>
                    <a:pt x="452753" y="540712"/>
                  </a:lnTo>
                  <a:lnTo>
                    <a:pt x="452626" y="544494"/>
                  </a:lnTo>
                  <a:lnTo>
                    <a:pt x="452491" y="548275"/>
                  </a:lnTo>
                  <a:lnTo>
                    <a:pt x="452346" y="552056"/>
                  </a:lnTo>
                  <a:lnTo>
                    <a:pt x="452199" y="555837"/>
                  </a:lnTo>
                  <a:lnTo>
                    <a:pt x="452039" y="559618"/>
                  </a:lnTo>
                  <a:lnTo>
                    <a:pt x="451879" y="563400"/>
                  </a:lnTo>
                  <a:lnTo>
                    <a:pt x="451705" y="567181"/>
                  </a:lnTo>
                  <a:lnTo>
                    <a:pt x="451529" y="570962"/>
                  </a:lnTo>
                  <a:lnTo>
                    <a:pt x="451345" y="574743"/>
                  </a:lnTo>
                  <a:lnTo>
                    <a:pt x="451155" y="578524"/>
                  </a:lnTo>
                  <a:lnTo>
                    <a:pt x="450960" y="582306"/>
                  </a:lnTo>
                  <a:lnTo>
                    <a:pt x="450756" y="586087"/>
                  </a:lnTo>
                  <a:lnTo>
                    <a:pt x="450551" y="589868"/>
                  </a:lnTo>
                  <a:lnTo>
                    <a:pt x="450333" y="593649"/>
                  </a:lnTo>
                  <a:lnTo>
                    <a:pt x="450115" y="597430"/>
                  </a:lnTo>
                  <a:lnTo>
                    <a:pt x="449888" y="601212"/>
                  </a:lnTo>
                  <a:lnTo>
                    <a:pt x="449657" y="604993"/>
                  </a:lnTo>
                  <a:lnTo>
                    <a:pt x="449421" y="608774"/>
                  </a:lnTo>
                  <a:lnTo>
                    <a:pt x="449178" y="612555"/>
                  </a:lnTo>
                  <a:lnTo>
                    <a:pt x="448934" y="616337"/>
                  </a:lnTo>
                  <a:lnTo>
                    <a:pt x="448679" y="620118"/>
                  </a:lnTo>
                  <a:lnTo>
                    <a:pt x="448425" y="623899"/>
                  </a:lnTo>
                  <a:lnTo>
                    <a:pt x="448160" y="627680"/>
                  </a:lnTo>
                  <a:lnTo>
                    <a:pt x="447895" y="631461"/>
                  </a:lnTo>
                  <a:lnTo>
                    <a:pt x="447623" y="635243"/>
                  </a:lnTo>
                  <a:lnTo>
                    <a:pt x="447346" y="639024"/>
                  </a:lnTo>
                  <a:lnTo>
                    <a:pt x="447067" y="642805"/>
                  </a:lnTo>
                  <a:lnTo>
                    <a:pt x="446781" y="646586"/>
                  </a:lnTo>
                  <a:lnTo>
                    <a:pt x="446494" y="650367"/>
                  </a:lnTo>
                  <a:lnTo>
                    <a:pt x="446198" y="654149"/>
                  </a:lnTo>
                  <a:lnTo>
                    <a:pt x="445901" y="657930"/>
                  </a:lnTo>
                  <a:lnTo>
                    <a:pt x="445598" y="661711"/>
                  </a:lnTo>
                  <a:lnTo>
                    <a:pt x="445293" y="665492"/>
                  </a:lnTo>
                  <a:lnTo>
                    <a:pt x="444983" y="669273"/>
                  </a:lnTo>
                  <a:lnTo>
                    <a:pt x="444669" y="673055"/>
                  </a:lnTo>
                  <a:lnTo>
                    <a:pt x="444353" y="676836"/>
                  </a:lnTo>
                  <a:lnTo>
                    <a:pt x="444030" y="680617"/>
                  </a:lnTo>
                  <a:lnTo>
                    <a:pt x="443707" y="684398"/>
                  </a:lnTo>
                  <a:lnTo>
                    <a:pt x="443376" y="688179"/>
                  </a:lnTo>
                  <a:lnTo>
                    <a:pt x="443045" y="691961"/>
                  </a:lnTo>
                  <a:lnTo>
                    <a:pt x="442709" y="695742"/>
                  </a:lnTo>
                  <a:lnTo>
                    <a:pt x="442369" y="699523"/>
                  </a:lnTo>
                  <a:lnTo>
                    <a:pt x="442027" y="703304"/>
                  </a:lnTo>
                  <a:lnTo>
                    <a:pt x="441680" y="707086"/>
                  </a:lnTo>
                  <a:lnTo>
                    <a:pt x="441333" y="710867"/>
                  </a:lnTo>
                  <a:lnTo>
                    <a:pt x="440978" y="714648"/>
                  </a:lnTo>
                  <a:lnTo>
                    <a:pt x="440623" y="718429"/>
                  </a:lnTo>
                  <a:lnTo>
                    <a:pt x="440262" y="722210"/>
                  </a:lnTo>
                  <a:lnTo>
                    <a:pt x="439900" y="725992"/>
                  </a:lnTo>
                  <a:lnTo>
                    <a:pt x="439534" y="729773"/>
                  </a:lnTo>
                  <a:lnTo>
                    <a:pt x="439165" y="733554"/>
                  </a:lnTo>
                  <a:lnTo>
                    <a:pt x="438794" y="737335"/>
                  </a:lnTo>
                  <a:lnTo>
                    <a:pt x="438417" y="741116"/>
                  </a:lnTo>
                  <a:lnTo>
                    <a:pt x="438040" y="744898"/>
                  </a:lnTo>
                  <a:lnTo>
                    <a:pt x="437657" y="748679"/>
                  </a:lnTo>
                  <a:lnTo>
                    <a:pt x="437273" y="752460"/>
                  </a:lnTo>
                  <a:lnTo>
                    <a:pt x="436885" y="756241"/>
                  </a:lnTo>
                  <a:lnTo>
                    <a:pt x="436494" y="760022"/>
                  </a:lnTo>
                  <a:lnTo>
                    <a:pt x="436101" y="763804"/>
                  </a:lnTo>
                  <a:lnTo>
                    <a:pt x="435702" y="767585"/>
                  </a:lnTo>
                  <a:lnTo>
                    <a:pt x="435304" y="771366"/>
                  </a:lnTo>
                  <a:lnTo>
                    <a:pt x="434899" y="775147"/>
                  </a:lnTo>
                  <a:lnTo>
                    <a:pt x="434493" y="778929"/>
                  </a:lnTo>
                  <a:lnTo>
                    <a:pt x="434083" y="782710"/>
                  </a:lnTo>
                  <a:lnTo>
                    <a:pt x="433670" y="786491"/>
                  </a:lnTo>
                  <a:lnTo>
                    <a:pt x="433254" y="790272"/>
                  </a:lnTo>
                  <a:lnTo>
                    <a:pt x="432834" y="794053"/>
                  </a:lnTo>
                  <a:lnTo>
                    <a:pt x="432414" y="797835"/>
                  </a:lnTo>
                  <a:lnTo>
                    <a:pt x="431986" y="801616"/>
                  </a:lnTo>
                  <a:lnTo>
                    <a:pt x="431559" y="805397"/>
                  </a:lnTo>
                  <a:lnTo>
                    <a:pt x="431126" y="809178"/>
                  </a:lnTo>
                  <a:lnTo>
                    <a:pt x="430691" y="812959"/>
                  </a:lnTo>
                  <a:lnTo>
                    <a:pt x="430252" y="816741"/>
                  </a:lnTo>
                  <a:lnTo>
                    <a:pt x="429809" y="820522"/>
                  </a:lnTo>
                  <a:lnTo>
                    <a:pt x="429365" y="824303"/>
                  </a:lnTo>
                  <a:lnTo>
                    <a:pt x="428915" y="828084"/>
                  </a:lnTo>
                  <a:lnTo>
                    <a:pt x="428464" y="831865"/>
                  </a:lnTo>
                  <a:lnTo>
                    <a:pt x="428006" y="835647"/>
                  </a:lnTo>
                  <a:lnTo>
                    <a:pt x="427548" y="839428"/>
                  </a:lnTo>
                  <a:lnTo>
                    <a:pt x="427084" y="843209"/>
                  </a:lnTo>
                  <a:lnTo>
                    <a:pt x="426618" y="846990"/>
                  </a:lnTo>
                  <a:lnTo>
                    <a:pt x="426148" y="850771"/>
                  </a:lnTo>
                  <a:lnTo>
                    <a:pt x="425674" y="854553"/>
                  </a:lnTo>
                  <a:lnTo>
                    <a:pt x="425198" y="858334"/>
                  </a:lnTo>
                  <a:lnTo>
                    <a:pt x="424715" y="862115"/>
                  </a:lnTo>
                  <a:lnTo>
                    <a:pt x="424231" y="865896"/>
                  </a:lnTo>
                  <a:lnTo>
                    <a:pt x="423741" y="869678"/>
                  </a:lnTo>
                  <a:lnTo>
                    <a:pt x="423249" y="873459"/>
                  </a:lnTo>
                  <a:lnTo>
                    <a:pt x="422752" y="877240"/>
                  </a:lnTo>
                  <a:lnTo>
                    <a:pt x="422251" y="881021"/>
                  </a:lnTo>
                  <a:lnTo>
                    <a:pt x="421748" y="884802"/>
                  </a:lnTo>
                  <a:lnTo>
                    <a:pt x="421238" y="888584"/>
                  </a:lnTo>
                  <a:lnTo>
                    <a:pt x="420727" y="892365"/>
                  </a:lnTo>
                  <a:lnTo>
                    <a:pt x="420208" y="896146"/>
                  </a:lnTo>
                  <a:lnTo>
                    <a:pt x="419689" y="899927"/>
                  </a:lnTo>
                  <a:lnTo>
                    <a:pt x="419163" y="903708"/>
                  </a:lnTo>
                  <a:lnTo>
                    <a:pt x="418634" y="907490"/>
                  </a:lnTo>
                  <a:lnTo>
                    <a:pt x="418101" y="911271"/>
                  </a:lnTo>
                  <a:lnTo>
                    <a:pt x="417562" y="915052"/>
                  </a:lnTo>
                  <a:lnTo>
                    <a:pt x="417023" y="918833"/>
                  </a:lnTo>
                  <a:lnTo>
                    <a:pt x="416474" y="922614"/>
                  </a:lnTo>
                  <a:lnTo>
                    <a:pt x="415925" y="926396"/>
                  </a:lnTo>
                  <a:lnTo>
                    <a:pt x="415368" y="930177"/>
                  </a:lnTo>
                  <a:lnTo>
                    <a:pt x="414810" y="933958"/>
                  </a:lnTo>
                  <a:lnTo>
                    <a:pt x="414246" y="937739"/>
                  </a:lnTo>
                  <a:lnTo>
                    <a:pt x="413677" y="941520"/>
                  </a:lnTo>
                  <a:lnTo>
                    <a:pt x="413105" y="945302"/>
                  </a:lnTo>
                  <a:lnTo>
                    <a:pt x="412526" y="949083"/>
                  </a:lnTo>
                  <a:lnTo>
                    <a:pt x="411947" y="952864"/>
                  </a:lnTo>
                  <a:lnTo>
                    <a:pt x="411358" y="956645"/>
                  </a:lnTo>
                  <a:lnTo>
                    <a:pt x="410768" y="960427"/>
                  </a:lnTo>
                  <a:lnTo>
                    <a:pt x="410172" y="964208"/>
                  </a:lnTo>
                  <a:lnTo>
                    <a:pt x="409572" y="967989"/>
                  </a:lnTo>
                  <a:lnTo>
                    <a:pt x="408968" y="971770"/>
                  </a:lnTo>
                  <a:lnTo>
                    <a:pt x="408358" y="975551"/>
                  </a:lnTo>
                  <a:lnTo>
                    <a:pt x="407747" y="979333"/>
                  </a:lnTo>
                  <a:lnTo>
                    <a:pt x="407126" y="983114"/>
                  </a:lnTo>
                  <a:lnTo>
                    <a:pt x="406505" y="986895"/>
                  </a:lnTo>
                  <a:lnTo>
                    <a:pt x="405876" y="990676"/>
                  </a:lnTo>
                  <a:lnTo>
                    <a:pt x="405245" y="994457"/>
                  </a:lnTo>
                  <a:lnTo>
                    <a:pt x="404609" y="998239"/>
                  </a:lnTo>
                  <a:lnTo>
                    <a:pt x="403967" y="1002020"/>
                  </a:lnTo>
                  <a:lnTo>
                    <a:pt x="403324" y="1005801"/>
                  </a:lnTo>
                  <a:lnTo>
                    <a:pt x="402672" y="1009582"/>
                  </a:lnTo>
                  <a:lnTo>
                    <a:pt x="402021" y="1013363"/>
                  </a:lnTo>
                  <a:lnTo>
                    <a:pt x="401360" y="1017145"/>
                  </a:lnTo>
                  <a:lnTo>
                    <a:pt x="400698" y="1020926"/>
                  </a:lnTo>
                  <a:lnTo>
                    <a:pt x="400030" y="1024707"/>
                  </a:lnTo>
                  <a:lnTo>
                    <a:pt x="399359" y="1028488"/>
                  </a:lnTo>
                  <a:lnTo>
                    <a:pt x="398684" y="1032269"/>
                  </a:lnTo>
                  <a:lnTo>
                    <a:pt x="398003" y="1036051"/>
                  </a:lnTo>
                  <a:lnTo>
                    <a:pt x="397321" y="1039832"/>
                  </a:lnTo>
                  <a:lnTo>
                    <a:pt x="396631" y="1043613"/>
                  </a:lnTo>
                  <a:lnTo>
                    <a:pt x="395941" y="1047394"/>
                  </a:lnTo>
                  <a:lnTo>
                    <a:pt x="395244" y="1051176"/>
                  </a:lnTo>
                  <a:lnTo>
                    <a:pt x="394544" y="1054957"/>
                  </a:lnTo>
                  <a:lnTo>
                    <a:pt x="393841" y="1058738"/>
                  </a:lnTo>
                  <a:lnTo>
                    <a:pt x="393133" y="1062519"/>
                  </a:lnTo>
                  <a:lnTo>
                    <a:pt x="392424" y="1066300"/>
                  </a:lnTo>
                  <a:lnTo>
                    <a:pt x="391708" y="1070082"/>
                  </a:lnTo>
                  <a:lnTo>
                    <a:pt x="390992" y="1073863"/>
                  </a:lnTo>
                  <a:lnTo>
                    <a:pt x="390269" y="1077644"/>
                  </a:lnTo>
                  <a:lnTo>
                    <a:pt x="389545" y="1081425"/>
                  </a:lnTo>
                  <a:lnTo>
                    <a:pt x="388817" y="1085206"/>
                  </a:lnTo>
                  <a:lnTo>
                    <a:pt x="388086" y="1088988"/>
                  </a:lnTo>
                  <a:lnTo>
                    <a:pt x="387353" y="1092769"/>
                  </a:lnTo>
                  <a:lnTo>
                    <a:pt x="386615" y="1096550"/>
                  </a:lnTo>
                  <a:lnTo>
                    <a:pt x="385878" y="1100331"/>
                  </a:lnTo>
                  <a:lnTo>
                    <a:pt x="385134" y="1104112"/>
                  </a:lnTo>
                  <a:lnTo>
                    <a:pt x="384390" y="1107894"/>
                  </a:lnTo>
                  <a:lnTo>
                    <a:pt x="383643" y="1111675"/>
                  </a:lnTo>
                  <a:lnTo>
                    <a:pt x="382894" y="1115456"/>
                  </a:lnTo>
                  <a:lnTo>
                    <a:pt x="382143" y="1119237"/>
                  </a:lnTo>
                  <a:lnTo>
                    <a:pt x="381389" y="1123018"/>
                  </a:lnTo>
                  <a:lnTo>
                    <a:pt x="380635" y="1126800"/>
                  </a:lnTo>
                  <a:lnTo>
                    <a:pt x="379877" y="1130581"/>
                  </a:lnTo>
                  <a:lnTo>
                    <a:pt x="379119" y="1134362"/>
                  </a:lnTo>
                  <a:lnTo>
                    <a:pt x="378359" y="1138143"/>
                  </a:lnTo>
                  <a:lnTo>
                    <a:pt x="377598" y="1141925"/>
                  </a:lnTo>
                  <a:lnTo>
                    <a:pt x="376836" y="1145706"/>
                  </a:lnTo>
                  <a:lnTo>
                    <a:pt x="376072" y="1149487"/>
                  </a:lnTo>
                  <a:lnTo>
                    <a:pt x="375308" y="1153268"/>
                  </a:lnTo>
                  <a:lnTo>
                    <a:pt x="374543" y="1157049"/>
                  </a:lnTo>
                  <a:lnTo>
                    <a:pt x="373778" y="1160831"/>
                  </a:lnTo>
                  <a:lnTo>
                    <a:pt x="373013" y="1164612"/>
                  </a:lnTo>
                  <a:lnTo>
                    <a:pt x="372247" y="1168393"/>
                  </a:lnTo>
                  <a:lnTo>
                    <a:pt x="371482" y="1172174"/>
                  </a:lnTo>
                  <a:lnTo>
                    <a:pt x="370716" y="1175955"/>
                  </a:lnTo>
                  <a:lnTo>
                    <a:pt x="369951" y="1179737"/>
                  </a:lnTo>
                  <a:lnTo>
                    <a:pt x="369187" y="1183518"/>
                  </a:lnTo>
                  <a:lnTo>
                    <a:pt x="368423" y="1187299"/>
                  </a:lnTo>
                  <a:lnTo>
                    <a:pt x="367660" y="1191080"/>
                  </a:lnTo>
                  <a:lnTo>
                    <a:pt x="366898" y="1194861"/>
                  </a:lnTo>
                  <a:lnTo>
                    <a:pt x="366138" y="1198643"/>
                  </a:lnTo>
                  <a:lnTo>
                    <a:pt x="365379" y="1202424"/>
                  </a:lnTo>
                  <a:lnTo>
                    <a:pt x="364622" y="1206205"/>
                  </a:lnTo>
                  <a:lnTo>
                    <a:pt x="363866" y="1209986"/>
                  </a:lnTo>
                  <a:lnTo>
                    <a:pt x="363112" y="1213768"/>
                  </a:lnTo>
                  <a:lnTo>
                    <a:pt x="362362" y="1217549"/>
                  </a:lnTo>
                  <a:lnTo>
                    <a:pt x="361612" y="1221330"/>
                  </a:lnTo>
                  <a:lnTo>
                    <a:pt x="360867" y="1225111"/>
                  </a:lnTo>
                  <a:lnTo>
                    <a:pt x="360123" y="1228892"/>
                  </a:lnTo>
                  <a:lnTo>
                    <a:pt x="359384" y="1232674"/>
                  </a:lnTo>
                  <a:lnTo>
                    <a:pt x="358646" y="1236455"/>
                  </a:lnTo>
                  <a:lnTo>
                    <a:pt x="357913" y="1240236"/>
                  </a:lnTo>
                  <a:lnTo>
                    <a:pt x="357184" y="1244017"/>
                  </a:lnTo>
                  <a:lnTo>
                    <a:pt x="356456" y="1247798"/>
                  </a:lnTo>
                  <a:lnTo>
                    <a:pt x="355736" y="1251580"/>
                  </a:lnTo>
                  <a:lnTo>
                    <a:pt x="355015" y="1255361"/>
                  </a:lnTo>
                  <a:lnTo>
                    <a:pt x="354304" y="1259142"/>
                  </a:lnTo>
                  <a:lnTo>
                    <a:pt x="353594" y="1262923"/>
                  </a:lnTo>
                  <a:lnTo>
                    <a:pt x="352891" y="1266704"/>
                  </a:lnTo>
                  <a:lnTo>
                    <a:pt x="352192" y="1270486"/>
                  </a:lnTo>
                  <a:lnTo>
                    <a:pt x="351497" y="1274267"/>
                  </a:lnTo>
                  <a:lnTo>
                    <a:pt x="350810" y="1278048"/>
                  </a:lnTo>
                  <a:lnTo>
                    <a:pt x="350123" y="1281829"/>
                  </a:lnTo>
                  <a:lnTo>
                    <a:pt x="349450" y="1285610"/>
                  </a:lnTo>
                  <a:lnTo>
                    <a:pt x="348777" y="1289392"/>
                  </a:lnTo>
                  <a:lnTo>
                    <a:pt x="348113" y="1293173"/>
                  </a:lnTo>
                  <a:lnTo>
                    <a:pt x="347454" y="1296954"/>
                  </a:lnTo>
                  <a:lnTo>
                    <a:pt x="346801" y="1300735"/>
                  </a:lnTo>
                  <a:lnTo>
                    <a:pt x="346157" y="1304517"/>
                  </a:lnTo>
                  <a:lnTo>
                    <a:pt x="345515" y="1308298"/>
                  </a:lnTo>
                  <a:lnTo>
                    <a:pt x="344887" y="1312079"/>
                  </a:lnTo>
                  <a:lnTo>
                    <a:pt x="344259" y="1315860"/>
                  </a:lnTo>
                  <a:lnTo>
                    <a:pt x="343646" y="1319641"/>
                  </a:lnTo>
                  <a:lnTo>
                    <a:pt x="343035" y="1323423"/>
                  </a:lnTo>
                  <a:lnTo>
                    <a:pt x="342433" y="1327204"/>
                  </a:lnTo>
                  <a:lnTo>
                    <a:pt x="341840" y="1330985"/>
                  </a:lnTo>
                  <a:lnTo>
                    <a:pt x="341252" y="1334766"/>
                  </a:lnTo>
                  <a:lnTo>
                    <a:pt x="340678" y="1338547"/>
                  </a:lnTo>
                  <a:lnTo>
                    <a:pt x="340103" y="1342329"/>
                  </a:lnTo>
                  <a:lnTo>
                    <a:pt x="339548" y="1346110"/>
                  </a:lnTo>
                  <a:lnTo>
                    <a:pt x="338993" y="1349891"/>
                  </a:lnTo>
                  <a:lnTo>
                    <a:pt x="338452" y="1353672"/>
                  </a:lnTo>
                  <a:lnTo>
                    <a:pt x="337917" y="1357453"/>
                  </a:lnTo>
                  <a:lnTo>
                    <a:pt x="337390" y="1361235"/>
                  </a:lnTo>
                  <a:lnTo>
                    <a:pt x="336876" y="1365016"/>
                  </a:lnTo>
                  <a:lnTo>
                    <a:pt x="336365" y="1368797"/>
                  </a:lnTo>
                  <a:lnTo>
                    <a:pt x="335873" y="1372578"/>
                  </a:lnTo>
                  <a:lnTo>
                    <a:pt x="335380" y="1376359"/>
                  </a:lnTo>
                  <a:lnTo>
                    <a:pt x="334906" y="1380141"/>
                  </a:lnTo>
                  <a:lnTo>
                    <a:pt x="334436" y="1383922"/>
                  </a:lnTo>
                  <a:lnTo>
                    <a:pt x="333978" y="1387703"/>
                  </a:lnTo>
                  <a:lnTo>
                    <a:pt x="333531" y="1391484"/>
                  </a:lnTo>
                  <a:lnTo>
                    <a:pt x="333089" y="1395266"/>
                  </a:lnTo>
                  <a:lnTo>
                    <a:pt x="332664" y="1399047"/>
                  </a:lnTo>
                  <a:lnTo>
                    <a:pt x="332240" y="1402828"/>
                  </a:lnTo>
                  <a:lnTo>
                    <a:pt x="331838" y="1406609"/>
                  </a:lnTo>
                  <a:lnTo>
                    <a:pt x="331438" y="1410390"/>
                  </a:lnTo>
                  <a:lnTo>
                    <a:pt x="331053" y="1414172"/>
                  </a:lnTo>
                  <a:lnTo>
                    <a:pt x="330676" y="1417953"/>
                  </a:lnTo>
                  <a:lnTo>
                    <a:pt x="330308" y="1421734"/>
                  </a:lnTo>
                  <a:lnTo>
                    <a:pt x="329956" y="1425515"/>
                  </a:lnTo>
                  <a:lnTo>
                    <a:pt x="329605" y="1429296"/>
                  </a:lnTo>
                  <a:lnTo>
                    <a:pt x="329277" y="1433078"/>
                  </a:lnTo>
                  <a:lnTo>
                    <a:pt x="328949" y="1436859"/>
                  </a:lnTo>
                  <a:lnTo>
                    <a:pt x="328640" y="1440640"/>
                  </a:lnTo>
                  <a:lnTo>
                    <a:pt x="328336" y="1444421"/>
                  </a:lnTo>
                  <a:lnTo>
                    <a:pt x="328045" y="1448202"/>
                  </a:lnTo>
                  <a:lnTo>
                    <a:pt x="327766" y="1451984"/>
                  </a:lnTo>
                  <a:lnTo>
                    <a:pt x="327493" y="1455765"/>
                  </a:lnTo>
                  <a:lnTo>
                    <a:pt x="327238" y="1459546"/>
                  </a:lnTo>
                  <a:lnTo>
                    <a:pt x="326983" y="1463327"/>
                  </a:lnTo>
                  <a:lnTo>
                    <a:pt x="326752" y="1467108"/>
                  </a:lnTo>
                  <a:lnTo>
                    <a:pt x="326522" y="1470890"/>
                  </a:lnTo>
                  <a:lnTo>
                    <a:pt x="326307" y="1474671"/>
                  </a:lnTo>
                  <a:lnTo>
                    <a:pt x="326101" y="1478452"/>
                  </a:lnTo>
                  <a:lnTo>
                    <a:pt x="325904" y="1482233"/>
                  </a:lnTo>
                  <a:lnTo>
                    <a:pt x="325723" y="1486015"/>
                  </a:lnTo>
                  <a:lnTo>
                    <a:pt x="325543" y="1489796"/>
                  </a:lnTo>
                  <a:lnTo>
                    <a:pt x="325385" y="1493577"/>
                  </a:lnTo>
                  <a:lnTo>
                    <a:pt x="325227" y="1497358"/>
                  </a:lnTo>
                  <a:lnTo>
                    <a:pt x="325087" y="1501139"/>
                  </a:lnTo>
                  <a:lnTo>
                    <a:pt x="324953" y="1504921"/>
                  </a:lnTo>
                  <a:lnTo>
                    <a:pt x="324830" y="1508702"/>
                  </a:lnTo>
                  <a:lnTo>
                    <a:pt x="324718" y="1512483"/>
                  </a:lnTo>
                  <a:lnTo>
                    <a:pt x="324611" y="1516264"/>
                  </a:lnTo>
                  <a:lnTo>
                    <a:pt x="324522" y="1520045"/>
                  </a:lnTo>
                  <a:lnTo>
                    <a:pt x="324432" y="1523827"/>
                  </a:lnTo>
                  <a:lnTo>
                    <a:pt x="324363" y="1527608"/>
                  </a:lnTo>
                  <a:lnTo>
                    <a:pt x="324295" y="1531389"/>
                  </a:lnTo>
                  <a:lnTo>
                    <a:pt x="324241" y="1535170"/>
                  </a:lnTo>
                  <a:lnTo>
                    <a:pt x="324195" y="1538951"/>
                  </a:lnTo>
                  <a:lnTo>
                    <a:pt x="324155" y="1542733"/>
                  </a:lnTo>
                  <a:lnTo>
                    <a:pt x="324129" y="1546514"/>
                  </a:lnTo>
                  <a:lnTo>
                    <a:pt x="324104" y="1550295"/>
                  </a:lnTo>
                  <a:lnTo>
                    <a:pt x="324098" y="1554076"/>
                  </a:lnTo>
                  <a:lnTo>
                    <a:pt x="324091" y="1557858"/>
                  </a:lnTo>
                  <a:lnTo>
                    <a:pt x="324099" y="1561639"/>
                  </a:lnTo>
                  <a:lnTo>
                    <a:pt x="324110" y="1565420"/>
                  </a:lnTo>
                  <a:lnTo>
                    <a:pt x="324131" y="1569201"/>
                  </a:lnTo>
                  <a:lnTo>
                    <a:pt x="324161" y="1572982"/>
                  </a:lnTo>
                  <a:lnTo>
                    <a:pt x="324194" y="1576764"/>
                  </a:lnTo>
                  <a:lnTo>
                    <a:pt x="324240" y="1580545"/>
                  </a:lnTo>
                  <a:lnTo>
                    <a:pt x="324286" y="1584326"/>
                  </a:lnTo>
                  <a:lnTo>
                    <a:pt x="324347" y="1588107"/>
                  </a:lnTo>
                  <a:lnTo>
                    <a:pt x="324408" y="1591888"/>
                  </a:lnTo>
                  <a:lnTo>
                    <a:pt x="324479" y="1595670"/>
                  </a:lnTo>
                  <a:lnTo>
                    <a:pt x="324556" y="1599451"/>
                  </a:lnTo>
                  <a:lnTo>
                    <a:pt x="324636" y="1603232"/>
                  </a:lnTo>
                  <a:lnTo>
                    <a:pt x="324726" y="1607013"/>
                  </a:lnTo>
                  <a:lnTo>
                    <a:pt x="324816" y="1610794"/>
                  </a:lnTo>
                  <a:lnTo>
                    <a:pt x="324918" y="1614576"/>
                  </a:lnTo>
                  <a:lnTo>
                    <a:pt x="325020" y="1618357"/>
                  </a:lnTo>
                  <a:lnTo>
                    <a:pt x="325130" y="1622138"/>
                  </a:lnTo>
                  <a:lnTo>
                    <a:pt x="325242" y="1625919"/>
                  </a:lnTo>
                  <a:lnTo>
                    <a:pt x="325360" y="1629700"/>
                  </a:lnTo>
                  <a:lnTo>
                    <a:pt x="325482" y="1633482"/>
                  </a:lnTo>
                  <a:lnTo>
                    <a:pt x="325605" y="1637263"/>
                  </a:lnTo>
                  <a:lnTo>
                    <a:pt x="325736" y="1641044"/>
                  </a:lnTo>
                  <a:lnTo>
                    <a:pt x="325866" y="1644825"/>
                  </a:lnTo>
                  <a:lnTo>
                    <a:pt x="326003" y="1648607"/>
                  </a:lnTo>
                  <a:lnTo>
                    <a:pt x="326140" y="1652388"/>
                  </a:lnTo>
                  <a:lnTo>
                    <a:pt x="326281" y="1656169"/>
                  </a:lnTo>
                  <a:lnTo>
                    <a:pt x="326423" y="1659950"/>
                  </a:lnTo>
                  <a:lnTo>
                    <a:pt x="326567" y="1663731"/>
                  </a:lnTo>
                  <a:lnTo>
                    <a:pt x="326714" y="1667513"/>
                  </a:lnTo>
                  <a:lnTo>
                    <a:pt x="326861" y="1671294"/>
                  </a:lnTo>
                  <a:lnTo>
                    <a:pt x="327011" y="1675075"/>
                  </a:lnTo>
                  <a:lnTo>
                    <a:pt x="327160" y="1678856"/>
                  </a:lnTo>
                  <a:lnTo>
                    <a:pt x="327311" y="1682637"/>
                  </a:lnTo>
                  <a:lnTo>
                    <a:pt x="327462" y="1686419"/>
                  </a:lnTo>
                  <a:lnTo>
                    <a:pt x="327613" y="1690200"/>
                  </a:lnTo>
                  <a:lnTo>
                    <a:pt x="327763" y="1693981"/>
                  </a:lnTo>
                  <a:lnTo>
                    <a:pt x="327914" y="1697762"/>
                  </a:lnTo>
                  <a:lnTo>
                    <a:pt x="328063" y="1701543"/>
                  </a:lnTo>
                  <a:lnTo>
                    <a:pt x="328212" y="1705325"/>
                  </a:lnTo>
                  <a:lnTo>
                    <a:pt x="328358" y="1709106"/>
                  </a:lnTo>
                  <a:lnTo>
                    <a:pt x="328504" y="1712887"/>
                  </a:lnTo>
                  <a:lnTo>
                    <a:pt x="328648" y="1716668"/>
                  </a:lnTo>
                  <a:lnTo>
                    <a:pt x="328790" y="1720449"/>
                  </a:lnTo>
                  <a:lnTo>
                    <a:pt x="328930" y="1724231"/>
                  </a:lnTo>
                  <a:lnTo>
                    <a:pt x="329065" y="1728012"/>
                  </a:lnTo>
                  <a:lnTo>
                    <a:pt x="329201" y="1731793"/>
                  </a:lnTo>
                  <a:lnTo>
                    <a:pt x="329330" y="1735574"/>
                  </a:lnTo>
                  <a:lnTo>
                    <a:pt x="329459" y="1739356"/>
                  </a:lnTo>
                  <a:lnTo>
                    <a:pt x="329581" y="1743137"/>
                  </a:lnTo>
                  <a:lnTo>
                    <a:pt x="329702" y="1746918"/>
                  </a:lnTo>
                  <a:lnTo>
                    <a:pt x="329817" y="1750699"/>
                  </a:lnTo>
                  <a:lnTo>
                    <a:pt x="329928" y="1754480"/>
                  </a:lnTo>
                  <a:lnTo>
                    <a:pt x="330037" y="1758262"/>
                  </a:lnTo>
                  <a:lnTo>
                    <a:pt x="330136" y="1762043"/>
                  </a:lnTo>
                  <a:lnTo>
                    <a:pt x="330235" y="1765824"/>
                  </a:lnTo>
                  <a:lnTo>
                    <a:pt x="330324" y="1769605"/>
                  </a:lnTo>
                  <a:lnTo>
                    <a:pt x="330411" y="1773386"/>
                  </a:lnTo>
                  <a:lnTo>
                    <a:pt x="330490" y="1777168"/>
                  </a:lnTo>
                  <a:lnTo>
                    <a:pt x="330563" y="1780949"/>
                  </a:lnTo>
                  <a:lnTo>
                    <a:pt x="330632" y="1784730"/>
                  </a:lnTo>
                  <a:lnTo>
                    <a:pt x="330691" y="1788511"/>
                  </a:lnTo>
                  <a:lnTo>
                    <a:pt x="330750" y="1792292"/>
                  </a:lnTo>
                  <a:lnTo>
                    <a:pt x="330793" y="1796074"/>
                  </a:lnTo>
                  <a:lnTo>
                    <a:pt x="330835" y="1799855"/>
                  </a:lnTo>
                  <a:lnTo>
                    <a:pt x="330866" y="1803636"/>
                  </a:lnTo>
                  <a:lnTo>
                    <a:pt x="330892" y="1807417"/>
                  </a:lnTo>
                  <a:lnTo>
                    <a:pt x="330911" y="1811198"/>
                  </a:lnTo>
                  <a:lnTo>
                    <a:pt x="330919" y="1814980"/>
                  </a:lnTo>
                  <a:lnTo>
                    <a:pt x="330925" y="1818761"/>
                  </a:lnTo>
                  <a:lnTo>
                    <a:pt x="330914" y="1822542"/>
                  </a:lnTo>
                  <a:lnTo>
                    <a:pt x="330904" y="1826323"/>
                  </a:lnTo>
                  <a:lnTo>
                    <a:pt x="330876" y="1830105"/>
                  </a:lnTo>
                  <a:lnTo>
                    <a:pt x="330846" y="1833886"/>
                  </a:lnTo>
                  <a:lnTo>
                    <a:pt x="330805" y="1837667"/>
                  </a:lnTo>
                  <a:lnTo>
                    <a:pt x="330754" y="1841448"/>
                  </a:lnTo>
                  <a:lnTo>
                    <a:pt x="330698" y="1845229"/>
                  </a:lnTo>
                  <a:lnTo>
                    <a:pt x="330626" y="1849011"/>
                  </a:lnTo>
                  <a:lnTo>
                    <a:pt x="330554" y="1852792"/>
                  </a:lnTo>
                  <a:lnTo>
                    <a:pt x="330461" y="1856573"/>
                  </a:lnTo>
                  <a:lnTo>
                    <a:pt x="330368" y="1860354"/>
                  </a:lnTo>
                  <a:lnTo>
                    <a:pt x="330259" y="1864135"/>
                  </a:lnTo>
                  <a:lnTo>
                    <a:pt x="330143" y="1867917"/>
                  </a:lnTo>
                  <a:lnTo>
                    <a:pt x="330018" y="1871698"/>
                  </a:lnTo>
                  <a:lnTo>
                    <a:pt x="329879" y="1875479"/>
                  </a:lnTo>
                  <a:lnTo>
                    <a:pt x="329738" y="1879260"/>
                  </a:lnTo>
                  <a:lnTo>
                    <a:pt x="329576" y="1883041"/>
                  </a:lnTo>
                  <a:lnTo>
                    <a:pt x="329414" y="1886823"/>
                  </a:lnTo>
                  <a:lnTo>
                    <a:pt x="329233" y="1890604"/>
                  </a:lnTo>
                  <a:lnTo>
                    <a:pt x="329047" y="1894385"/>
                  </a:lnTo>
                  <a:lnTo>
                    <a:pt x="328849" y="1898166"/>
                  </a:lnTo>
                  <a:lnTo>
                    <a:pt x="328639" y="1901948"/>
                  </a:lnTo>
                  <a:lnTo>
                    <a:pt x="328424" y="1905729"/>
                  </a:lnTo>
                  <a:lnTo>
                    <a:pt x="328190" y="1909510"/>
                  </a:lnTo>
                  <a:lnTo>
                    <a:pt x="327957" y="1913291"/>
                  </a:lnTo>
                  <a:lnTo>
                    <a:pt x="327700" y="1917072"/>
                  </a:lnTo>
                  <a:lnTo>
                    <a:pt x="327443" y="1920854"/>
                  </a:lnTo>
                  <a:lnTo>
                    <a:pt x="327168" y="1924635"/>
                  </a:lnTo>
                  <a:lnTo>
                    <a:pt x="326887" y="1928416"/>
                  </a:lnTo>
                  <a:lnTo>
                    <a:pt x="326595" y="19321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70218" y="1447793"/>
              <a:ext cx="418370" cy="0"/>
            </a:xfrm>
            <a:custGeom>
              <a:avLst/>
              <a:pathLst>
                <a:path w="418370" h="0">
                  <a:moveTo>
                    <a:pt x="0" y="0"/>
                  </a:moveTo>
                  <a:lnTo>
                    <a:pt x="418370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61352" y="890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61352" y="1136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1352" y="121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1352" y="11701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61352" y="9088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61352" y="1632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1352" y="14046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61352" y="665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61352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61352" y="1715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61352" y="25132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1352" y="253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61352" y="16364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61352" y="1922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7077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31191" y="418782"/>
              <a:ext cx="453702" cy="2196789"/>
            </a:xfrm>
            <a:custGeom>
              <a:avLst/>
              <a:pathLst>
                <a:path w="453702" h="2196789">
                  <a:moveTo>
                    <a:pt x="193" y="2196789"/>
                  </a:moveTo>
                  <a:lnTo>
                    <a:pt x="150" y="2192490"/>
                  </a:lnTo>
                  <a:lnTo>
                    <a:pt x="107" y="2188191"/>
                  </a:lnTo>
                  <a:lnTo>
                    <a:pt x="65" y="2183892"/>
                  </a:lnTo>
                  <a:lnTo>
                    <a:pt x="47" y="2179593"/>
                  </a:lnTo>
                  <a:lnTo>
                    <a:pt x="29" y="2175294"/>
                  </a:lnTo>
                  <a:lnTo>
                    <a:pt x="10" y="2170995"/>
                  </a:lnTo>
                  <a:lnTo>
                    <a:pt x="0" y="2166696"/>
                  </a:lnTo>
                  <a:lnTo>
                    <a:pt x="6" y="2162397"/>
                  </a:lnTo>
                  <a:lnTo>
                    <a:pt x="12" y="2158098"/>
                  </a:lnTo>
                  <a:lnTo>
                    <a:pt x="18" y="2153799"/>
                  </a:lnTo>
                  <a:lnTo>
                    <a:pt x="38" y="2149500"/>
                  </a:lnTo>
                  <a:lnTo>
                    <a:pt x="68" y="2145201"/>
                  </a:lnTo>
                  <a:lnTo>
                    <a:pt x="98" y="2140902"/>
                  </a:lnTo>
                  <a:lnTo>
                    <a:pt x="129" y="2136603"/>
                  </a:lnTo>
                  <a:lnTo>
                    <a:pt x="179" y="2132304"/>
                  </a:lnTo>
                  <a:lnTo>
                    <a:pt x="233" y="2128005"/>
                  </a:lnTo>
                  <a:lnTo>
                    <a:pt x="287" y="2123706"/>
                  </a:lnTo>
                  <a:lnTo>
                    <a:pt x="344" y="2119407"/>
                  </a:lnTo>
                  <a:lnTo>
                    <a:pt x="422" y="2115108"/>
                  </a:lnTo>
                  <a:lnTo>
                    <a:pt x="500" y="2110809"/>
                  </a:lnTo>
                  <a:lnTo>
                    <a:pt x="578" y="2106510"/>
                  </a:lnTo>
                  <a:lnTo>
                    <a:pt x="664" y="2102211"/>
                  </a:lnTo>
                  <a:lnTo>
                    <a:pt x="765" y="2097912"/>
                  </a:lnTo>
                  <a:lnTo>
                    <a:pt x="866" y="2093613"/>
                  </a:lnTo>
                  <a:lnTo>
                    <a:pt x="968" y="2089314"/>
                  </a:lnTo>
                  <a:lnTo>
                    <a:pt x="1083" y="2085015"/>
                  </a:lnTo>
                  <a:lnTo>
                    <a:pt x="1207" y="2080716"/>
                  </a:lnTo>
                  <a:lnTo>
                    <a:pt x="1332" y="2076417"/>
                  </a:lnTo>
                  <a:lnTo>
                    <a:pt x="1456" y="2072118"/>
                  </a:lnTo>
                  <a:lnTo>
                    <a:pt x="1600" y="2067819"/>
                  </a:lnTo>
                  <a:lnTo>
                    <a:pt x="1747" y="2063520"/>
                  </a:lnTo>
                  <a:lnTo>
                    <a:pt x="1894" y="2059221"/>
                  </a:lnTo>
                  <a:lnTo>
                    <a:pt x="2044" y="2054922"/>
                  </a:lnTo>
                  <a:lnTo>
                    <a:pt x="2213" y="2050623"/>
                  </a:lnTo>
                  <a:lnTo>
                    <a:pt x="2382" y="2046324"/>
                  </a:lnTo>
                  <a:lnTo>
                    <a:pt x="2552" y="2042025"/>
                  </a:lnTo>
                  <a:lnTo>
                    <a:pt x="2729" y="2037726"/>
                  </a:lnTo>
                  <a:lnTo>
                    <a:pt x="2920" y="2033427"/>
                  </a:lnTo>
                  <a:lnTo>
                    <a:pt x="3111" y="2029128"/>
                  </a:lnTo>
                  <a:lnTo>
                    <a:pt x="3302" y="2024829"/>
                  </a:lnTo>
                  <a:lnTo>
                    <a:pt x="3507" y="2020530"/>
                  </a:lnTo>
                  <a:lnTo>
                    <a:pt x="3719" y="2016231"/>
                  </a:lnTo>
                  <a:lnTo>
                    <a:pt x="3932" y="2011932"/>
                  </a:lnTo>
                  <a:lnTo>
                    <a:pt x="4144" y="2007633"/>
                  </a:lnTo>
                  <a:lnTo>
                    <a:pt x="4375" y="2003334"/>
                  </a:lnTo>
                  <a:lnTo>
                    <a:pt x="4608" y="1999035"/>
                  </a:lnTo>
                  <a:lnTo>
                    <a:pt x="4841" y="1994736"/>
                  </a:lnTo>
                  <a:lnTo>
                    <a:pt x="5077" y="1990437"/>
                  </a:lnTo>
                  <a:lnTo>
                    <a:pt x="5330" y="1986138"/>
                  </a:lnTo>
                  <a:lnTo>
                    <a:pt x="5583" y="1981839"/>
                  </a:lnTo>
                  <a:lnTo>
                    <a:pt x="5837" y="1977540"/>
                  </a:lnTo>
                  <a:lnTo>
                    <a:pt x="6098" y="1973241"/>
                  </a:lnTo>
                  <a:lnTo>
                    <a:pt x="6371" y="1968942"/>
                  </a:lnTo>
                  <a:lnTo>
                    <a:pt x="6643" y="1964643"/>
                  </a:lnTo>
                  <a:lnTo>
                    <a:pt x="6916" y="1960344"/>
                  </a:lnTo>
                  <a:lnTo>
                    <a:pt x="7202" y="1956045"/>
                  </a:lnTo>
                  <a:lnTo>
                    <a:pt x="7493" y="1951746"/>
                  </a:lnTo>
                  <a:lnTo>
                    <a:pt x="7785" y="1947447"/>
                  </a:lnTo>
                  <a:lnTo>
                    <a:pt x="8077" y="1943148"/>
                  </a:lnTo>
                  <a:lnTo>
                    <a:pt x="8385" y="1938849"/>
                  </a:lnTo>
                  <a:lnTo>
                    <a:pt x="8695" y="1934550"/>
                  </a:lnTo>
                  <a:lnTo>
                    <a:pt x="9006" y="1930251"/>
                  </a:lnTo>
                  <a:lnTo>
                    <a:pt x="9319" y="1925952"/>
                  </a:lnTo>
                  <a:lnTo>
                    <a:pt x="9646" y="1921653"/>
                  </a:lnTo>
                  <a:lnTo>
                    <a:pt x="9974" y="1917354"/>
                  </a:lnTo>
                  <a:lnTo>
                    <a:pt x="10302" y="1913055"/>
                  </a:lnTo>
                  <a:lnTo>
                    <a:pt x="10637" y="1908756"/>
                  </a:lnTo>
                  <a:lnTo>
                    <a:pt x="10981" y="1904457"/>
                  </a:lnTo>
                  <a:lnTo>
                    <a:pt x="11326" y="1900158"/>
                  </a:lnTo>
                  <a:lnTo>
                    <a:pt x="11670" y="1895859"/>
                  </a:lnTo>
                  <a:lnTo>
                    <a:pt x="12026" y="1891560"/>
                  </a:lnTo>
                  <a:lnTo>
                    <a:pt x="12387" y="1887261"/>
                  </a:lnTo>
                  <a:lnTo>
                    <a:pt x="12747" y="1882962"/>
                  </a:lnTo>
                  <a:lnTo>
                    <a:pt x="13108" y="1878663"/>
                  </a:lnTo>
                  <a:lnTo>
                    <a:pt x="13483" y="1874364"/>
                  </a:lnTo>
                  <a:lnTo>
                    <a:pt x="13859" y="1870065"/>
                  </a:lnTo>
                  <a:lnTo>
                    <a:pt x="14235" y="1865766"/>
                  </a:lnTo>
                  <a:lnTo>
                    <a:pt x="14615" y="1861467"/>
                  </a:lnTo>
                  <a:lnTo>
                    <a:pt x="15005" y="1857168"/>
                  </a:lnTo>
                  <a:lnTo>
                    <a:pt x="15396" y="1852869"/>
                  </a:lnTo>
                  <a:lnTo>
                    <a:pt x="15787" y="1848570"/>
                  </a:lnTo>
                  <a:lnTo>
                    <a:pt x="16184" y="1844271"/>
                  </a:lnTo>
                  <a:lnTo>
                    <a:pt x="16588" y="1839972"/>
                  </a:lnTo>
                  <a:lnTo>
                    <a:pt x="16993" y="1835673"/>
                  </a:lnTo>
                  <a:lnTo>
                    <a:pt x="17397" y="1831374"/>
                  </a:lnTo>
                  <a:lnTo>
                    <a:pt x="17811" y="1827075"/>
                  </a:lnTo>
                  <a:lnTo>
                    <a:pt x="18228" y="1822776"/>
                  </a:lnTo>
                  <a:lnTo>
                    <a:pt x="18646" y="1818477"/>
                  </a:lnTo>
                  <a:lnTo>
                    <a:pt x="19063" y="1814178"/>
                  </a:lnTo>
                  <a:lnTo>
                    <a:pt x="19493" y="1809879"/>
                  </a:lnTo>
                  <a:lnTo>
                    <a:pt x="19922" y="1805580"/>
                  </a:lnTo>
                  <a:lnTo>
                    <a:pt x="20352" y="1801281"/>
                  </a:lnTo>
                  <a:lnTo>
                    <a:pt x="20784" y="1796982"/>
                  </a:lnTo>
                  <a:lnTo>
                    <a:pt x="21225" y="1792683"/>
                  </a:lnTo>
                  <a:lnTo>
                    <a:pt x="21666" y="1788384"/>
                  </a:lnTo>
                  <a:lnTo>
                    <a:pt x="22107" y="1784085"/>
                  </a:lnTo>
                  <a:lnTo>
                    <a:pt x="22553" y="1779786"/>
                  </a:lnTo>
                  <a:lnTo>
                    <a:pt x="23004" y="1775487"/>
                  </a:lnTo>
                  <a:lnTo>
                    <a:pt x="23455" y="1771188"/>
                  </a:lnTo>
                  <a:lnTo>
                    <a:pt x="23906" y="1766889"/>
                  </a:lnTo>
                  <a:lnTo>
                    <a:pt x="24365" y="1762590"/>
                  </a:lnTo>
                  <a:lnTo>
                    <a:pt x="24825" y="1758291"/>
                  </a:lnTo>
                  <a:lnTo>
                    <a:pt x="25286" y="1753992"/>
                  </a:lnTo>
                  <a:lnTo>
                    <a:pt x="25747" y="1749693"/>
                  </a:lnTo>
                  <a:lnTo>
                    <a:pt x="26216" y="1745394"/>
                  </a:lnTo>
                  <a:lnTo>
                    <a:pt x="26686" y="1741095"/>
                  </a:lnTo>
                  <a:lnTo>
                    <a:pt x="27155" y="1736796"/>
                  </a:lnTo>
                  <a:lnTo>
                    <a:pt x="27627" y="1732497"/>
                  </a:lnTo>
                  <a:lnTo>
                    <a:pt x="28104" y="1728198"/>
                  </a:lnTo>
                  <a:lnTo>
                    <a:pt x="28581" y="1723899"/>
                  </a:lnTo>
                  <a:lnTo>
                    <a:pt x="29058" y="1719600"/>
                  </a:lnTo>
                  <a:lnTo>
                    <a:pt x="29539" y="1715301"/>
                  </a:lnTo>
                  <a:lnTo>
                    <a:pt x="30022" y="1711002"/>
                  </a:lnTo>
                  <a:lnTo>
                    <a:pt x="30506" y="1706703"/>
                  </a:lnTo>
                  <a:lnTo>
                    <a:pt x="30990" y="1702404"/>
                  </a:lnTo>
                  <a:lnTo>
                    <a:pt x="31479" y="1698105"/>
                  </a:lnTo>
                  <a:lnTo>
                    <a:pt x="31969" y="1693806"/>
                  </a:lnTo>
                  <a:lnTo>
                    <a:pt x="32458" y="1689507"/>
                  </a:lnTo>
                  <a:lnTo>
                    <a:pt x="32948" y="1685208"/>
                  </a:lnTo>
                  <a:lnTo>
                    <a:pt x="33443" y="1680909"/>
                  </a:lnTo>
                  <a:lnTo>
                    <a:pt x="33938" y="1676610"/>
                  </a:lnTo>
                  <a:lnTo>
                    <a:pt x="34433" y="1672311"/>
                  </a:lnTo>
                  <a:lnTo>
                    <a:pt x="34929" y="1668012"/>
                  </a:lnTo>
                  <a:lnTo>
                    <a:pt x="35427" y="1663713"/>
                  </a:lnTo>
                  <a:lnTo>
                    <a:pt x="35926" y="1659414"/>
                  </a:lnTo>
                  <a:lnTo>
                    <a:pt x="36425" y="1655115"/>
                  </a:lnTo>
                  <a:lnTo>
                    <a:pt x="36926" y="1650816"/>
                  </a:lnTo>
                  <a:lnTo>
                    <a:pt x="37428" y="1646517"/>
                  </a:lnTo>
                  <a:lnTo>
                    <a:pt x="37929" y="1642218"/>
                  </a:lnTo>
                  <a:lnTo>
                    <a:pt x="38431" y="1637919"/>
                  </a:lnTo>
                  <a:lnTo>
                    <a:pt x="38935" y="1633620"/>
                  </a:lnTo>
                  <a:lnTo>
                    <a:pt x="39439" y="1629321"/>
                  </a:lnTo>
                  <a:lnTo>
                    <a:pt x="39944" y="1625022"/>
                  </a:lnTo>
                  <a:lnTo>
                    <a:pt x="40448" y="1620723"/>
                  </a:lnTo>
                  <a:lnTo>
                    <a:pt x="40953" y="1616424"/>
                  </a:lnTo>
                  <a:lnTo>
                    <a:pt x="41459" y="1612125"/>
                  </a:lnTo>
                  <a:lnTo>
                    <a:pt x="41964" y="1607826"/>
                  </a:lnTo>
                  <a:lnTo>
                    <a:pt x="42470" y="1603527"/>
                  </a:lnTo>
                  <a:lnTo>
                    <a:pt x="42976" y="1599228"/>
                  </a:lnTo>
                  <a:lnTo>
                    <a:pt x="43482" y="1594929"/>
                  </a:lnTo>
                  <a:lnTo>
                    <a:pt x="43988" y="1590630"/>
                  </a:lnTo>
                  <a:lnTo>
                    <a:pt x="44493" y="1586331"/>
                  </a:lnTo>
                  <a:lnTo>
                    <a:pt x="44999" y="1582032"/>
                  </a:lnTo>
                  <a:lnTo>
                    <a:pt x="45504" y="1577733"/>
                  </a:lnTo>
                  <a:lnTo>
                    <a:pt x="46010" y="1573434"/>
                  </a:lnTo>
                  <a:lnTo>
                    <a:pt x="46514" y="1569135"/>
                  </a:lnTo>
                  <a:lnTo>
                    <a:pt x="47018" y="1564836"/>
                  </a:lnTo>
                  <a:lnTo>
                    <a:pt x="47522" y="1560537"/>
                  </a:lnTo>
                  <a:lnTo>
                    <a:pt x="48026" y="1556238"/>
                  </a:lnTo>
                  <a:lnTo>
                    <a:pt x="48528" y="1551939"/>
                  </a:lnTo>
                  <a:lnTo>
                    <a:pt x="49030" y="1547640"/>
                  </a:lnTo>
                  <a:lnTo>
                    <a:pt x="49532" y="1543341"/>
                  </a:lnTo>
                  <a:lnTo>
                    <a:pt x="50032" y="1539042"/>
                  </a:lnTo>
                  <a:lnTo>
                    <a:pt x="50531" y="1534743"/>
                  </a:lnTo>
                  <a:lnTo>
                    <a:pt x="51030" y="1530444"/>
                  </a:lnTo>
                  <a:lnTo>
                    <a:pt x="51529" y="1526145"/>
                  </a:lnTo>
                  <a:lnTo>
                    <a:pt x="52025" y="1521846"/>
                  </a:lnTo>
                  <a:lnTo>
                    <a:pt x="52520" y="1517547"/>
                  </a:lnTo>
                  <a:lnTo>
                    <a:pt x="53015" y="1513248"/>
                  </a:lnTo>
                  <a:lnTo>
                    <a:pt x="53510" y="1508949"/>
                  </a:lnTo>
                  <a:lnTo>
                    <a:pt x="54000" y="1504650"/>
                  </a:lnTo>
                  <a:lnTo>
                    <a:pt x="54490" y="1500351"/>
                  </a:lnTo>
                  <a:lnTo>
                    <a:pt x="54980" y="1496052"/>
                  </a:lnTo>
                  <a:lnTo>
                    <a:pt x="55470" y="1491753"/>
                  </a:lnTo>
                  <a:lnTo>
                    <a:pt x="55954" y="1487454"/>
                  </a:lnTo>
                  <a:lnTo>
                    <a:pt x="56439" y="1483155"/>
                  </a:lnTo>
                  <a:lnTo>
                    <a:pt x="56923" y="1478856"/>
                  </a:lnTo>
                  <a:lnTo>
                    <a:pt x="57405" y="1474557"/>
                  </a:lnTo>
                  <a:lnTo>
                    <a:pt x="57883" y="1470258"/>
                  </a:lnTo>
                  <a:lnTo>
                    <a:pt x="58362" y="1465959"/>
                  </a:lnTo>
                  <a:lnTo>
                    <a:pt x="58840" y="1461660"/>
                  </a:lnTo>
                  <a:lnTo>
                    <a:pt x="59313" y="1457361"/>
                  </a:lnTo>
                  <a:lnTo>
                    <a:pt x="59784" y="1453062"/>
                  </a:lnTo>
                  <a:lnTo>
                    <a:pt x="60256" y="1448763"/>
                  </a:lnTo>
                  <a:lnTo>
                    <a:pt x="60727" y="1444464"/>
                  </a:lnTo>
                  <a:lnTo>
                    <a:pt x="61190" y="1440165"/>
                  </a:lnTo>
                  <a:lnTo>
                    <a:pt x="61654" y="1435866"/>
                  </a:lnTo>
                  <a:lnTo>
                    <a:pt x="62117" y="1431567"/>
                  </a:lnTo>
                  <a:lnTo>
                    <a:pt x="62579" y="1427268"/>
                  </a:lnTo>
                  <a:lnTo>
                    <a:pt x="63033" y="1422969"/>
                  </a:lnTo>
                  <a:lnTo>
                    <a:pt x="63488" y="1418670"/>
                  </a:lnTo>
                  <a:lnTo>
                    <a:pt x="63943" y="1414371"/>
                  </a:lnTo>
                  <a:lnTo>
                    <a:pt x="64393" y="1410072"/>
                  </a:lnTo>
                  <a:lnTo>
                    <a:pt x="64839" y="1405773"/>
                  </a:lnTo>
                  <a:lnTo>
                    <a:pt x="65284" y="1401474"/>
                  </a:lnTo>
                  <a:lnTo>
                    <a:pt x="65730" y="1397175"/>
                  </a:lnTo>
                  <a:lnTo>
                    <a:pt x="66168" y="1392876"/>
                  </a:lnTo>
                  <a:lnTo>
                    <a:pt x="66604" y="1388577"/>
                  </a:lnTo>
                  <a:lnTo>
                    <a:pt x="67039" y="1384278"/>
                  </a:lnTo>
                  <a:lnTo>
                    <a:pt x="67475" y="1379979"/>
                  </a:lnTo>
                  <a:lnTo>
                    <a:pt x="67900" y="1375680"/>
                  </a:lnTo>
                  <a:lnTo>
                    <a:pt x="68325" y="1371381"/>
                  </a:lnTo>
                  <a:lnTo>
                    <a:pt x="68750" y="1367082"/>
                  </a:lnTo>
                  <a:lnTo>
                    <a:pt x="69173" y="1362783"/>
                  </a:lnTo>
                  <a:lnTo>
                    <a:pt x="69587" y="1358484"/>
                  </a:lnTo>
                  <a:lnTo>
                    <a:pt x="70000" y="1354185"/>
                  </a:lnTo>
                  <a:lnTo>
                    <a:pt x="70414" y="1349886"/>
                  </a:lnTo>
                  <a:lnTo>
                    <a:pt x="70822" y="1345587"/>
                  </a:lnTo>
                  <a:lnTo>
                    <a:pt x="71225" y="1341288"/>
                  </a:lnTo>
                  <a:lnTo>
                    <a:pt x="71627" y="1336989"/>
                  </a:lnTo>
                  <a:lnTo>
                    <a:pt x="72029" y="1332690"/>
                  </a:lnTo>
                  <a:lnTo>
                    <a:pt x="72422" y="1328391"/>
                  </a:lnTo>
                  <a:lnTo>
                    <a:pt x="72812" y="1324092"/>
                  </a:lnTo>
                  <a:lnTo>
                    <a:pt x="73202" y="1319793"/>
                  </a:lnTo>
                  <a:lnTo>
                    <a:pt x="73591" y="1315494"/>
                  </a:lnTo>
                  <a:lnTo>
                    <a:pt x="73969" y="1311195"/>
                  </a:lnTo>
                  <a:lnTo>
                    <a:pt x="74346" y="1306896"/>
                  </a:lnTo>
                  <a:lnTo>
                    <a:pt x="74723" y="1302597"/>
                  </a:lnTo>
                  <a:lnTo>
                    <a:pt x="75096" y="1298298"/>
                  </a:lnTo>
                  <a:lnTo>
                    <a:pt x="75460" y="1293999"/>
                  </a:lnTo>
                  <a:lnTo>
                    <a:pt x="75824" y="1289700"/>
                  </a:lnTo>
                  <a:lnTo>
                    <a:pt x="76188" y="1285401"/>
                  </a:lnTo>
                  <a:lnTo>
                    <a:pt x="76545" y="1281102"/>
                  </a:lnTo>
                  <a:lnTo>
                    <a:pt x="76895" y="1276803"/>
                  </a:lnTo>
                  <a:lnTo>
                    <a:pt x="77245" y="1272504"/>
                  </a:lnTo>
                  <a:lnTo>
                    <a:pt x="77595" y="1268205"/>
                  </a:lnTo>
                  <a:lnTo>
                    <a:pt x="77935" y="1263906"/>
                  </a:lnTo>
                  <a:lnTo>
                    <a:pt x="78271" y="1259607"/>
                  </a:lnTo>
                  <a:lnTo>
                    <a:pt x="78607" y="1255308"/>
                  </a:lnTo>
                  <a:lnTo>
                    <a:pt x="78942" y="1251009"/>
                  </a:lnTo>
                  <a:lnTo>
                    <a:pt x="79264" y="1246710"/>
                  </a:lnTo>
                  <a:lnTo>
                    <a:pt x="79586" y="1242411"/>
                  </a:lnTo>
                  <a:lnTo>
                    <a:pt x="79907" y="1238112"/>
                  </a:lnTo>
                  <a:lnTo>
                    <a:pt x="80224" y="1233813"/>
                  </a:lnTo>
                  <a:lnTo>
                    <a:pt x="80531" y="1229514"/>
                  </a:lnTo>
                  <a:lnTo>
                    <a:pt x="80838" y="1225215"/>
                  </a:lnTo>
                  <a:lnTo>
                    <a:pt x="81145" y="1220916"/>
                  </a:lnTo>
                  <a:lnTo>
                    <a:pt x="81443" y="1216617"/>
                  </a:lnTo>
                  <a:lnTo>
                    <a:pt x="81735" y="1212318"/>
                  </a:lnTo>
                  <a:lnTo>
                    <a:pt x="82027" y="1208019"/>
                  </a:lnTo>
                  <a:lnTo>
                    <a:pt x="82319" y="1203720"/>
                  </a:lnTo>
                  <a:lnTo>
                    <a:pt x="82598" y="1199421"/>
                  </a:lnTo>
                  <a:lnTo>
                    <a:pt x="82874" y="1195122"/>
                  </a:lnTo>
                  <a:lnTo>
                    <a:pt x="83151" y="1190823"/>
                  </a:lnTo>
                  <a:lnTo>
                    <a:pt x="83426" y="1186524"/>
                  </a:lnTo>
                  <a:lnTo>
                    <a:pt x="83687" y="1182225"/>
                  </a:lnTo>
                  <a:lnTo>
                    <a:pt x="83948" y="1177926"/>
                  </a:lnTo>
                  <a:lnTo>
                    <a:pt x="84209" y="1173627"/>
                  </a:lnTo>
                  <a:lnTo>
                    <a:pt x="84464" y="1169328"/>
                  </a:lnTo>
                  <a:lnTo>
                    <a:pt x="84709" y="1165029"/>
                  </a:lnTo>
                  <a:lnTo>
                    <a:pt x="84954" y="1160730"/>
                  </a:lnTo>
                  <a:lnTo>
                    <a:pt x="85199" y="1156431"/>
                  </a:lnTo>
                  <a:lnTo>
                    <a:pt x="85435" y="1152132"/>
                  </a:lnTo>
                  <a:lnTo>
                    <a:pt x="85664" y="1147833"/>
                  </a:lnTo>
                  <a:lnTo>
                    <a:pt x="85893" y="1143534"/>
                  </a:lnTo>
                  <a:lnTo>
                    <a:pt x="86123" y="1139235"/>
                  </a:lnTo>
                  <a:lnTo>
                    <a:pt x="86338" y="1134936"/>
                  </a:lnTo>
                  <a:lnTo>
                    <a:pt x="86551" y="1130637"/>
                  </a:lnTo>
                  <a:lnTo>
                    <a:pt x="86765" y="1126338"/>
                  </a:lnTo>
                  <a:lnTo>
                    <a:pt x="86976" y="1122039"/>
                  </a:lnTo>
                  <a:lnTo>
                    <a:pt x="87173" y="1117740"/>
                  </a:lnTo>
                  <a:lnTo>
                    <a:pt x="87370" y="1113441"/>
                  </a:lnTo>
                  <a:lnTo>
                    <a:pt x="87567" y="1109142"/>
                  </a:lnTo>
                  <a:lnTo>
                    <a:pt x="87758" y="1104843"/>
                  </a:lnTo>
                  <a:lnTo>
                    <a:pt x="87939" y="1100544"/>
                  </a:lnTo>
                  <a:lnTo>
                    <a:pt x="88120" y="1096245"/>
                  </a:lnTo>
                  <a:lnTo>
                    <a:pt x="88301" y="1091946"/>
                  </a:lnTo>
                  <a:lnTo>
                    <a:pt x="88472" y="1087647"/>
                  </a:lnTo>
                  <a:lnTo>
                    <a:pt x="88637" y="1083348"/>
                  </a:lnTo>
                  <a:lnTo>
                    <a:pt x="88802" y="1079049"/>
                  </a:lnTo>
                  <a:lnTo>
                    <a:pt x="88966" y="1074750"/>
                  </a:lnTo>
                  <a:lnTo>
                    <a:pt x="89117" y="1070451"/>
                  </a:lnTo>
                  <a:lnTo>
                    <a:pt x="89266" y="1066152"/>
                  </a:lnTo>
                  <a:lnTo>
                    <a:pt x="89414" y="1061853"/>
                  </a:lnTo>
                  <a:lnTo>
                    <a:pt x="89561" y="1057554"/>
                  </a:lnTo>
                  <a:lnTo>
                    <a:pt x="89694" y="1053255"/>
                  </a:lnTo>
                  <a:lnTo>
                    <a:pt x="89826" y="1048956"/>
                  </a:lnTo>
                  <a:lnTo>
                    <a:pt x="89959" y="1044657"/>
                  </a:lnTo>
                  <a:lnTo>
                    <a:pt x="90085" y="1040358"/>
                  </a:lnTo>
                  <a:lnTo>
                    <a:pt x="90202" y="1036059"/>
                  </a:lnTo>
                  <a:lnTo>
                    <a:pt x="90319" y="1031760"/>
                  </a:lnTo>
                  <a:lnTo>
                    <a:pt x="90436" y="1027461"/>
                  </a:lnTo>
                  <a:lnTo>
                    <a:pt x="90542" y="1023162"/>
                  </a:lnTo>
                  <a:lnTo>
                    <a:pt x="90643" y="1018863"/>
                  </a:lnTo>
                  <a:lnTo>
                    <a:pt x="90745" y="1014564"/>
                  </a:lnTo>
                  <a:lnTo>
                    <a:pt x="90846" y="1010265"/>
                  </a:lnTo>
                  <a:lnTo>
                    <a:pt x="90932" y="1005966"/>
                  </a:lnTo>
                  <a:lnTo>
                    <a:pt x="91018" y="1001667"/>
                  </a:lnTo>
                  <a:lnTo>
                    <a:pt x="91103" y="997368"/>
                  </a:lnTo>
                  <a:lnTo>
                    <a:pt x="91186" y="993069"/>
                  </a:lnTo>
                  <a:lnTo>
                    <a:pt x="91256" y="988770"/>
                  </a:lnTo>
                  <a:lnTo>
                    <a:pt x="91327" y="984471"/>
                  </a:lnTo>
                  <a:lnTo>
                    <a:pt x="91397" y="980172"/>
                  </a:lnTo>
                  <a:lnTo>
                    <a:pt x="91460" y="975873"/>
                  </a:lnTo>
                  <a:lnTo>
                    <a:pt x="91515" y="971574"/>
                  </a:lnTo>
                  <a:lnTo>
                    <a:pt x="91571" y="967275"/>
                  </a:lnTo>
                  <a:lnTo>
                    <a:pt x="91626" y="962976"/>
                  </a:lnTo>
                  <a:lnTo>
                    <a:pt x="91670" y="958677"/>
                  </a:lnTo>
                  <a:lnTo>
                    <a:pt x="91711" y="954378"/>
                  </a:lnTo>
                  <a:lnTo>
                    <a:pt x="91751" y="950079"/>
                  </a:lnTo>
                  <a:lnTo>
                    <a:pt x="91791" y="945780"/>
                  </a:lnTo>
                  <a:lnTo>
                    <a:pt x="91818" y="941481"/>
                  </a:lnTo>
                  <a:lnTo>
                    <a:pt x="91843" y="937182"/>
                  </a:lnTo>
                  <a:lnTo>
                    <a:pt x="91869" y="932883"/>
                  </a:lnTo>
                  <a:lnTo>
                    <a:pt x="91892" y="928584"/>
                  </a:lnTo>
                  <a:lnTo>
                    <a:pt x="91904" y="924285"/>
                  </a:lnTo>
                  <a:lnTo>
                    <a:pt x="91915" y="919986"/>
                  </a:lnTo>
                  <a:lnTo>
                    <a:pt x="91927" y="915687"/>
                  </a:lnTo>
                  <a:lnTo>
                    <a:pt x="91932" y="911388"/>
                  </a:lnTo>
                  <a:lnTo>
                    <a:pt x="91930" y="907089"/>
                  </a:lnTo>
                  <a:lnTo>
                    <a:pt x="91928" y="902790"/>
                  </a:lnTo>
                  <a:lnTo>
                    <a:pt x="91925" y="898491"/>
                  </a:lnTo>
                  <a:lnTo>
                    <a:pt x="91914" y="894192"/>
                  </a:lnTo>
                  <a:lnTo>
                    <a:pt x="91898" y="889893"/>
                  </a:lnTo>
                  <a:lnTo>
                    <a:pt x="91883" y="885594"/>
                  </a:lnTo>
                  <a:lnTo>
                    <a:pt x="91867" y="881295"/>
                  </a:lnTo>
                  <a:lnTo>
                    <a:pt x="91839" y="876996"/>
                  </a:lnTo>
                  <a:lnTo>
                    <a:pt x="91810" y="872697"/>
                  </a:lnTo>
                  <a:lnTo>
                    <a:pt x="91782" y="868398"/>
                  </a:lnTo>
                  <a:lnTo>
                    <a:pt x="91750" y="864099"/>
                  </a:lnTo>
                  <a:lnTo>
                    <a:pt x="91709" y="859800"/>
                  </a:lnTo>
                  <a:lnTo>
                    <a:pt x="91668" y="855501"/>
                  </a:lnTo>
                  <a:lnTo>
                    <a:pt x="91627" y="851202"/>
                  </a:lnTo>
                  <a:lnTo>
                    <a:pt x="91580" y="846903"/>
                  </a:lnTo>
                  <a:lnTo>
                    <a:pt x="91528" y="842604"/>
                  </a:lnTo>
                  <a:lnTo>
                    <a:pt x="91475" y="838305"/>
                  </a:lnTo>
                  <a:lnTo>
                    <a:pt x="91422" y="834006"/>
                  </a:lnTo>
                  <a:lnTo>
                    <a:pt x="91360" y="829707"/>
                  </a:lnTo>
                  <a:lnTo>
                    <a:pt x="91296" y="825408"/>
                  </a:lnTo>
                  <a:lnTo>
                    <a:pt x="91231" y="821109"/>
                  </a:lnTo>
                  <a:lnTo>
                    <a:pt x="91167" y="816810"/>
                  </a:lnTo>
                  <a:lnTo>
                    <a:pt x="91091" y="812511"/>
                  </a:lnTo>
                  <a:lnTo>
                    <a:pt x="91016" y="808212"/>
                  </a:lnTo>
                  <a:lnTo>
                    <a:pt x="90941" y="803913"/>
                  </a:lnTo>
                  <a:lnTo>
                    <a:pt x="90862" y="799614"/>
                  </a:lnTo>
                  <a:lnTo>
                    <a:pt x="90777" y="795315"/>
                  </a:lnTo>
                  <a:lnTo>
                    <a:pt x="90691" y="791016"/>
                  </a:lnTo>
                  <a:lnTo>
                    <a:pt x="90605" y="786717"/>
                  </a:lnTo>
                  <a:lnTo>
                    <a:pt x="90514" y="782418"/>
                  </a:lnTo>
                  <a:lnTo>
                    <a:pt x="90419" y="778119"/>
                  </a:lnTo>
                  <a:lnTo>
                    <a:pt x="90323" y="773820"/>
                  </a:lnTo>
                  <a:lnTo>
                    <a:pt x="90228" y="769521"/>
                  </a:lnTo>
                  <a:lnTo>
                    <a:pt x="90125" y="765222"/>
                  </a:lnTo>
                  <a:lnTo>
                    <a:pt x="90020" y="760923"/>
                  </a:lnTo>
                  <a:lnTo>
                    <a:pt x="89915" y="756624"/>
                  </a:lnTo>
                  <a:lnTo>
                    <a:pt x="89810" y="752325"/>
                  </a:lnTo>
                  <a:lnTo>
                    <a:pt x="89697" y="748026"/>
                  </a:lnTo>
                  <a:lnTo>
                    <a:pt x="89584" y="743727"/>
                  </a:lnTo>
                  <a:lnTo>
                    <a:pt x="89470" y="739428"/>
                  </a:lnTo>
                  <a:lnTo>
                    <a:pt x="89354" y="735129"/>
                  </a:lnTo>
                  <a:lnTo>
                    <a:pt x="89233" y="730830"/>
                  </a:lnTo>
                  <a:lnTo>
                    <a:pt x="89112" y="726531"/>
                  </a:lnTo>
                  <a:lnTo>
                    <a:pt x="88991" y="722232"/>
                  </a:lnTo>
                  <a:lnTo>
                    <a:pt x="88865" y="717933"/>
                  </a:lnTo>
                  <a:lnTo>
                    <a:pt x="88736" y="713634"/>
                  </a:lnTo>
                  <a:lnTo>
                    <a:pt x="88608" y="709335"/>
                  </a:lnTo>
                  <a:lnTo>
                    <a:pt x="88479" y="705036"/>
                  </a:lnTo>
                  <a:lnTo>
                    <a:pt x="88345" y="700737"/>
                  </a:lnTo>
                  <a:lnTo>
                    <a:pt x="88210" y="696438"/>
                  </a:lnTo>
                  <a:lnTo>
                    <a:pt x="88074" y="692139"/>
                  </a:lnTo>
                  <a:lnTo>
                    <a:pt x="87939" y="687840"/>
                  </a:lnTo>
                  <a:lnTo>
                    <a:pt x="87797" y="683541"/>
                  </a:lnTo>
                  <a:lnTo>
                    <a:pt x="87656" y="679242"/>
                  </a:lnTo>
                  <a:lnTo>
                    <a:pt x="87515" y="674943"/>
                  </a:lnTo>
                  <a:lnTo>
                    <a:pt x="87372" y="670644"/>
                  </a:lnTo>
                  <a:lnTo>
                    <a:pt x="87225" y="666345"/>
                  </a:lnTo>
                  <a:lnTo>
                    <a:pt x="87078" y="662046"/>
                  </a:lnTo>
                  <a:lnTo>
                    <a:pt x="86932" y="657747"/>
                  </a:lnTo>
                  <a:lnTo>
                    <a:pt x="86782" y="653448"/>
                  </a:lnTo>
                  <a:lnTo>
                    <a:pt x="86631" y="649149"/>
                  </a:lnTo>
                  <a:lnTo>
                    <a:pt x="86480" y="644850"/>
                  </a:lnTo>
                  <a:lnTo>
                    <a:pt x="86329" y="640551"/>
                  </a:lnTo>
                  <a:lnTo>
                    <a:pt x="86174" y="636252"/>
                  </a:lnTo>
                  <a:lnTo>
                    <a:pt x="86019" y="631953"/>
                  </a:lnTo>
                  <a:lnTo>
                    <a:pt x="85864" y="627654"/>
                  </a:lnTo>
                  <a:lnTo>
                    <a:pt x="85708" y="623355"/>
                  </a:lnTo>
                  <a:lnTo>
                    <a:pt x="85550" y="619056"/>
                  </a:lnTo>
                  <a:lnTo>
                    <a:pt x="85391" y="614757"/>
                  </a:lnTo>
                  <a:lnTo>
                    <a:pt x="85233" y="610458"/>
                  </a:lnTo>
                  <a:lnTo>
                    <a:pt x="85074" y="606159"/>
                  </a:lnTo>
                  <a:lnTo>
                    <a:pt x="84913" y="601860"/>
                  </a:lnTo>
                  <a:lnTo>
                    <a:pt x="84752" y="597561"/>
                  </a:lnTo>
                  <a:lnTo>
                    <a:pt x="84591" y="593262"/>
                  </a:lnTo>
                  <a:lnTo>
                    <a:pt x="84429" y="588963"/>
                  </a:lnTo>
                  <a:lnTo>
                    <a:pt x="84266" y="584664"/>
                  </a:lnTo>
                  <a:lnTo>
                    <a:pt x="84103" y="580365"/>
                  </a:lnTo>
                  <a:lnTo>
                    <a:pt x="83940" y="576066"/>
                  </a:lnTo>
                  <a:lnTo>
                    <a:pt x="83777" y="571767"/>
                  </a:lnTo>
                  <a:lnTo>
                    <a:pt x="83613" y="567468"/>
                  </a:lnTo>
                  <a:lnTo>
                    <a:pt x="83449" y="563169"/>
                  </a:lnTo>
                  <a:lnTo>
                    <a:pt x="83285" y="558870"/>
                  </a:lnTo>
                  <a:lnTo>
                    <a:pt x="83121" y="554571"/>
                  </a:lnTo>
                  <a:lnTo>
                    <a:pt x="82956" y="550272"/>
                  </a:lnTo>
                  <a:lnTo>
                    <a:pt x="82792" y="545973"/>
                  </a:lnTo>
                  <a:lnTo>
                    <a:pt x="82628" y="541674"/>
                  </a:lnTo>
                  <a:lnTo>
                    <a:pt x="82464" y="537375"/>
                  </a:lnTo>
                  <a:lnTo>
                    <a:pt x="82300" y="533076"/>
                  </a:lnTo>
                  <a:lnTo>
                    <a:pt x="82136" y="528777"/>
                  </a:lnTo>
                  <a:lnTo>
                    <a:pt x="81973" y="524478"/>
                  </a:lnTo>
                  <a:lnTo>
                    <a:pt x="81810" y="520179"/>
                  </a:lnTo>
                  <a:lnTo>
                    <a:pt x="81647" y="515880"/>
                  </a:lnTo>
                  <a:lnTo>
                    <a:pt x="81484" y="511581"/>
                  </a:lnTo>
                  <a:lnTo>
                    <a:pt x="81322" y="507282"/>
                  </a:lnTo>
                  <a:lnTo>
                    <a:pt x="81161" y="502983"/>
                  </a:lnTo>
                  <a:lnTo>
                    <a:pt x="81000" y="498684"/>
                  </a:lnTo>
                  <a:lnTo>
                    <a:pt x="80839" y="494385"/>
                  </a:lnTo>
                  <a:lnTo>
                    <a:pt x="80680" y="490086"/>
                  </a:lnTo>
                  <a:lnTo>
                    <a:pt x="80521" y="485787"/>
                  </a:lnTo>
                  <a:lnTo>
                    <a:pt x="80362" y="481488"/>
                  </a:lnTo>
                  <a:lnTo>
                    <a:pt x="80204" y="477189"/>
                  </a:lnTo>
                  <a:lnTo>
                    <a:pt x="80048" y="472890"/>
                  </a:lnTo>
                  <a:lnTo>
                    <a:pt x="79893" y="468591"/>
                  </a:lnTo>
                  <a:lnTo>
                    <a:pt x="79737" y="464292"/>
                  </a:lnTo>
                  <a:lnTo>
                    <a:pt x="79583" y="459993"/>
                  </a:lnTo>
                  <a:lnTo>
                    <a:pt x="79431" y="455694"/>
                  </a:lnTo>
                  <a:lnTo>
                    <a:pt x="79279" y="451395"/>
                  </a:lnTo>
                  <a:lnTo>
                    <a:pt x="79127" y="447096"/>
                  </a:lnTo>
                  <a:lnTo>
                    <a:pt x="78979" y="442797"/>
                  </a:lnTo>
                  <a:lnTo>
                    <a:pt x="78831" y="438498"/>
                  </a:lnTo>
                  <a:lnTo>
                    <a:pt x="78684" y="434199"/>
                  </a:lnTo>
                  <a:lnTo>
                    <a:pt x="78537" y="429900"/>
                  </a:lnTo>
                  <a:lnTo>
                    <a:pt x="78394" y="425601"/>
                  </a:lnTo>
                  <a:lnTo>
                    <a:pt x="78251" y="421302"/>
                  </a:lnTo>
                  <a:lnTo>
                    <a:pt x="78109" y="417003"/>
                  </a:lnTo>
                  <a:lnTo>
                    <a:pt x="77969" y="412704"/>
                  </a:lnTo>
                  <a:lnTo>
                    <a:pt x="77832" y="408405"/>
                  </a:lnTo>
                  <a:lnTo>
                    <a:pt x="77695" y="404106"/>
                  </a:lnTo>
                  <a:lnTo>
                    <a:pt x="77558" y="399807"/>
                  </a:lnTo>
                  <a:lnTo>
                    <a:pt x="77425" y="395508"/>
                  </a:lnTo>
                  <a:lnTo>
                    <a:pt x="77294" y="391209"/>
                  </a:lnTo>
                  <a:lnTo>
                    <a:pt x="77164" y="386910"/>
                  </a:lnTo>
                  <a:lnTo>
                    <a:pt x="77033" y="382611"/>
                  </a:lnTo>
                  <a:lnTo>
                    <a:pt x="76909" y="378312"/>
                  </a:lnTo>
                  <a:lnTo>
                    <a:pt x="76785" y="374013"/>
                  </a:lnTo>
                  <a:lnTo>
                    <a:pt x="76661" y="369714"/>
                  </a:lnTo>
                  <a:lnTo>
                    <a:pt x="76539" y="365415"/>
                  </a:lnTo>
                  <a:lnTo>
                    <a:pt x="76423" y="361116"/>
                  </a:lnTo>
                  <a:lnTo>
                    <a:pt x="76307" y="356817"/>
                  </a:lnTo>
                  <a:lnTo>
                    <a:pt x="76190" y="352518"/>
                  </a:lnTo>
                  <a:lnTo>
                    <a:pt x="76078" y="348219"/>
                  </a:lnTo>
                  <a:lnTo>
                    <a:pt x="75970" y="343920"/>
                  </a:lnTo>
                  <a:lnTo>
                    <a:pt x="75861" y="339621"/>
                  </a:lnTo>
                  <a:lnTo>
                    <a:pt x="75753" y="335322"/>
                  </a:lnTo>
                  <a:lnTo>
                    <a:pt x="75651" y="331023"/>
                  </a:lnTo>
                  <a:lnTo>
                    <a:pt x="75552" y="326724"/>
                  </a:lnTo>
                  <a:lnTo>
                    <a:pt x="75452" y="322425"/>
                  </a:lnTo>
                  <a:lnTo>
                    <a:pt x="75353" y="318126"/>
                  </a:lnTo>
                  <a:lnTo>
                    <a:pt x="75262" y="313827"/>
                  </a:lnTo>
                  <a:lnTo>
                    <a:pt x="75171" y="309528"/>
                  </a:lnTo>
                  <a:lnTo>
                    <a:pt x="75081" y="305229"/>
                  </a:lnTo>
                  <a:lnTo>
                    <a:pt x="74993" y="300930"/>
                  </a:lnTo>
                  <a:lnTo>
                    <a:pt x="74912" y="296631"/>
                  </a:lnTo>
                  <a:lnTo>
                    <a:pt x="74831" y="292332"/>
                  </a:lnTo>
                  <a:lnTo>
                    <a:pt x="74750" y="288033"/>
                  </a:lnTo>
                  <a:lnTo>
                    <a:pt x="74675" y="283734"/>
                  </a:lnTo>
                  <a:lnTo>
                    <a:pt x="74604" y="279435"/>
                  </a:lnTo>
                  <a:lnTo>
                    <a:pt x="74533" y="275136"/>
                  </a:lnTo>
                  <a:lnTo>
                    <a:pt x="74462" y="270837"/>
                  </a:lnTo>
                  <a:lnTo>
                    <a:pt x="74400" y="266538"/>
                  </a:lnTo>
                  <a:lnTo>
                    <a:pt x="74340" y="262239"/>
                  </a:lnTo>
                  <a:lnTo>
                    <a:pt x="74279" y="257940"/>
                  </a:lnTo>
                  <a:lnTo>
                    <a:pt x="74220" y="253641"/>
                  </a:lnTo>
                  <a:lnTo>
                    <a:pt x="74171" y="249342"/>
                  </a:lnTo>
                  <a:lnTo>
                    <a:pt x="74121" y="245043"/>
                  </a:lnTo>
                  <a:lnTo>
                    <a:pt x="74072" y="240744"/>
                  </a:lnTo>
                  <a:lnTo>
                    <a:pt x="74027" y="236445"/>
                  </a:lnTo>
                  <a:lnTo>
                    <a:pt x="73989" y="232146"/>
                  </a:lnTo>
                  <a:lnTo>
                    <a:pt x="73951" y="227847"/>
                  </a:lnTo>
                  <a:lnTo>
                    <a:pt x="73913" y="223548"/>
                  </a:lnTo>
                  <a:lnTo>
                    <a:pt x="73882" y="219249"/>
                  </a:lnTo>
                  <a:lnTo>
                    <a:pt x="73856" y="214950"/>
                  </a:lnTo>
                  <a:lnTo>
                    <a:pt x="73830" y="210651"/>
                  </a:lnTo>
                  <a:lnTo>
                    <a:pt x="73804" y="206352"/>
                  </a:lnTo>
                  <a:lnTo>
                    <a:pt x="73789" y="202053"/>
                  </a:lnTo>
                  <a:lnTo>
                    <a:pt x="73775" y="197754"/>
                  </a:lnTo>
                  <a:lnTo>
                    <a:pt x="73761" y="193455"/>
                  </a:lnTo>
                  <a:lnTo>
                    <a:pt x="73748" y="189156"/>
                  </a:lnTo>
                  <a:lnTo>
                    <a:pt x="73747" y="184857"/>
                  </a:lnTo>
                  <a:lnTo>
                    <a:pt x="73746" y="180558"/>
                  </a:lnTo>
                  <a:lnTo>
                    <a:pt x="73745" y="176259"/>
                  </a:lnTo>
                  <a:lnTo>
                    <a:pt x="73748" y="171960"/>
                  </a:lnTo>
                  <a:lnTo>
                    <a:pt x="73760" y="167661"/>
                  </a:lnTo>
                  <a:lnTo>
                    <a:pt x="73771" y="163362"/>
                  </a:lnTo>
                  <a:lnTo>
                    <a:pt x="73783" y="159063"/>
                  </a:lnTo>
                  <a:lnTo>
                    <a:pt x="73802" y="154764"/>
                  </a:lnTo>
                  <a:lnTo>
                    <a:pt x="73827" y="150465"/>
                  </a:lnTo>
                  <a:lnTo>
                    <a:pt x="73852" y="146166"/>
                  </a:lnTo>
                  <a:lnTo>
                    <a:pt x="73876" y="141867"/>
                  </a:lnTo>
                  <a:lnTo>
                    <a:pt x="73913" y="137568"/>
                  </a:lnTo>
                  <a:lnTo>
                    <a:pt x="73951" y="133269"/>
                  </a:lnTo>
                  <a:lnTo>
                    <a:pt x="73989" y="128970"/>
                  </a:lnTo>
                  <a:lnTo>
                    <a:pt x="74029" y="124671"/>
                  </a:lnTo>
                  <a:lnTo>
                    <a:pt x="74080" y="120372"/>
                  </a:lnTo>
                  <a:lnTo>
                    <a:pt x="74132" y="116073"/>
                  </a:lnTo>
                  <a:lnTo>
                    <a:pt x="74184" y="111774"/>
                  </a:lnTo>
                  <a:lnTo>
                    <a:pt x="74241" y="107475"/>
                  </a:lnTo>
                  <a:lnTo>
                    <a:pt x="74306" y="103176"/>
                  </a:lnTo>
                  <a:lnTo>
                    <a:pt x="74372" y="98877"/>
                  </a:lnTo>
                  <a:lnTo>
                    <a:pt x="74437" y="94578"/>
                  </a:lnTo>
                  <a:lnTo>
                    <a:pt x="74512" y="90279"/>
                  </a:lnTo>
                  <a:lnTo>
                    <a:pt x="74591" y="85980"/>
                  </a:lnTo>
                  <a:lnTo>
                    <a:pt x="74671" y="81681"/>
                  </a:lnTo>
                  <a:lnTo>
                    <a:pt x="74750" y="77382"/>
                  </a:lnTo>
                  <a:lnTo>
                    <a:pt x="74842" y="73083"/>
                  </a:lnTo>
                  <a:lnTo>
                    <a:pt x="74936" y="68784"/>
                  </a:lnTo>
                  <a:lnTo>
                    <a:pt x="75029" y="64485"/>
                  </a:lnTo>
                  <a:lnTo>
                    <a:pt x="75125" y="60186"/>
                  </a:lnTo>
                  <a:lnTo>
                    <a:pt x="75233" y="55887"/>
                  </a:lnTo>
                  <a:lnTo>
                    <a:pt x="75341" y="51588"/>
                  </a:lnTo>
                  <a:lnTo>
                    <a:pt x="75449" y="47289"/>
                  </a:lnTo>
                  <a:lnTo>
                    <a:pt x="75563" y="42990"/>
                  </a:lnTo>
                  <a:lnTo>
                    <a:pt x="75685" y="38691"/>
                  </a:lnTo>
                  <a:lnTo>
                    <a:pt x="75807" y="34392"/>
                  </a:lnTo>
                  <a:lnTo>
                    <a:pt x="75929" y="30093"/>
                  </a:lnTo>
                  <a:lnTo>
                    <a:pt x="76061" y="25794"/>
                  </a:lnTo>
                  <a:lnTo>
                    <a:pt x="76197" y="21495"/>
                  </a:lnTo>
                  <a:lnTo>
                    <a:pt x="76334" y="17196"/>
                  </a:lnTo>
                  <a:lnTo>
                    <a:pt x="76470" y="12897"/>
                  </a:lnTo>
                  <a:lnTo>
                    <a:pt x="76620" y="8598"/>
                  </a:lnTo>
                  <a:lnTo>
                    <a:pt x="76771" y="4299"/>
                  </a:lnTo>
                  <a:lnTo>
                    <a:pt x="76922" y="0"/>
                  </a:lnTo>
                  <a:lnTo>
                    <a:pt x="376779" y="0"/>
                  </a:lnTo>
                  <a:lnTo>
                    <a:pt x="376930" y="4299"/>
                  </a:lnTo>
                  <a:lnTo>
                    <a:pt x="377081" y="8598"/>
                  </a:lnTo>
                  <a:lnTo>
                    <a:pt x="377231" y="12897"/>
                  </a:lnTo>
                  <a:lnTo>
                    <a:pt x="377367" y="17196"/>
                  </a:lnTo>
                  <a:lnTo>
                    <a:pt x="377504" y="21495"/>
                  </a:lnTo>
                  <a:lnTo>
                    <a:pt x="377640" y="25794"/>
                  </a:lnTo>
                  <a:lnTo>
                    <a:pt x="377772" y="30093"/>
                  </a:lnTo>
                  <a:lnTo>
                    <a:pt x="377894" y="34392"/>
                  </a:lnTo>
                  <a:lnTo>
                    <a:pt x="378016" y="38691"/>
                  </a:lnTo>
                  <a:lnTo>
                    <a:pt x="378138" y="42990"/>
                  </a:lnTo>
                  <a:lnTo>
                    <a:pt x="378252" y="47289"/>
                  </a:lnTo>
                  <a:lnTo>
                    <a:pt x="378360" y="51588"/>
                  </a:lnTo>
                  <a:lnTo>
                    <a:pt x="378468" y="55887"/>
                  </a:lnTo>
                  <a:lnTo>
                    <a:pt x="378576" y="60186"/>
                  </a:lnTo>
                  <a:lnTo>
                    <a:pt x="378672" y="64485"/>
                  </a:lnTo>
                  <a:lnTo>
                    <a:pt x="378765" y="68784"/>
                  </a:lnTo>
                  <a:lnTo>
                    <a:pt x="378859" y="73083"/>
                  </a:lnTo>
                  <a:lnTo>
                    <a:pt x="378951" y="77382"/>
                  </a:lnTo>
                  <a:lnTo>
                    <a:pt x="379031" y="81681"/>
                  </a:lnTo>
                  <a:lnTo>
                    <a:pt x="379110" y="85980"/>
                  </a:lnTo>
                  <a:lnTo>
                    <a:pt x="379189" y="90279"/>
                  </a:lnTo>
                  <a:lnTo>
                    <a:pt x="379264" y="94578"/>
                  </a:lnTo>
                  <a:lnTo>
                    <a:pt x="379329" y="98877"/>
                  </a:lnTo>
                  <a:lnTo>
                    <a:pt x="379395" y="103176"/>
                  </a:lnTo>
                  <a:lnTo>
                    <a:pt x="379460" y="107475"/>
                  </a:lnTo>
                  <a:lnTo>
                    <a:pt x="379517" y="111774"/>
                  </a:lnTo>
                  <a:lnTo>
                    <a:pt x="379569" y="116073"/>
                  </a:lnTo>
                  <a:lnTo>
                    <a:pt x="379621" y="120372"/>
                  </a:lnTo>
                  <a:lnTo>
                    <a:pt x="379672" y="124671"/>
                  </a:lnTo>
                  <a:lnTo>
                    <a:pt x="379712" y="128970"/>
                  </a:lnTo>
                  <a:lnTo>
                    <a:pt x="379750" y="133269"/>
                  </a:lnTo>
                  <a:lnTo>
                    <a:pt x="379788" y="137568"/>
                  </a:lnTo>
                  <a:lnTo>
                    <a:pt x="379825" y="141867"/>
                  </a:lnTo>
                  <a:lnTo>
                    <a:pt x="379849" y="146166"/>
                  </a:lnTo>
                  <a:lnTo>
                    <a:pt x="379874" y="150465"/>
                  </a:lnTo>
                  <a:lnTo>
                    <a:pt x="379899" y="154764"/>
                  </a:lnTo>
                  <a:lnTo>
                    <a:pt x="379919" y="159063"/>
                  </a:lnTo>
                  <a:lnTo>
                    <a:pt x="379930" y="163362"/>
                  </a:lnTo>
                  <a:lnTo>
                    <a:pt x="379942" y="167661"/>
                  </a:lnTo>
                  <a:lnTo>
                    <a:pt x="379953" y="171960"/>
                  </a:lnTo>
                  <a:lnTo>
                    <a:pt x="379957" y="176259"/>
                  </a:lnTo>
                  <a:lnTo>
                    <a:pt x="379955" y="180558"/>
                  </a:lnTo>
                  <a:lnTo>
                    <a:pt x="379954" y="184857"/>
                  </a:lnTo>
                  <a:lnTo>
                    <a:pt x="379953" y="189156"/>
                  </a:lnTo>
                  <a:lnTo>
                    <a:pt x="379940" y="193455"/>
                  </a:lnTo>
                  <a:lnTo>
                    <a:pt x="379926" y="197754"/>
                  </a:lnTo>
                  <a:lnTo>
                    <a:pt x="379913" y="202053"/>
                  </a:lnTo>
                  <a:lnTo>
                    <a:pt x="379897" y="206352"/>
                  </a:lnTo>
                  <a:lnTo>
                    <a:pt x="379871" y="210651"/>
                  </a:lnTo>
                  <a:lnTo>
                    <a:pt x="379845" y="214950"/>
                  </a:lnTo>
                  <a:lnTo>
                    <a:pt x="379819" y="219249"/>
                  </a:lnTo>
                  <a:lnTo>
                    <a:pt x="379788" y="223548"/>
                  </a:lnTo>
                  <a:lnTo>
                    <a:pt x="379750" y="227847"/>
                  </a:lnTo>
                  <a:lnTo>
                    <a:pt x="379712" y="232146"/>
                  </a:lnTo>
                  <a:lnTo>
                    <a:pt x="379675" y="236445"/>
                  </a:lnTo>
                  <a:lnTo>
                    <a:pt x="379629" y="240744"/>
                  </a:lnTo>
                  <a:lnTo>
                    <a:pt x="379580" y="245043"/>
                  </a:lnTo>
                  <a:lnTo>
                    <a:pt x="379531" y="249342"/>
                  </a:lnTo>
                  <a:lnTo>
                    <a:pt x="379481" y="253641"/>
                  </a:lnTo>
                  <a:lnTo>
                    <a:pt x="379422" y="257940"/>
                  </a:lnTo>
                  <a:lnTo>
                    <a:pt x="379362" y="262239"/>
                  </a:lnTo>
                  <a:lnTo>
                    <a:pt x="379301" y="266538"/>
                  </a:lnTo>
                  <a:lnTo>
                    <a:pt x="379239" y="270837"/>
                  </a:lnTo>
                  <a:lnTo>
                    <a:pt x="379168" y="275136"/>
                  </a:lnTo>
                  <a:lnTo>
                    <a:pt x="379097" y="279435"/>
                  </a:lnTo>
                  <a:lnTo>
                    <a:pt x="379027" y="283734"/>
                  </a:lnTo>
                  <a:lnTo>
                    <a:pt x="378951" y="288033"/>
                  </a:lnTo>
                  <a:lnTo>
                    <a:pt x="378870" y="292332"/>
                  </a:lnTo>
                  <a:lnTo>
                    <a:pt x="378789" y="296631"/>
                  </a:lnTo>
                  <a:lnTo>
                    <a:pt x="378708" y="300930"/>
                  </a:lnTo>
                  <a:lnTo>
                    <a:pt x="378620" y="305229"/>
                  </a:lnTo>
                  <a:lnTo>
                    <a:pt x="378530" y="309528"/>
                  </a:lnTo>
                  <a:lnTo>
                    <a:pt x="378439" y="313827"/>
                  </a:lnTo>
                  <a:lnTo>
                    <a:pt x="378349" y="318126"/>
                  </a:lnTo>
                  <a:lnTo>
                    <a:pt x="378249" y="322425"/>
                  </a:lnTo>
                  <a:lnTo>
                    <a:pt x="378149" y="326724"/>
                  </a:lnTo>
                  <a:lnTo>
                    <a:pt x="378050" y="331023"/>
                  </a:lnTo>
                  <a:lnTo>
                    <a:pt x="377948" y="335322"/>
                  </a:lnTo>
                  <a:lnTo>
                    <a:pt x="377840" y="339621"/>
                  </a:lnTo>
                  <a:lnTo>
                    <a:pt x="377731" y="343920"/>
                  </a:lnTo>
                  <a:lnTo>
                    <a:pt x="377623" y="348219"/>
                  </a:lnTo>
                  <a:lnTo>
                    <a:pt x="377511" y="352518"/>
                  </a:lnTo>
                  <a:lnTo>
                    <a:pt x="377395" y="356817"/>
                  </a:lnTo>
                  <a:lnTo>
                    <a:pt x="377278" y="361116"/>
                  </a:lnTo>
                  <a:lnTo>
                    <a:pt x="377162" y="365415"/>
                  </a:lnTo>
                  <a:lnTo>
                    <a:pt x="377040" y="369714"/>
                  </a:lnTo>
                  <a:lnTo>
                    <a:pt x="376916" y="374013"/>
                  </a:lnTo>
                  <a:lnTo>
                    <a:pt x="376792" y="378312"/>
                  </a:lnTo>
                  <a:lnTo>
                    <a:pt x="376668" y="382611"/>
                  </a:lnTo>
                  <a:lnTo>
                    <a:pt x="376537" y="386910"/>
                  </a:lnTo>
                  <a:lnTo>
                    <a:pt x="376407" y="391209"/>
                  </a:lnTo>
                  <a:lnTo>
                    <a:pt x="376276" y="395508"/>
                  </a:lnTo>
                  <a:lnTo>
                    <a:pt x="376144" y="399807"/>
                  </a:lnTo>
                  <a:lnTo>
                    <a:pt x="376007" y="404106"/>
                  </a:lnTo>
                  <a:lnTo>
                    <a:pt x="375869" y="408405"/>
                  </a:lnTo>
                  <a:lnTo>
                    <a:pt x="375732" y="412704"/>
                  </a:lnTo>
                  <a:lnTo>
                    <a:pt x="375592" y="417003"/>
                  </a:lnTo>
                  <a:lnTo>
                    <a:pt x="375450" y="421302"/>
                  </a:lnTo>
                  <a:lnTo>
                    <a:pt x="375307" y="425601"/>
                  </a:lnTo>
                  <a:lnTo>
                    <a:pt x="375164" y="429900"/>
                  </a:lnTo>
                  <a:lnTo>
                    <a:pt x="375018" y="434199"/>
                  </a:lnTo>
                  <a:lnTo>
                    <a:pt x="374870" y="438498"/>
                  </a:lnTo>
                  <a:lnTo>
                    <a:pt x="374722" y="442797"/>
                  </a:lnTo>
                  <a:lnTo>
                    <a:pt x="374574" y="447096"/>
                  </a:lnTo>
                  <a:lnTo>
                    <a:pt x="374422" y="451395"/>
                  </a:lnTo>
                  <a:lnTo>
                    <a:pt x="374270" y="455694"/>
                  </a:lnTo>
                  <a:lnTo>
                    <a:pt x="374118" y="459993"/>
                  </a:lnTo>
                  <a:lnTo>
                    <a:pt x="373965" y="464292"/>
                  </a:lnTo>
                  <a:lnTo>
                    <a:pt x="373809" y="468591"/>
                  </a:lnTo>
                  <a:lnTo>
                    <a:pt x="373653" y="472890"/>
                  </a:lnTo>
                  <a:lnTo>
                    <a:pt x="373497" y="477189"/>
                  </a:lnTo>
                  <a:lnTo>
                    <a:pt x="373339" y="481488"/>
                  </a:lnTo>
                  <a:lnTo>
                    <a:pt x="373180" y="485787"/>
                  </a:lnTo>
                  <a:lnTo>
                    <a:pt x="373021" y="490086"/>
                  </a:lnTo>
                  <a:lnTo>
                    <a:pt x="372862" y="494385"/>
                  </a:lnTo>
                  <a:lnTo>
                    <a:pt x="372702" y="498684"/>
                  </a:lnTo>
                  <a:lnTo>
                    <a:pt x="372540" y="502983"/>
                  </a:lnTo>
                  <a:lnTo>
                    <a:pt x="372379" y="507282"/>
                  </a:lnTo>
                  <a:lnTo>
                    <a:pt x="372218" y="511581"/>
                  </a:lnTo>
                  <a:lnTo>
                    <a:pt x="372055" y="515880"/>
                  </a:lnTo>
                  <a:lnTo>
                    <a:pt x="371892" y="520179"/>
                  </a:lnTo>
                  <a:lnTo>
                    <a:pt x="371729" y="524478"/>
                  </a:lnTo>
                  <a:lnTo>
                    <a:pt x="371565" y="528777"/>
                  </a:lnTo>
                  <a:lnTo>
                    <a:pt x="371401" y="533076"/>
                  </a:lnTo>
                  <a:lnTo>
                    <a:pt x="371237" y="537375"/>
                  </a:lnTo>
                  <a:lnTo>
                    <a:pt x="371073" y="541674"/>
                  </a:lnTo>
                  <a:lnTo>
                    <a:pt x="370909" y="545973"/>
                  </a:lnTo>
                  <a:lnTo>
                    <a:pt x="370745" y="550272"/>
                  </a:lnTo>
                  <a:lnTo>
                    <a:pt x="370580" y="554571"/>
                  </a:lnTo>
                  <a:lnTo>
                    <a:pt x="370416" y="558870"/>
                  </a:lnTo>
                  <a:lnTo>
                    <a:pt x="370252" y="563169"/>
                  </a:lnTo>
                  <a:lnTo>
                    <a:pt x="370088" y="567468"/>
                  </a:lnTo>
                  <a:lnTo>
                    <a:pt x="369924" y="571767"/>
                  </a:lnTo>
                  <a:lnTo>
                    <a:pt x="369761" y="576066"/>
                  </a:lnTo>
                  <a:lnTo>
                    <a:pt x="369598" y="580365"/>
                  </a:lnTo>
                  <a:lnTo>
                    <a:pt x="369435" y="584664"/>
                  </a:lnTo>
                  <a:lnTo>
                    <a:pt x="369272" y="588963"/>
                  </a:lnTo>
                  <a:lnTo>
                    <a:pt x="369110" y="593262"/>
                  </a:lnTo>
                  <a:lnTo>
                    <a:pt x="368949" y="597561"/>
                  </a:lnTo>
                  <a:lnTo>
                    <a:pt x="368788" y="601860"/>
                  </a:lnTo>
                  <a:lnTo>
                    <a:pt x="368628" y="606159"/>
                  </a:lnTo>
                  <a:lnTo>
                    <a:pt x="368468" y="610458"/>
                  </a:lnTo>
                  <a:lnTo>
                    <a:pt x="368310" y="614757"/>
                  </a:lnTo>
                  <a:lnTo>
                    <a:pt x="368151" y="619056"/>
                  </a:lnTo>
                  <a:lnTo>
                    <a:pt x="367993" y="623355"/>
                  </a:lnTo>
                  <a:lnTo>
                    <a:pt x="367837" y="627654"/>
                  </a:lnTo>
                  <a:lnTo>
                    <a:pt x="367682" y="631953"/>
                  </a:lnTo>
                  <a:lnTo>
                    <a:pt x="367527" y="636252"/>
                  </a:lnTo>
                  <a:lnTo>
                    <a:pt x="367372" y="640551"/>
                  </a:lnTo>
                  <a:lnTo>
                    <a:pt x="367221" y="644850"/>
                  </a:lnTo>
                  <a:lnTo>
                    <a:pt x="367070" y="649149"/>
                  </a:lnTo>
                  <a:lnTo>
                    <a:pt x="366919" y="653448"/>
                  </a:lnTo>
                  <a:lnTo>
                    <a:pt x="366769" y="657747"/>
                  </a:lnTo>
                  <a:lnTo>
                    <a:pt x="366623" y="662046"/>
                  </a:lnTo>
                  <a:lnTo>
                    <a:pt x="366476" y="666345"/>
                  </a:lnTo>
                  <a:lnTo>
                    <a:pt x="366329" y="670644"/>
                  </a:lnTo>
                  <a:lnTo>
                    <a:pt x="366186" y="674943"/>
                  </a:lnTo>
                  <a:lnTo>
                    <a:pt x="366045" y="679242"/>
                  </a:lnTo>
                  <a:lnTo>
                    <a:pt x="365904" y="683541"/>
                  </a:lnTo>
                  <a:lnTo>
                    <a:pt x="365763" y="687840"/>
                  </a:lnTo>
                  <a:lnTo>
                    <a:pt x="365627" y="692139"/>
                  </a:lnTo>
                  <a:lnTo>
                    <a:pt x="365491" y="696438"/>
                  </a:lnTo>
                  <a:lnTo>
                    <a:pt x="365356" y="700737"/>
                  </a:lnTo>
                  <a:lnTo>
                    <a:pt x="365222" y="705036"/>
                  </a:lnTo>
                  <a:lnTo>
                    <a:pt x="365093" y="709335"/>
                  </a:lnTo>
                  <a:lnTo>
                    <a:pt x="364965" y="713634"/>
                  </a:lnTo>
                  <a:lnTo>
                    <a:pt x="364836" y="717933"/>
                  </a:lnTo>
                  <a:lnTo>
                    <a:pt x="364711" y="722232"/>
                  </a:lnTo>
                  <a:lnTo>
                    <a:pt x="364589" y="726531"/>
                  </a:lnTo>
                  <a:lnTo>
                    <a:pt x="364468" y="730830"/>
                  </a:lnTo>
                  <a:lnTo>
                    <a:pt x="364347" y="735129"/>
                  </a:lnTo>
                  <a:lnTo>
                    <a:pt x="364231" y="739428"/>
                  </a:lnTo>
                  <a:lnTo>
                    <a:pt x="364118" y="743727"/>
                  </a:lnTo>
                  <a:lnTo>
                    <a:pt x="364004" y="748026"/>
                  </a:lnTo>
                  <a:lnTo>
                    <a:pt x="363891" y="752325"/>
                  </a:lnTo>
                  <a:lnTo>
                    <a:pt x="363786" y="756624"/>
                  </a:lnTo>
                  <a:lnTo>
                    <a:pt x="363681" y="760923"/>
                  </a:lnTo>
                  <a:lnTo>
                    <a:pt x="363576" y="765222"/>
                  </a:lnTo>
                  <a:lnTo>
                    <a:pt x="363473" y="769521"/>
                  </a:lnTo>
                  <a:lnTo>
                    <a:pt x="363378" y="773820"/>
                  </a:lnTo>
                  <a:lnTo>
                    <a:pt x="363282" y="778119"/>
                  </a:lnTo>
                  <a:lnTo>
                    <a:pt x="363187" y="782418"/>
                  </a:lnTo>
                  <a:lnTo>
                    <a:pt x="363096" y="786717"/>
                  </a:lnTo>
                  <a:lnTo>
                    <a:pt x="363010" y="791016"/>
                  </a:lnTo>
                  <a:lnTo>
                    <a:pt x="362924" y="795315"/>
                  </a:lnTo>
                  <a:lnTo>
                    <a:pt x="362839" y="799614"/>
                  </a:lnTo>
                  <a:lnTo>
                    <a:pt x="362760" y="803913"/>
                  </a:lnTo>
                  <a:lnTo>
                    <a:pt x="362685" y="808212"/>
                  </a:lnTo>
                  <a:lnTo>
                    <a:pt x="362610" y="812511"/>
                  </a:lnTo>
                  <a:lnTo>
                    <a:pt x="362535" y="816810"/>
                  </a:lnTo>
                  <a:lnTo>
                    <a:pt x="362470" y="821109"/>
                  </a:lnTo>
                  <a:lnTo>
                    <a:pt x="362405" y="825408"/>
                  </a:lnTo>
                  <a:lnTo>
                    <a:pt x="362341" y="829707"/>
                  </a:lnTo>
                  <a:lnTo>
                    <a:pt x="362279" y="834006"/>
                  </a:lnTo>
                  <a:lnTo>
                    <a:pt x="362227" y="838305"/>
                  </a:lnTo>
                  <a:lnTo>
                    <a:pt x="362174" y="842604"/>
                  </a:lnTo>
                  <a:lnTo>
                    <a:pt x="362121" y="846903"/>
                  </a:lnTo>
                  <a:lnTo>
                    <a:pt x="362074" y="851202"/>
                  </a:lnTo>
                  <a:lnTo>
                    <a:pt x="362033" y="855501"/>
                  </a:lnTo>
                  <a:lnTo>
                    <a:pt x="361992" y="859800"/>
                  </a:lnTo>
                  <a:lnTo>
                    <a:pt x="361951" y="864099"/>
                  </a:lnTo>
                  <a:lnTo>
                    <a:pt x="361919" y="868398"/>
                  </a:lnTo>
                  <a:lnTo>
                    <a:pt x="361891" y="872697"/>
                  </a:lnTo>
                  <a:lnTo>
                    <a:pt x="361862" y="876996"/>
                  </a:lnTo>
                  <a:lnTo>
                    <a:pt x="361834" y="881295"/>
                  </a:lnTo>
                  <a:lnTo>
                    <a:pt x="361819" y="885594"/>
                  </a:lnTo>
                  <a:lnTo>
                    <a:pt x="361803" y="889893"/>
                  </a:lnTo>
                  <a:lnTo>
                    <a:pt x="361788" y="894192"/>
                  </a:lnTo>
                  <a:lnTo>
                    <a:pt x="361776" y="898491"/>
                  </a:lnTo>
                  <a:lnTo>
                    <a:pt x="361774" y="902790"/>
                  </a:lnTo>
                  <a:lnTo>
                    <a:pt x="361771" y="907089"/>
                  </a:lnTo>
                  <a:lnTo>
                    <a:pt x="361769" y="911388"/>
                  </a:lnTo>
                  <a:lnTo>
                    <a:pt x="361774" y="915687"/>
                  </a:lnTo>
                  <a:lnTo>
                    <a:pt x="361786" y="919986"/>
                  </a:lnTo>
                  <a:lnTo>
                    <a:pt x="361798" y="924285"/>
                  </a:lnTo>
                  <a:lnTo>
                    <a:pt x="361809" y="928584"/>
                  </a:lnTo>
                  <a:lnTo>
                    <a:pt x="361832" y="932883"/>
                  </a:lnTo>
                  <a:lnTo>
                    <a:pt x="361858" y="937182"/>
                  </a:lnTo>
                  <a:lnTo>
                    <a:pt x="361884" y="941481"/>
                  </a:lnTo>
                  <a:lnTo>
                    <a:pt x="361910" y="945780"/>
                  </a:lnTo>
                  <a:lnTo>
                    <a:pt x="361950" y="950079"/>
                  </a:lnTo>
                  <a:lnTo>
                    <a:pt x="361990" y="954378"/>
                  </a:lnTo>
                  <a:lnTo>
                    <a:pt x="362031" y="958677"/>
                  </a:lnTo>
                  <a:lnTo>
                    <a:pt x="362076" y="962976"/>
                  </a:lnTo>
                  <a:lnTo>
                    <a:pt x="362131" y="967275"/>
                  </a:lnTo>
                  <a:lnTo>
                    <a:pt x="362186" y="971574"/>
                  </a:lnTo>
                  <a:lnTo>
                    <a:pt x="362241" y="975873"/>
                  </a:lnTo>
                  <a:lnTo>
                    <a:pt x="362304" y="980172"/>
                  </a:lnTo>
                  <a:lnTo>
                    <a:pt x="362375" y="984471"/>
                  </a:lnTo>
                  <a:lnTo>
                    <a:pt x="362445" y="988770"/>
                  </a:lnTo>
                  <a:lnTo>
                    <a:pt x="362515" y="993069"/>
                  </a:lnTo>
                  <a:lnTo>
                    <a:pt x="362598" y="997368"/>
                  </a:lnTo>
                  <a:lnTo>
                    <a:pt x="362683" y="1001667"/>
                  </a:lnTo>
                  <a:lnTo>
                    <a:pt x="362769" y="1005966"/>
                  </a:lnTo>
                  <a:lnTo>
                    <a:pt x="362855" y="1010265"/>
                  </a:lnTo>
                  <a:lnTo>
                    <a:pt x="362957" y="1014564"/>
                  </a:lnTo>
                  <a:lnTo>
                    <a:pt x="363058" y="1018863"/>
                  </a:lnTo>
                  <a:lnTo>
                    <a:pt x="363159" y="1023162"/>
                  </a:lnTo>
                  <a:lnTo>
                    <a:pt x="363265" y="1027461"/>
                  </a:lnTo>
                  <a:lnTo>
                    <a:pt x="363382" y="1031760"/>
                  </a:lnTo>
                  <a:lnTo>
                    <a:pt x="363499" y="1036059"/>
                  </a:lnTo>
                  <a:lnTo>
                    <a:pt x="363616" y="1040358"/>
                  </a:lnTo>
                  <a:lnTo>
                    <a:pt x="363742" y="1044657"/>
                  </a:lnTo>
                  <a:lnTo>
                    <a:pt x="363875" y="1048956"/>
                  </a:lnTo>
                  <a:lnTo>
                    <a:pt x="364008" y="1053255"/>
                  </a:lnTo>
                  <a:lnTo>
                    <a:pt x="364140" y="1057554"/>
                  </a:lnTo>
                  <a:lnTo>
                    <a:pt x="364287" y="1061853"/>
                  </a:lnTo>
                  <a:lnTo>
                    <a:pt x="364435" y="1066152"/>
                  </a:lnTo>
                  <a:lnTo>
                    <a:pt x="364584" y="1070451"/>
                  </a:lnTo>
                  <a:lnTo>
                    <a:pt x="364735" y="1074750"/>
                  </a:lnTo>
                  <a:lnTo>
                    <a:pt x="364900" y="1079049"/>
                  </a:lnTo>
                  <a:lnTo>
                    <a:pt x="365064" y="1083348"/>
                  </a:lnTo>
                  <a:lnTo>
                    <a:pt x="365229" y="1087647"/>
                  </a:lnTo>
                  <a:lnTo>
                    <a:pt x="365400" y="1091946"/>
                  </a:lnTo>
                  <a:lnTo>
                    <a:pt x="365581" y="1096245"/>
                  </a:lnTo>
                  <a:lnTo>
                    <a:pt x="365762" y="1100544"/>
                  </a:lnTo>
                  <a:lnTo>
                    <a:pt x="365943" y="1104843"/>
                  </a:lnTo>
                  <a:lnTo>
                    <a:pt x="366134" y="1109142"/>
                  </a:lnTo>
                  <a:lnTo>
                    <a:pt x="366331" y="1113441"/>
                  </a:lnTo>
                  <a:lnTo>
                    <a:pt x="366528" y="1117740"/>
                  </a:lnTo>
                  <a:lnTo>
                    <a:pt x="366725" y="1122039"/>
                  </a:lnTo>
                  <a:lnTo>
                    <a:pt x="366937" y="1126338"/>
                  </a:lnTo>
                  <a:lnTo>
                    <a:pt x="367150" y="1130637"/>
                  </a:lnTo>
                  <a:lnTo>
                    <a:pt x="367363" y="1134936"/>
                  </a:lnTo>
                  <a:lnTo>
                    <a:pt x="367578" y="1139235"/>
                  </a:lnTo>
                  <a:lnTo>
                    <a:pt x="367808" y="1143534"/>
                  </a:lnTo>
                  <a:lnTo>
                    <a:pt x="368037" y="1147833"/>
                  </a:lnTo>
                  <a:lnTo>
                    <a:pt x="368266" y="1152132"/>
                  </a:lnTo>
                  <a:lnTo>
                    <a:pt x="368502" y="1156431"/>
                  </a:lnTo>
                  <a:lnTo>
                    <a:pt x="368747" y="1160730"/>
                  </a:lnTo>
                  <a:lnTo>
                    <a:pt x="368992" y="1165029"/>
                  </a:lnTo>
                  <a:lnTo>
                    <a:pt x="369237" y="1169328"/>
                  </a:lnTo>
                  <a:lnTo>
                    <a:pt x="369492" y="1173627"/>
                  </a:lnTo>
                  <a:lnTo>
                    <a:pt x="369753" y="1177926"/>
                  </a:lnTo>
                  <a:lnTo>
                    <a:pt x="370014" y="1182225"/>
                  </a:lnTo>
                  <a:lnTo>
                    <a:pt x="370275" y="1186524"/>
                  </a:lnTo>
                  <a:lnTo>
                    <a:pt x="370550" y="1190823"/>
                  </a:lnTo>
                  <a:lnTo>
                    <a:pt x="370827" y="1195122"/>
                  </a:lnTo>
                  <a:lnTo>
                    <a:pt x="371103" y="1199421"/>
                  </a:lnTo>
                  <a:lnTo>
                    <a:pt x="371382" y="1203720"/>
                  </a:lnTo>
                  <a:lnTo>
                    <a:pt x="371674" y="1208019"/>
                  </a:lnTo>
                  <a:lnTo>
                    <a:pt x="371966" y="1212318"/>
                  </a:lnTo>
                  <a:lnTo>
                    <a:pt x="372258" y="1216617"/>
                  </a:lnTo>
                  <a:lnTo>
                    <a:pt x="372556" y="1220916"/>
                  </a:lnTo>
                  <a:lnTo>
                    <a:pt x="372863" y="1225215"/>
                  </a:lnTo>
                  <a:lnTo>
                    <a:pt x="373170" y="1229514"/>
                  </a:lnTo>
                  <a:lnTo>
                    <a:pt x="373477" y="1233813"/>
                  </a:lnTo>
                  <a:lnTo>
                    <a:pt x="373794" y="1238112"/>
                  </a:lnTo>
                  <a:lnTo>
                    <a:pt x="374115" y="1242411"/>
                  </a:lnTo>
                  <a:lnTo>
                    <a:pt x="374437" y="1246710"/>
                  </a:lnTo>
                  <a:lnTo>
                    <a:pt x="374759" y="1251009"/>
                  </a:lnTo>
                  <a:lnTo>
                    <a:pt x="375094" y="1255308"/>
                  </a:lnTo>
                  <a:lnTo>
                    <a:pt x="375430" y="1259607"/>
                  </a:lnTo>
                  <a:lnTo>
                    <a:pt x="375767" y="1263906"/>
                  </a:lnTo>
                  <a:lnTo>
                    <a:pt x="376106" y="1268205"/>
                  </a:lnTo>
                  <a:lnTo>
                    <a:pt x="376456" y="1272504"/>
                  </a:lnTo>
                  <a:lnTo>
                    <a:pt x="376806" y="1276803"/>
                  </a:lnTo>
                  <a:lnTo>
                    <a:pt x="377156" y="1281102"/>
                  </a:lnTo>
                  <a:lnTo>
                    <a:pt x="377513" y="1285401"/>
                  </a:lnTo>
                  <a:lnTo>
                    <a:pt x="377877" y="1289700"/>
                  </a:lnTo>
                  <a:lnTo>
                    <a:pt x="378241" y="1293999"/>
                  </a:lnTo>
                  <a:lnTo>
                    <a:pt x="378605" y="1298298"/>
                  </a:lnTo>
                  <a:lnTo>
                    <a:pt x="378978" y="1302597"/>
                  </a:lnTo>
                  <a:lnTo>
                    <a:pt x="379355" y="1306896"/>
                  </a:lnTo>
                  <a:lnTo>
                    <a:pt x="379733" y="1311195"/>
                  </a:lnTo>
                  <a:lnTo>
                    <a:pt x="380110" y="1315494"/>
                  </a:lnTo>
                  <a:lnTo>
                    <a:pt x="380499" y="1319793"/>
                  </a:lnTo>
                  <a:lnTo>
                    <a:pt x="380889" y="1324092"/>
                  </a:lnTo>
                  <a:lnTo>
                    <a:pt x="381279" y="1328391"/>
                  </a:lnTo>
                  <a:lnTo>
                    <a:pt x="381672" y="1332690"/>
                  </a:lnTo>
                  <a:lnTo>
                    <a:pt x="382074" y="1336989"/>
                  </a:lnTo>
                  <a:lnTo>
                    <a:pt x="382477" y="1341288"/>
                  </a:lnTo>
                  <a:lnTo>
                    <a:pt x="382879" y="1345587"/>
                  </a:lnTo>
                  <a:lnTo>
                    <a:pt x="383287" y="1349886"/>
                  </a:lnTo>
                  <a:lnTo>
                    <a:pt x="383701" y="1354185"/>
                  </a:lnTo>
                  <a:lnTo>
                    <a:pt x="384115" y="1358484"/>
                  </a:lnTo>
                  <a:lnTo>
                    <a:pt x="384529" y="1362783"/>
                  </a:lnTo>
                  <a:lnTo>
                    <a:pt x="384951" y="1367082"/>
                  </a:lnTo>
                  <a:lnTo>
                    <a:pt x="385376" y="1371381"/>
                  </a:lnTo>
                  <a:lnTo>
                    <a:pt x="385801" y="1375680"/>
                  </a:lnTo>
                  <a:lnTo>
                    <a:pt x="386226" y="1379979"/>
                  </a:lnTo>
                  <a:lnTo>
                    <a:pt x="386662" y="1384278"/>
                  </a:lnTo>
                  <a:lnTo>
                    <a:pt x="387097" y="1388577"/>
                  </a:lnTo>
                  <a:lnTo>
                    <a:pt x="387533" y="1392876"/>
                  </a:lnTo>
                  <a:lnTo>
                    <a:pt x="387971" y="1397175"/>
                  </a:lnTo>
                  <a:lnTo>
                    <a:pt x="388417" y="1401474"/>
                  </a:lnTo>
                  <a:lnTo>
                    <a:pt x="388862" y="1405773"/>
                  </a:lnTo>
                  <a:lnTo>
                    <a:pt x="389308" y="1410072"/>
                  </a:lnTo>
                  <a:lnTo>
                    <a:pt x="389758" y="1414371"/>
                  </a:lnTo>
                  <a:lnTo>
                    <a:pt x="390213" y="1418670"/>
                  </a:lnTo>
                  <a:lnTo>
                    <a:pt x="390668" y="1422969"/>
                  </a:lnTo>
                  <a:lnTo>
                    <a:pt x="391123" y="1427268"/>
                  </a:lnTo>
                  <a:lnTo>
                    <a:pt x="391584" y="1431567"/>
                  </a:lnTo>
                  <a:lnTo>
                    <a:pt x="392047" y="1435866"/>
                  </a:lnTo>
                  <a:lnTo>
                    <a:pt x="392511" y="1440165"/>
                  </a:lnTo>
                  <a:lnTo>
                    <a:pt x="392974" y="1444464"/>
                  </a:lnTo>
                  <a:lnTo>
                    <a:pt x="393446" y="1448763"/>
                  </a:lnTo>
                  <a:lnTo>
                    <a:pt x="393917" y="1453062"/>
                  </a:lnTo>
                  <a:lnTo>
                    <a:pt x="394388" y="1457361"/>
                  </a:lnTo>
                  <a:lnTo>
                    <a:pt x="394861" y="1461660"/>
                  </a:lnTo>
                  <a:lnTo>
                    <a:pt x="395339" y="1465959"/>
                  </a:lnTo>
                  <a:lnTo>
                    <a:pt x="395818" y="1470258"/>
                  </a:lnTo>
                  <a:lnTo>
                    <a:pt x="396296" y="1474557"/>
                  </a:lnTo>
                  <a:lnTo>
                    <a:pt x="396778" y="1478856"/>
                  </a:lnTo>
                  <a:lnTo>
                    <a:pt x="397262" y="1483155"/>
                  </a:lnTo>
                  <a:lnTo>
                    <a:pt x="397747" y="1487454"/>
                  </a:lnTo>
                  <a:lnTo>
                    <a:pt x="398232" y="1491753"/>
                  </a:lnTo>
                  <a:lnTo>
                    <a:pt x="398721" y="1496052"/>
                  </a:lnTo>
                  <a:lnTo>
                    <a:pt x="399211" y="1500351"/>
                  </a:lnTo>
                  <a:lnTo>
                    <a:pt x="399701" y="1504650"/>
                  </a:lnTo>
                  <a:lnTo>
                    <a:pt x="400192" y="1508949"/>
                  </a:lnTo>
                  <a:lnTo>
                    <a:pt x="400686" y="1513248"/>
                  </a:lnTo>
                  <a:lnTo>
                    <a:pt x="401181" y="1517547"/>
                  </a:lnTo>
                  <a:lnTo>
                    <a:pt x="401676" y="1521846"/>
                  </a:lnTo>
                  <a:lnTo>
                    <a:pt x="402172" y="1526145"/>
                  </a:lnTo>
                  <a:lnTo>
                    <a:pt x="402671" y="1530444"/>
                  </a:lnTo>
                  <a:lnTo>
                    <a:pt x="403170" y="1534743"/>
                  </a:lnTo>
                  <a:lnTo>
                    <a:pt x="403669" y="1539042"/>
                  </a:lnTo>
                  <a:lnTo>
                    <a:pt x="404169" y="1543341"/>
                  </a:lnTo>
                  <a:lnTo>
                    <a:pt x="404671" y="1547640"/>
                  </a:lnTo>
                  <a:lnTo>
                    <a:pt x="405173" y="1551939"/>
                  </a:lnTo>
                  <a:lnTo>
                    <a:pt x="405675" y="1556238"/>
                  </a:lnTo>
                  <a:lnTo>
                    <a:pt x="406179" y="1560537"/>
                  </a:lnTo>
                  <a:lnTo>
                    <a:pt x="406683" y="1564836"/>
                  </a:lnTo>
                  <a:lnTo>
                    <a:pt x="407187" y="1569135"/>
                  </a:lnTo>
                  <a:lnTo>
                    <a:pt x="407691" y="1573434"/>
                  </a:lnTo>
                  <a:lnTo>
                    <a:pt x="408197" y="1577733"/>
                  </a:lnTo>
                  <a:lnTo>
                    <a:pt x="408702" y="1582032"/>
                  </a:lnTo>
                  <a:lnTo>
                    <a:pt x="409208" y="1586331"/>
                  </a:lnTo>
                  <a:lnTo>
                    <a:pt x="409713" y="1590630"/>
                  </a:lnTo>
                  <a:lnTo>
                    <a:pt x="410219" y="1594929"/>
                  </a:lnTo>
                  <a:lnTo>
                    <a:pt x="410725" y="1599228"/>
                  </a:lnTo>
                  <a:lnTo>
                    <a:pt x="411231" y="1603527"/>
                  </a:lnTo>
                  <a:lnTo>
                    <a:pt x="411737" y="1607826"/>
                  </a:lnTo>
                  <a:lnTo>
                    <a:pt x="412242" y="1612125"/>
                  </a:lnTo>
                  <a:lnTo>
                    <a:pt x="412748" y="1616424"/>
                  </a:lnTo>
                  <a:lnTo>
                    <a:pt x="413253" y="1620723"/>
                  </a:lnTo>
                  <a:lnTo>
                    <a:pt x="413758" y="1625022"/>
                  </a:lnTo>
                  <a:lnTo>
                    <a:pt x="414262" y="1629321"/>
                  </a:lnTo>
                  <a:lnTo>
                    <a:pt x="414766" y="1633620"/>
                  </a:lnTo>
                  <a:lnTo>
                    <a:pt x="415270" y="1637919"/>
                  </a:lnTo>
                  <a:lnTo>
                    <a:pt x="415772" y="1642218"/>
                  </a:lnTo>
                  <a:lnTo>
                    <a:pt x="416274" y="1646517"/>
                  </a:lnTo>
                  <a:lnTo>
                    <a:pt x="416776" y="1650816"/>
                  </a:lnTo>
                  <a:lnTo>
                    <a:pt x="417276" y="1655115"/>
                  </a:lnTo>
                  <a:lnTo>
                    <a:pt x="417775" y="1659414"/>
                  </a:lnTo>
                  <a:lnTo>
                    <a:pt x="418274" y="1663713"/>
                  </a:lnTo>
                  <a:lnTo>
                    <a:pt x="418773" y="1668012"/>
                  </a:lnTo>
                  <a:lnTo>
                    <a:pt x="419269" y="1672311"/>
                  </a:lnTo>
                  <a:lnTo>
                    <a:pt x="419763" y="1676610"/>
                  </a:lnTo>
                  <a:lnTo>
                    <a:pt x="420258" y="1680909"/>
                  </a:lnTo>
                  <a:lnTo>
                    <a:pt x="420753" y="1685208"/>
                  </a:lnTo>
                  <a:lnTo>
                    <a:pt x="421243" y="1689507"/>
                  </a:lnTo>
                  <a:lnTo>
                    <a:pt x="421733" y="1693806"/>
                  </a:lnTo>
                  <a:lnTo>
                    <a:pt x="422222" y="1698105"/>
                  </a:lnTo>
                  <a:lnTo>
                    <a:pt x="422711" y="1702404"/>
                  </a:lnTo>
                  <a:lnTo>
                    <a:pt x="423195" y="1706703"/>
                  </a:lnTo>
                  <a:lnTo>
                    <a:pt x="423679" y="1711002"/>
                  </a:lnTo>
                  <a:lnTo>
                    <a:pt x="424163" y="1715301"/>
                  </a:lnTo>
                  <a:lnTo>
                    <a:pt x="424643" y="1719600"/>
                  </a:lnTo>
                  <a:lnTo>
                    <a:pt x="425120" y="1723899"/>
                  </a:lnTo>
                  <a:lnTo>
                    <a:pt x="425597" y="1728198"/>
                  </a:lnTo>
                  <a:lnTo>
                    <a:pt x="426074" y="1732497"/>
                  </a:lnTo>
                  <a:lnTo>
                    <a:pt x="426546" y="1736796"/>
                  </a:lnTo>
                  <a:lnTo>
                    <a:pt x="427015" y="1741095"/>
                  </a:lnTo>
                  <a:lnTo>
                    <a:pt x="427485" y="1745394"/>
                  </a:lnTo>
                  <a:lnTo>
                    <a:pt x="427954" y="1749693"/>
                  </a:lnTo>
                  <a:lnTo>
                    <a:pt x="428415" y="1753992"/>
                  </a:lnTo>
                  <a:lnTo>
                    <a:pt x="428876" y="1758291"/>
                  </a:lnTo>
                  <a:lnTo>
                    <a:pt x="429336" y="1762590"/>
                  </a:lnTo>
                  <a:lnTo>
                    <a:pt x="429795" y="1766889"/>
                  </a:lnTo>
                  <a:lnTo>
                    <a:pt x="430246" y="1771188"/>
                  </a:lnTo>
                  <a:lnTo>
                    <a:pt x="430697" y="1775487"/>
                  </a:lnTo>
                  <a:lnTo>
                    <a:pt x="431148" y="1779786"/>
                  </a:lnTo>
                  <a:lnTo>
                    <a:pt x="431595" y="1784085"/>
                  </a:lnTo>
                  <a:lnTo>
                    <a:pt x="432035" y="1788384"/>
                  </a:lnTo>
                  <a:lnTo>
                    <a:pt x="432476" y="1792683"/>
                  </a:lnTo>
                  <a:lnTo>
                    <a:pt x="432917" y="1796982"/>
                  </a:lnTo>
                  <a:lnTo>
                    <a:pt x="433349" y="1801281"/>
                  </a:lnTo>
                  <a:lnTo>
                    <a:pt x="433779" y="1805580"/>
                  </a:lnTo>
                  <a:lnTo>
                    <a:pt x="434208" y="1809879"/>
                  </a:lnTo>
                  <a:lnTo>
                    <a:pt x="434638" y="1814178"/>
                  </a:lnTo>
                  <a:lnTo>
                    <a:pt x="435055" y="1818477"/>
                  </a:lnTo>
                  <a:lnTo>
                    <a:pt x="435473" y="1822776"/>
                  </a:lnTo>
                  <a:lnTo>
                    <a:pt x="435890" y="1827075"/>
                  </a:lnTo>
                  <a:lnTo>
                    <a:pt x="436304" y="1831374"/>
                  </a:lnTo>
                  <a:lnTo>
                    <a:pt x="436708" y="1835673"/>
                  </a:lnTo>
                  <a:lnTo>
                    <a:pt x="437113" y="1839972"/>
                  </a:lnTo>
                  <a:lnTo>
                    <a:pt x="437517" y="1844271"/>
                  </a:lnTo>
                  <a:lnTo>
                    <a:pt x="437915" y="1848570"/>
                  </a:lnTo>
                  <a:lnTo>
                    <a:pt x="438305" y="1852869"/>
                  </a:lnTo>
                  <a:lnTo>
                    <a:pt x="438696" y="1857168"/>
                  </a:lnTo>
                  <a:lnTo>
                    <a:pt x="439086" y="1861467"/>
                  </a:lnTo>
                  <a:lnTo>
                    <a:pt x="439466" y="1865766"/>
                  </a:lnTo>
                  <a:lnTo>
                    <a:pt x="439842" y="1870065"/>
                  </a:lnTo>
                  <a:lnTo>
                    <a:pt x="440218" y="1874364"/>
                  </a:lnTo>
                  <a:lnTo>
                    <a:pt x="440593" y="1878663"/>
                  </a:lnTo>
                  <a:lnTo>
                    <a:pt x="440954" y="1882962"/>
                  </a:lnTo>
                  <a:lnTo>
                    <a:pt x="441314" y="1887261"/>
                  </a:lnTo>
                  <a:lnTo>
                    <a:pt x="441675" y="1891560"/>
                  </a:lnTo>
                  <a:lnTo>
                    <a:pt x="442031" y="1895859"/>
                  </a:lnTo>
                  <a:lnTo>
                    <a:pt x="442375" y="1900158"/>
                  </a:lnTo>
                  <a:lnTo>
                    <a:pt x="442720" y="1904457"/>
                  </a:lnTo>
                  <a:lnTo>
                    <a:pt x="443064" y="1908756"/>
                  </a:lnTo>
                  <a:lnTo>
                    <a:pt x="443400" y="1913055"/>
                  </a:lnTo>
                  <a:lnTo>
                    <a:pt x="443727" y="1917354"/>
                  </a:lnTo>
                  <a:lnTo>
                    <a:pt x="444055" y="1921653"/>
                  </a:lnTo>
                  <a:lnTo>
                    <a:pt x="444382" y="1925952"/>
                  </a:lnTo>
                  <a:lnTo>
                    <a:pt x="444696" y="1930251"/>
                  </a:lnTo>
                  <a:lnTo>
                    <a:pt x="445006" y="1934550"/>
                  </a:lnTo>
                  <a:lnTo>
                    <a:pt x="445316" y="1938849"/>
                  </a:lnTo>
                  <a:lnTo>
                    <a:pt x="445624" y="1943148"/>
                  </a:lnTo>
                  <a:lnTo>
                    <a:pt x="445916" y="1947447"/>
                  </a:lnTo>
                  <a:lnTo>
                    <a:pt x="446208" y="1951746"/>
                  </a:lnTo>
                  <a:lnTo>
                    <a:pt x="446500" y="1956045"/>
                  </a:lnTo>
                  <a:lnTo>
                    <a:pt x="446785" y="1960344"/>
                  </a:lnTo>
                  <a:lnTo>
                    <a:pt x="447058" y="1964643"/>
                  </a:lnTo>
                  <a:lnTo>
                    <a:pt x="447331" y="1968942"/>
                  </a:lnTo>
                  <a:lnTo>
                    <a:pt x="447603" y="1973241"/>
                  </a:lnTo>
                  <a:lnTo>
                    <a:pt x="447865" y="1977540"/>
                  </a:lnTo>
                  <a:lnTo>
                    <a:pt x="448118" y="1981839"/>
                  </a:lnTo>
                  <a:lnTo>
                    <a:pt x="448371" y="1986138"/>
                  </a:lnTo>
                  <a:lnTo>
                    <a:pt x="448624" y="1990437"/>
                  </a:lnTo>
                  <a:lnTo>
                    <a:pt x="448860" y="1994736"/>
                  </a:lnTo>
                  <a:lnTo>
                    <a:pt x="449093" y="1999035"/>
                  </a:lnTo>
                  <a:lnTo>
                    <a:pt x="449326" y="2003334"/>
                  </a:lnTo>
                  <a:lnTo>
                    <a:pt x="449557" y="2007633"/>
                  </a:lnTo>
                  <a:lnTo>
                    <a:pt x="449770" y="2011932"/>
                  </a:lnTo>
                  <a:lnTo>
                    <a:pt x="449982" y="2016231"/>
                  </a:lnTo>
                  <a:lnTo>
                    <a:pt x="450194" y="2020530"/>
                  </a:lnTo>
                  <a:lnTo>
                    <a:pt x="450399" y="2024829"/>
                  </a:lnTo>
                  <a:lnTo>
                    <a:pt x="450590" y="2029128"/>
                  </a:lnTo>
                  <a:lnTo>
                    <a:pt x="450781" y="2033427"/>
                  </a:lnTo>
                  <a:lnTo>
                    <a:pt x="450972" y="2037726"/>
                  </a:lnTo>
                  <a:lnTo>
                    <a:pt x="451149" y="2042025"/>
                  </a:lnTo>
                  <a:lnTo>
                    <a:pt x="451319" y="2046324"/>
                  </a:lnTo>
                  <a:lnTo>
                    <a:pt x="451488" y="2050623"/>
                  </a:lnTo>
                  <a:lnTo>
                    <a:pt x="451657" y="2054922"/>
                  </a:lnTo>
                  <a:lnTo>
                    <a:pt x="451807" y="2059221"/>
                  </a:lnTo>
                  <a:lnTo>
                    <a:pt x="451954" y="2063520"/>
                  </a:lnTo>
                  <a:lnTo>
                    <a:pt x="452101" y="2067819"/>
                  </a:lnTo>
                  <a:lnTo>
                    <a:pt x="452245" y="2072118"/>
                  </a:lnTo>
                  <a:lnTo>
                    <a:pt x="452369" y="2076417"/>
                  </a:lnTo>
                  <a:lnTo>
                    <a:pt x="452494" y="2080716"/>
                  </a:lnTo>
                  <a:lnTo>
                    <a:pt x="452618" y="2085015"/>
                  </a:lnTo>
                  <a:lnTo>
                    <a:pt x="452733" y="2089314"/>
                  </a:lnTo>
                  <a:lnTo>
                    <a:pt x="452835" y="2093613"/>
                  </a:lnTo>
                  <a:lnTo>
                    <a:pt x="452936" y="2097912"/>
                  </a:lnTo>
                  <a:lnTo>
                    <a:pt x="453038" y="2102211"/>
                  </a:lnTo>
                  <a:lnTo>
                    <a:pt x="453124" y="2106510"/>
                  </a:lnTo>
                  <a:lnTo>
                    <a:pt x="453202" y="2110809"/>
                  </a:lnTo>
                  <a:lnTo>
                    <a:pt x="453280" y="2115108"/>
                  </a:lnTo>
                  <a:lnTo>
                    <a:pt x="453358" y="2119407"/>
                  </a:lnTo>
                  <a:lnTo>
                    <a:pt x="453414" y="2123706"/>
                  </a:lnTo>
                  <a:lnTo>
                    <a:pt x="453468" y="2128005"/>
                  </a:lnTo>
                  <a:lnTo>
                    <a:pt x="453522" y="2132304"/>
                  </a:lnTo>
                  <a:lnTo>
                    <a:pt x="453573" y="2136603"/>
                  </a:lnTo>
                  <a:lnTo>
                    <a:pt x="453603" y="2140902"/>
                  </a:lnTo>
                  <a:lnTo>
                    <a:pt x="453633" y="2145201"/>
                  </a:lnTo>
                  <a:lnTo>
                    <a:pt x="453663" y="2149500"/>
                  </a:lnTo>
                  <a:lnTo>
                    <a:pt x="453683" y="2153799"/>
                  </a:lnTo>
                  <a:lnTo>
                    <a:pt x="453689" y="2158098"/>
                  </a:lnTo>
                  <a:lnTo>
                    <a:pt x="453696" y="2162397"/>
                  </a:lnTo>
                  <a:lnTo>
                    <a:pt x="453702" y="2166696"/>
                  </a:lnTo>
                  <a:lnTo>
                    <a:pt x="453691" y="2170995"/>
                  </a:lnTo>
                  <a:lnTo>
                    <a:pt x="453673" y="2175294"/>
                  </a:lnTo>
                  <a:lnTo>
                    <a:pt x="453654" y="2179593"/>
                  </a:lnTo>
                  <a:lnTo>
                    <a:pt x="453636" y="2183892"/>
                  </a:lnTo>
                  <a:lnTo>
                    <a:pt x="453594" y="2188191"/>
                  </a:lnTo>
                  <a:lnTo>
                    <a:pt x="453551" y="2192490"/>
                  </a:lnTo>
                  <a:lnTo>
                    <a:pt x="453509" y="21967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08872" y="1685904"/>
              <a:ext cx="298339" cy="0"/>
            </a:xfrm>
            <a:custGeom>
              <a:avLst/>
              <a:pathLst>
                <a:path w="298339" h="0">
                  <a:moveTo>
                    <a:pt x="0" y="0"/>
                  </a:moveTo>
                  <a:lnTo>
                    <a:pt x="2983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39991" y="587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39991" y="40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05716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09829" y="942489"/>
              <a:ext cx="453702" cy="1512251"/>
            </a:xfrm>
            <a:custGeom>
              <a:avLst/>
              <a:pathLst>
                <a:path w="453702" h="1512251">
                  <a:moveTo>
                    <a:pt x="40650" y="1512251"/>
                  </a:moveTo>
                  <a:lnTo>
                    <a:pt x="40108" y="1509292"/>
                  </a:lnTo>
                  <a:lnTo>
                    <a:pt x="39565" y="1506333"/>
                  </a:lnTo>
                  <a:lnTo>
                    <a:pt x="39035" y="1503373"/>
                  </a:lnTo>
                  <a:lnTo>
                    <a:pt x="38505" y="1500414"/>
                  </a:lnTo>
                  <a:lnTo>
                    <a:pt x="37975" y="1497454"/>
                  </a:lnTo>
                  <a:lnTo>
                    <a:pt x="37453" y="1494495"/>
                  </a:lnTo>
                  <a:lnTo>
                    <a:pt x="36936" y="1491536"/>
                  </a:lnTo>
                  <a:lnTo>
                    <a:pt x="36419" y="1488576"/>
                  </a:lnTo>
                  <a:lnTo>
                    <a:pt x="35905" y="1485617"/>
                  </a:lnTo>
                  <a:lnTo>
                    <a:pt x="35401" y="1482657"/>
                  </a:lnTo>
                  <a:lnTo>
                    <a:pt x="34897" y="1479698"/>
                  </a:lnTo>
                  <a:lnTo>
                    <a:pt x="34392" y="1476739"/>
                  </a:lnTo>
                  <a:lnTo>
                    <a:pt x="33901" y="1473779"/>
                  </a:lnTo>
                  <a:lnTo>
                    <a:pt x="33409" y="1470820"/>
                  </a:lnTo>
                  <a:lnTo>
                    <a:pt x="32918" y="1467860"/>
                  </a:lnTo>
                  <a:lnTo>
                    <a:pt x="32435" y="1464901"/>
                  </a:lnTo>
                  <a:lnTo>
                    <a:pt x="31958" y="1461942"/>
                  </a:lnTo>
                  <a:lnTo>
                    <a:pt x="31480" y="1458982"/>
                  </a:lnTo>
                  <a:lnTo>
                    <a:pt x="31005" y="1456023"/>
                  </a:lnTo>
                  <a:lnTo>
                    <a:pt x="30541" y="1453063"/>
                  </a:lnTo>
                  <a:lnTo>
                    <a:pt x="30077" y="1450104"/>
                  </a:lnTo>
                  <a:lnTo>
                    <a:pt x="29613" y="1447145"/>
                  </a:lnTo>
                  <a:lnTo>
                    <a:pt x="29161" y="1444185"/>
                  </a:lnTo>
                  <a:lnTo>
                    <a:pt x="28711" y="1441226"/>
                  </a:lnTo>
                  <a:lnTo>
                    <a:pt x="28261" y="1438266"/>
                  </a:lnTo>
                  <a:lnTo>
                    <a:pt x="27817" y="1435307"/>
                  </a:lnTo>
                  <a:lnTo>
                    <a:pt x="27381" y="1432348"/>
                  </a:lnTo>
                  <a:lnTo>
                    <a:pt x="26945" y="1429388"/>
                  </a:lnTo>
                  <a:lnTo>
                    <a:pt x="26511" y="1426429"/>
                  </a:lnTo>
                  <a:lnTo>
                    <a:pt x="26088" y="1423469"/>
                  </a:lnTo>
                  <a:lnTo>
                    <a:pt x="25666" y="1420510"/>
                  </a:lnTo>
                  <a:lnTo>
                    <a:pt x="25244" y="1417551"/>
                  </a:lnTo>
                  <a:lnTo>
                    <a:pt x="24833" y="1414591"/>
                  </a:lnTo>
                  <a:lnTo>
                    <a:pt x="24425" y="1411632"/>
                  </a:lnTo>
                  <a:lnTo>
                    <a:pt x="24016" y="1408672"/>
                  </a:lnTo>
                  <a:lnTo>
                    <a:pt x="23615" y="1405713"/>
                  </a:lnTo>
                  <a:lnTo>
                    <a:pt x="23221" y="1402754"/>
                  </a:lnTo>
                  <a:lnTo>
                    <a:pt x="22827" y="1399794"/>
                  </a:lnTo>
                  <a:lnTo>
                    <a:pt x="22434" y="1396835"/>
                  </a:lnTo>
                  <a:lnTo>
                    <a:pt x="22054" y="1393875"/>
                  </a:lnTo>
                  <a:lnTo>
                    <a:pt x="21675" y="1390916"/>
                  </a:lnTo>
                  <a:lnTo>
                    <a:pt x="21295" y="1387957"/>
                  </a:lnTo>
                  <a:lnTo>
                    <a:pt x="20926" y="1384997"/>
                  </a:lnTo>
                  <a:lnTo>
                    <a:pt x="20561" y="1382038"/>
                  </a:lnTo>
                  <a:lnTo>
                    <a:pt x="20195" y="1379078"/>
                  </a:lnTo>
                  <a:lnTo>
                    <a:pt x="19835" y="1376119"/>
                  </a:lnTo>
                  <a:lnTo>
                    <a:pt x="19484" y="1373160"/>
                  </a:lnTo>
                  <a:lnTo>
                    <a:pt x="19133" y="1370200"/>
                  </a:lnTo>
                  <a:lnTo>
                    <a:pt x="18783" y="1367241"/>
                  </a:lnTo>
                  <a:lnTo>
                    <a:pt x="18446" y="1364281"/>
                  </a:lnTo>
                  <a:lnTo>
                    <a:pt x="18109" y="1361322"/>
                  </a:lnTo>
                  <a:lnTo>
                    <a:pt x="17773" y="1358363"/>
                  </a:lnTo>
                  <a:lnTo>
                    <a:pt x="17445" y="1355403"/>
                  </a:lnTo>
                  <a:lnTo>
                    <a:pt x="17123" y="1352444"/>
                  </a:lnTo>
                  <a:lnTo>
                    <a:pt x="16801" y="1349484"/>
                  </a:lnTo>
                  <a:lnTo>
                    <a:pt x="16482" y="1346525"/>
                  </a:lnTo>
                  <a:lnTo>
                    <a:pt x="16174" y="1343566"/>
                  </a:lnTo>
                  <a:lnTo>
                    <a:pt x="15866" y="1340606"/>
                  </a:lnTo>
                  <a:lnTo>
                    <a:pt x="15558" y="1337647"/>
                  </a:lnTo>
                  <a:lnTo>
                    <a:pt x="15263" y="1334688"/>
                  </a:lnTo>
                  <a:lnTo>
                    <a:pt x="14969" y="1331728"/>
                  </a:lnTo>
                  <a:lnTo>
                    <a:pt x="14676" y="1328769"/>
                  </a:lnTo>
                  <a:lnTo>
                    <a:pt x="14390" y="1325809"/>
                  </a:lnTo>
                  <a:lnTo>
                    <a:pt x="14110" y="1322850"/>
                  </a:lnTo>
                  <a:lnTo>
                    <a:pt x="13830" y="1319891"/>
                  </a:lnTo>
                  <a:lnTo>
                    <a:pt x="13553" y="1316931"/>
                  </a:lnTo>
                  <a:lnTo>
                    <a:pt x="13287" y="1313972"/>
                  </a:lnTo>
                  <a:lnTo>
                    <a:pt x="13021" y="1311012"/>
                  </a:lnTo>
                  <a:lnTo>
                    <a:pt x="12756" y="1308053"/>
                  </a:lnTo>
                  <a:lnTo>
                    <a:pt x="12502" y="1305094"/>
                  </a:lnTo>
                  <a:lnTo>
                    <a:pt x="12249" y="1302134"/>
                  </a:lnTo>
                  <a:lnTo>
                    <a:pt x="11997" y="1299175"/>
                  </a:lnTo>
                  <a:lnTo>
                    <a:pt x="11752" y="1296215"/>
                  </a:lnTo>
                  <a:lnTo>
                    <a:pt x="11514" y="1293256"/>
                  </a:lnTo>
                  <a:lnTo>
                    <a:pt x="11275" y="1290297"/>
                  </a:lnTo>
                  <a:lnTo>
                    <a:pt x="11039" y="1287337"/>
                  </a:lnTo>
                  <a:lnTo>
                    <a:pt x="10814" y="1284378"/>
                  </a:lnTo>
                  <a:lnTo>
                    <a:pt x="10589" y="1281418"/>
                  </a:lnTo>
                  <a:lnTo>
                    <a:pt x="10364" y="1278459"/>
                  </a:lnTo>
                  <a:lnTo>
                    <a:pt x="10149" y="1275500"/>
                  </a:lnTo>
                  <a:lnTo>
                    <a:pt x="9938" y="1272540"/>
                  </a:lnTo>
                  <a:lnTo>
                    <a:pt x="9726" y="1269581"/>
                  </a:lnTo>
                  <a:lnTo>
                    <a:pt x="9520" y="1266621"/>
                  </a:lnTo>
                  <a:lnTo>
                    <a:pt x="9321" y="1263662"/>
                  </a:lnTo>
                  <a:lnTo>
                    <a:pt x="9123" y="1260703"/>
                  </a:lnTo>
                  <a:lnTo>
                    <a:pt x="8925" y="1257743"/>
                  </a:lnTo>
                  <a:lnTo>
                    <a:pt x="8739" y="1254784"/>
                  </a:lnTo>
                  <a:lnTo>
                    <a:pt x="8553" y="1251824"/>
                  </a:lnTo>
                  <a:lnTo>
                    <a:pt x="8367" y="1248865"/>
                  </a:lnTo>
                  <a:lnTo>
                    <a:pt x="8191" y="1245906"/>
                  </a:lnTo>
                  <a:lnTo>
                    <a:pt x="8017" y="1242946"/>
                  </a:lnTo>
                  <a:lnTo>
                    <a:pt x="7844" y="1239987"/>
                  </a:lnTo>
                  <a:lnTo>
                    <a:pt x="7675" y="1237027"/>
                  </a:lnTo>
                  <a:lnTo>
                    <a:pt x="7514" y="1234068"/>
                  </a:lnTo>
                  <a:lnTo>
                    <a:pt x="7353" y="1231109"/>
                  </a:lnTo>
                  <a:lnTo>
                    <a:pt x="7192" y="1228149"/>
                  </a:lnTo>
                  <a:lnTo>
                    <a:pt x="7043" y="1225190"/>
                  </a:lnTo>
                  <a:lnTo>
                    <a:pt x="6894" y="1222230"/>
                  </a:lnTo>
                  <a:lnTo>
                    <a:pt x="6745" y="1219271"/>
                  </a:lnTo>
                  <a:lnTo>
                    <a:pt x="6604" y="1216312"/>
                  </a:lnTo>
                  <a:lnTo>
                    <a:pt x="6466" y="1213352"/>
                  </a:lnTo>
                  <a:lnTo>
                    <a:pt x="6329" y="1210393"/>
                  </a:lnTo>
                  <a:lnTo>
                    <a:pt x="6195" y="1207433"/>
                  </a:lnTo>
                  <a:lnTo>
                    <a:pt x="6069" y="1204474"/>
                  </a:lnTo>
                  <a:lnTo>
                    <a:pt x="5943" y="1201515"/>
                  </a:lnTo>
                  <a:lnTo>
                    <a:pt x="5817" y="1198555"/>
                  </a:lnTo>
                  <a:lnTo>
                    <a:pt x="5701" y="1195596"/>
                  </a:lnTo>
                  <a:lnTo>
                    <a:pt x="5586" y="1192636"/>
                  </a:lnTo>
                  <a:lnTo>
                    <a:pt x="5471" y="1189677"/>
                  </a:lnTo>
                  <a:lnTo>
                    <a:pt x="5362" y="1186718"/>
                  </a:lnTo>
                  <a:lnTo>
                    <a:pt x="5258" y="1183758"/>
                  </a:lnTo>
                  <a:lnTo>
                    <a:pt x="5153" y="1180799"/>
                  </a:lnTo>
                  <a:lnTo>
                    <a:pt x="5051" y="1177839"/>
                  </a:lnTo>
                  <a:lnTo>
                    <a:pt x="4957" y="1174880"/>
                  </a:lnTo>
                  <a:lnTo>
                    <a:pt x="4863" y="1171921"/>
                  </a:lnTo>
                  <a:lnTo>
                    <a:pt x="4769" y="1168961"/>
                  </a:lnTo>
                  <a:lnTo>
                    <a:pt x="4684" y="1166002"/>
                  </a:lnTo>
                  <a:lnTo>
                    <a:pt x="4599" y="1163042"/>
                  </a:lnTo>
                  <a:lnTo>
                    <a:pt x="4515" y="1160083"/>
                  </a:lnTo>
                  <a:lnTo>
                    <a:pt x="4436" y="1157124"/>
                  </a:lnTo>
                  <a:lnTo>
                    <a:pt x="4361" y="1154164"/>
                  </a:lnTo>
                  <a:lnTo>
                    <a:pt x="4287" y="1151205"/>
                  </a:lnTo>
                  <a:lnTo>
                    <a:pt x="4213" y="1148245"/>
                  </a:lnTo>
                  <a:lnTo>
                    <a:pt x="4148" y="1145286"/>
                  </a:lnTo>
                  <a:lnTo>
                    <a:pt x="4082" y="1142327"/>
                  </a:lnTo>
                  <a:lnTo>
                    <a:pt x="4017" y="1139367"/>
                  </a:lnTo>
                  <a:lnTo>
                    <a:pt x="3958" y="1136408"/>
                  </a:lnTo>
                  <a:lnTo>
                    <a:pt x="3901" y="1133449"/>
                  </a:lnTo>
                  <a:lnTo>
                    <a:pt x="3845" y="1130489"/>
                  </a:lnTo>
                  <a:lnTo>
                    <a:pt x="3791" y="1127530"/>
                  </a:lnTo>
                  <a:lnTo>
                    <a:pt x="3743" y="1124570"/>
                  </a:lnTo>
                  <a:lnTo>
                    <a:pt x="3695" y="1121611"/>
                  </a:lnTo>
                  <a:lnTo>
                    <a:pt x="3647" y="1118652"/>
                  </a:lnTo>
                  <a:lnTo>
                    <a:pt x="3606" y="1115692"/>
                  </a:lnTo>
                  <a:lnTo>
                    <a:pt x="3565" y="1112733"/>
                  </a:lnTo>
                  <a:lnTo>
                    <a:pt x="3525" y="1109773"/>
                  </a:lnTo>
                  <a:lnTo>
                    <a:pt x="3489" y="1106814"/>
                  </a:lnTo>
                  <a:lnTo>
                    <a:pt x="3456" y="1103855"/>
                  </a:lnTo>
                  <a:lnTo>
                    <a:pt x="3423" y="1100895"/>
                  </a:lnTo>
                  <a:lnTo>
                    <a:pt x="3392" y="1097936"/>
                  </a:lnTo>
                  <a:lnTo>
                    <a:pt x="3366" y="1094976"/>
                  </a:lnTo>
                  <a:lnTo>
                    <a:pt x="3340" y="1092017"/>
                  </a:lnTo>
                  <a:lnTo>
                    <a:pt x="3314" y="1089058"/>
                  </a:lnTo>
                  <a:lnTo>
                    <a:pt x="3294" y="1086098"/>
                  </a:lnTo>
                  <a:lnTo>
                    <a:pt x="3274" y="1083139"/>
                  </a:lnTo>
                  <a:lnTo>
                    <a:pt x="3255" y="1080179"/>
                  </a:lnTo>
                  <a:lnTo>
                    <a:pt x="3239" y="1077220"/>
                  </a:lnTo>
                  <a:lnTo>
                    <a:pt x="3225" y="1074261"/>
                  </a:lnTo>
                  <a:lnTo>
                    <a:pt x="3212" y="1071301"/>
                  </a:lnTo>
                  <a:lnTo>
                    <a:pt x="3200" y="1068342"/>
                  </a:lnTo>
                  <a:lnTo>
                    <a:pt x="3192" y="1065382"/>
                  </a:lnTo>
                  <a:lnTo>
                    <a:pt x="3184" y="1062423"/>
                  </a:lnTo>
                  <a:lnTo>
                    <a:pt x="3176" y="1059464"/>
                  </a:lnTo>
                  <a:lnTo>
                    <a:pt x="3173" y="1056504"/>
                  </a:lnTo>
                  <a:lnTo>
                    <a:pt x="3171" y="1053545"/>
                  </a:lnTo>
                  <a:lnTo>
                    <a:pt x="3168" y="1050585"/>
                  </a:lnTo>
                  <a:lnTo>
                    <a:pt x="3168" y="1047626"/>
                  </a:lnTo>
                  <a:lnTo>
                    <a:pt x="3170" y="1044667"/>
                  </a:lnTo>
                  <a:lnTo>
                    <a:pt x="3172" y="1041707"/>
                  </a:lnTo>
                  <a:lnTo>
                    <a:pt x="3175" y="1038748"/>
                  </a:lnTo>
                  <a:lnTo>
                    <a:pt x="3182" y="1035788"/>
                  </a:lnTo>
                  <a:lnTo>
                    <a:pt x="3188" y="1032829"/>
                  </a:lnTo>
                  <a:lnTo>
                    <a:pt x="3194" y="1029870"/>
                  </a:lnTo>
                  <a:lnTo>
                    <a:pt x="3204" y="1026910"/>
                  </a:lnTo>
                  <a:lnTo>
                    <a:pt x="3214" y="1023951"/>
                  </a:lnTo>
                  <a:lnTo>
                    <a:pt x="3225" y="1020991"/>
                  </a:lnTo>
                  <a:lnTo>
                    <a:pt x="3237" y="1018032"/>
                  </a:lnTo>
                  <a:lnTo>
                    <a:pt x="3251" y="1015073"/>
                  </a:lnTo>
                  <a:lnTo>
                    <a:pt x="3264" y="1012113"/>
                  </a:lnTo>
                  <a:lnTo>
                    <a:pt x="3278" y="1009154"/>
                  </a:lnTo>
                  <a:lnTo>
                    <a:pt x="3295" y="1006194"/>
                  </a:lnTo>
                  <a:lnTo>
                    <a:pt x="3312" y="1003235"/>
                  </a:lnTo>
                  <a:lnTo>
                    <a:pt x="3329" y="1000276"/>
                  </a:lnTo>
                  <a:lnTo>
                    <a:pt x="3347" y="997316"/>
                  </a:lnTo>
                  <a:lnTo>
                    <a:pt x="3367" y="994357"/>
                  </a:lnTo>
                  <a:lnTo>
                    <a:pt x="3386" y="991397"/>
                  </a:lnTo>
                  <a:lnTo>
                    <a:pt x="3406" y="988438"/>
                  </a:lnTo>
                  <a:lnTo>
                    <a:pt x="3428" y="985479"/>
                  </a:lnTo>
                  <a:lnTo>
                    <a:pt x="3449" y="982519"/>
                  </a:lnTo>
                  <a:lnTo>
                    <a:pt x="3471" y="979560"/>
                  </a:lnTo>
                  <a:lnTo>
                    <a:pt x="3494" y="976600"/>
                  </a:lnTo>
                  <a:lnTo>
                    <a:pt x="3517" y="973641"/>
                  </a:lnTo>
                  <a:lnTo>
                    <a:pt x="3540" y="970682"/>
                  </a:lnTo>
                  <a:lnTo>
                    <a:pt x="3564" y="967722"/>
                  </a:lnTo>
                  <a:lnTo>
                    <a:pt x="3589" y="964763"/>
                  </a:lnTo>
                  <a:lnTo>
                    <a:pt x="3613" y="961803"/>
                  </a:lnTo>
                  <a:lnTo>
                    <a:pt x="3638" y="958844"/>
                  </a:lnTo>
                  <a:lnTo>
                    <a:pt x="3664" y="955885"/>
                  </a:lnTo>
                  <a:lnTo>
                    <a:pt x="3689" y="952925"/>
                  </a:lnTo>
                  <a:lnTo>
                    <a:pt x="3715" y="949966"/>
                  </a:lnTo>
                  <a:lnTo>
                    <a:pt x="3741" y="947007"/>
                  </a:lnTo>
                  <a:lnTo>
                    <a:pt x="3767" y="944047"/>
                  </a:lnTo>
                  <a:lnTo>
                    <a:pt x="3793" y="941088"/>
                  </a:lnTo>
                  <a:lnTo>
                    <a:pt x="3819" y="938128"/>
                  </a:lnTo>
                  <a:lnTo>
                    <a:pt x="3845" y="935169"/>
                  </a:lnTo>
                  <a:lnTo>
                    <a:pt x="3871" y="932210"/>
                  </a:lnTo>
                  <a:lnTo>
                    <a:pt x="3897" y="929250"/>
                  </a:lnTo>
                  <a:lnTo>
                    <a:pt x="3923" y="926291"/>
                  </a:lnTo>
                  <a:lnTo>
                    <a:pt x="3949" y="923331"/>
                  </a:lnTo>
                  <a:lnTo>
                    <a:pt x="3975" y="920372"/>
                  </a:lnTo>
                  <a:lnTo>
                    <a:pt x="4001" y="917413"/>
                  </a:lnTo>
                  <a:lnTo>
                    <a:pt x="4026" y="914453"/>
                  </a:lnTo>
                  <a:lnTo>
                    <a:pt x="4052" y="911494"/>
                  </a:lnTo>
                  <a:lnTo>
                    <a:pt x="4077" y="908534"/>
                  </a:lnTo>
                  <a:lnTo>
                    <a:pt x="4102" y="905575"/>
                  </a:lnTo>
                  <a:lnTo>
                    <a:pt x="4126" y="902616"/>
                  </a:lnTo>
                  <a:lnTo>
                    <a:pt x="4151" y="899656"/>
                  </a:lnTo>
                  <a:lnTo>
                    <a:pt x="4174" y="896697"/>
                  </a:lnTo>
                  <a:lnTo>
                    <a:pt x="4198" y="893737"/>
                  </a:lnTo>
                  <a:lnTo>
                    <a:pt x="4221" y="890778"/>
                  </a:lnTo>
                  <a:lnTo>
                    <a:pt x="4243" y="887819"/>
                  </a:lnTo>
                  <a:lnTo>
                    <a:pt x="4265" y="884859"/>
                  </a:lnTo>
                  <a:lnTo>
                    <a:pt x="4287" y="881900"/>
                  </a:lnTo>
                  <a:lnTo>
                    <a:pt x="4308" y="878940"/>
                  </a:lnTo>
                  <a:lnTo>
                    <a:pt x="4329" y="875981"/>
                  </a:lnTo>
                  <a:lnTo>
                    <a:pt x="4349" y="873022"/>
                  </a:lnTo>
                  <a:lnTo>
                    <a:pt x="4369" y="870062"/>
                  </a:lnTo>
                  <a:lnTo>
                    <a:pt x="4387" y="867103"/>
                  </a:lnTo>
                  <a:lnTo>
                    <a:pt x="4405" y="864143"/>
                  </a:lnTo>
                  <a:lnTo>
                    <a:pt x="4424" y="861184"/>
                  </a:lnTo>
                  <a:lnTo>
                    <a:pt x="4440" y="858225"/>
                  </a:lnTo>
                  <a:lnTo>
                    <a:pt x="4456" y="855265"/>
                  </a:lnTo>
                  <a:lnTo>
                    <a:pt x="4472" y="852306"/>
                  </a:lnTo>
                  <a:lnTo>
                    <a:pt x="4487" y="849346"/>
                  </a:lnTo>
                  <a:lnTo>
                    <a:pt x="4501" y="846387"/>
                  </a:lnTo>
                  <a:lnTo>
                    <a:pt x="4514" y="843428"/>
                  </a:lnTo>
                  <a:lnTo>
                    <a:pt x="4528" y="840468"/>
                  </a:lnTo>
                  <a:lnTo>
                    <a:pt x="4539" y="837509"/>
                  </a:lnTo>
                  <a:lnTo>
                    <a:pt x="4550" y="834549"/>
                  </a:lnTo>
                  <a:lnTo>
                    <a:pt x="4561" y="831590"/>
                  </a:lnTo>
                  <a:lnTo>
                    <a:pt x="4570" y="828631"/>
                  </a:lnTo>
                  <a:lnTo>
                    <a:pt x="4578" y="825671"/>
                  </a:lnTo>
                  <a:lnTo>
                    <a:pt x="4586" y="822712"/>
                  </a:lnTo>
                  <a:lnTo>
                    <a:pt x="4593" y="819752"/>
                  </a:lnTo>
                  <a:lnTo>
                    <a:pt x="4598" y="816793"/>
                  </a:lnTo>
                  <a:lnTo>
                    <a:pt x="4603" y="813834"/>
                  </a:lnTo>
                  <a:lnTo>
                    <a:pt x="4608" y="810874"/>
                  </a:lnTo>
                  <a:lnTo>
                    <a:pt x="4610" y="807915"/>
                  </a:lnTo>
                  <a:lnTo>
                    <a:pt x="4612" y="804955"/>
                  </a:lnTo>
                  <a:lnTo>
                    <a:pt x="4614" y="801996"/>
                  </a:lnTo>
                  <a:lnTo>
                    <a:pt x="4613" y="799037"/>
                  </a:lnTo>
                  <a:lnTo>
                    <a:pt x="4612" y="796077"/>
                  </a:lnTo>
                  <a:lnTo>
                    <a:pt x="4611" y="793118"/>
                  </a:lnTo>
                  <a:lnTo>
                    <a:pt x="4608" y="790158"/>
                  </a:lnTo>
                  <a:lnTo>
                    <a:pt x="4604" y="787199"/>
                  </a:lnTo>
                  <a:lnTo>
                    <a:pt x="4599" y="784240"/>
                  </a:lnTo>
                  <a:lnTo>
                    <a:pt x="4594" y="781280"/>
                  </a:lnTo>
                  <a:lnTo>
                    <a:pt x="4587" y="778321"/>
                  </a:lnTo>
                  <a:lnTo>
                    <a:pt x="4578" y="775361"/>
                  </a:lnTo>
                  <a:lnTo>
                    <a:pt x="4570" y="772402"/>
                  </a:lnTo>
                  <a:lnTo>
                    <a:pt x="4560" y="769443"/>
                  </a:lnTo>
                  <a:lnTo>
                    <a:pt x="4549" y="766483"/>
                  </a:lnTo>
                  <a:lnTo>
                    <a:pt x="4537" y="763524"/>
                  </a:lnTo>
                  <a:lnTo>
                    <a:pt x="4525" y="760565"/>
                  </a:lnTo>
                  <a:lnTo>
                    <a:pt x="4510" y="757605"/>
                  </a:lnTo>
                  <a:lnTo>
                    <a:pt x="4495" y="754646"/>
                  </a:lnTo>
                  <a:lnTo>
                    <a:pt x="4479" y="751686"/>
                  </a:lnTo>
                  <a:lnTo>
                    <a:pt x="4461" y="748727"/>
                  </a:lnTo>
                  <a:lnTo>
                    <a:pt x="4443" y="745768"/>
                  </a:lnTo>
                  <a:lnTo>
                    <a:pt x="4424" y="742808"/>
                  </a:lnTo>
                  <a:lnTo>
                    <a:pt x="4404" y="739849"/>
                  </a:lnTo>
                  <a:lnTo>
                    <a:pt x="4382" y="736889"/>
                  </a:lnTo>
                  <a:lnTo>
                    <a:pt x="4360" y="733930"/>
                  </a:lnTo>
                  <a:lnTo>
                    <a:pt x="4338" y="730971"/>
                  </a:lnTo>
                  <a:lnTo>
                    <a:pt x="4312" y="728011"/>
                  </a:lnTo>
                  <a:lnTo>
                    <a:pt x="4287" y="725052"/>
                  </a:lnTo>
                  <a:lnTo>
                    <a:pt x="4261" y="722092"/>
                  </a:lnTo>
                  <a:lnTo>
                    <a:pt x="4233" y="719133"/>
                  </a:lnTo>
                  <a:lnTo>
                    <a:pt x="4204" y="716174"/>
                  </a:lnTo>
                  <a:lnTo>
                    <a:pt x="4175" y="713214"/>
                  </a:lnTo>
                  <a:lnTo>
                    <a:pt x="4145" y="710255"/>
                  </a:lnTo>
                  <a:lnTo>
                    <a:pt x="4113" y="707295"/>
                  </a:lnTo>
                  <a:lnTo>
                    <a:pt x="4081" y="704336"/>
                  </a:lnTo>
                  <a:lnTo>
                    <a:pt x="4049" y="701377"/>
                  </a:lnTo>
                  <a:lnTo>
                    <a:pt x="4014" y="698417"/>
                  </a:lnTo>
                  <a:lnTo>
                    <a:pt x="3978" y="695458"/>
                  </a:lnTo>
                  <a:lnTo>
                    <a:pt x="3943" y="692498"/>
                  </a:lnTo>
                  <a:lnTo>
                    <a:pt x="3906" y="689539"/>
                  </a:lnTo>
                  <a:lnTo>
                    <a:pt x="3868" y="686580"/>
                  </a:lnTo>
                  <a:lnTo>
                    <a:pt x="3829" y="683620"/>
                  </a:lnTo>
                  <a:lnTo>
                    <a:pt x="3790" y="680661"/>
                  </a:lnTo>
                  <a:lnTo>
                    <a:pt x="3749" y="677701"/>
                  </a:lnTo>
                  <a:lnTo>
                    <a:pt x="3708" y="674742"/>
                  </a:lnTo>
                  <a:lnTo>
                    <a:pt x="3667" y="671783"/>
                  </a:lnTo>
                  <a:lnTo>
                    <a:pt x="3623" y="668823"/>
                  </a:lnTo>
                  <a:lnTo>
                    <a:pt x="3580" y="665864"/>
                  </a:lnTo>
                  <a:lnTo>
                    <a:pt x="3536" y="662904"/>
                  </a:lnTo>
                  <a:lnTo>
                    <a:pt x="3491" y="659945"/>
                  </a:lnTo>
                  <a:lnTo>
                    <a:pt x="3444" y="656986"/>
                  </a:lnTo>
                  <a:lnTo>
                    <a:pt x="3398" y="654026"/>
                  </a:lnTo>
                  <a:lnTo>
                    <a:pt x="3351" y="651067"/>
                  </a:lnTo>
                  <a:lnTo>
                    <a:pt x="3303" y="648107"/>
                  </a:lnTo>
                  <a:lnTo>
                    <a:pt x="3255" y="645148"/>
                  </a:lnTo>
                  <a:lnTo>
                    <a:pt x="3206" y="642189"/>
                  </a:lnTo>
                  <a:lnTo>
                    <a:pt x="3156" y="639229"/>
                  </a:lnTo>
                  <a:lnTo>
                    <a:pt x="3106" y="636270"/>
                  </a:lnTo>
                  <a:lnTo>
                    <a:pt x="3055" y="633310"/>
                  </a:lnTo>
                  <a:lnTo>
                    <a:pt x="3004" y="630351"/>
                  </a:lnTo>
                  <a:lnTo>
                    <a:pt x="2952" y="627392"/>
                  </a:lnTo>
                  <a:lnTo>
                    <a:pt x="2900" y="624432"/>
                  </a:lnTo>
                  <a:lnTo>
                    <a:pt x="2847" y="621473"/>
                  </a:lnTo>
                  <a:lnTo>
                    <a:pt x="2794" y="618513"/>
                  </a:lnTo>
                  <a:lnTo>
                    <a:pt x="2740" y="615554"/>
                  </a:lnTo>
                  <a:lnTo>
                    <a:pt x="2687" y="612595"/>
                  </a:lnTo>
                  <a:lnTo>
                    <a:pt x="2632" y="609635"/>
                  </a:lnTo>
                  <a:lnTo>
                    <a:pt x="2577" y="606676"/>
                  </a:lnTo>
                  <a:lnTo>
                    <a:pt x="2523" y="603716"/>
                  </a:lnTo>
                  <a:lnTo>
                    <a:pt x="2468" y="600757"/>
                  </a:lnTo>
                  <a:lnTo>
                    <a:pt x="2412" y="597798"/>
                  </a:lnTo>
                  <a:lnTo>
                    <a:pt x="2357" y="594838"/>
                  </a:lnTo>
                  <a:lnTo>
                    <a:pt x="2301" y="591879"/>
                  </a:lnTo>
                  <a:lnTo>
                    <a:pt x="2245" y="588919"/>
                  </a:lnTo>
                  <a:lnTo>
                    <a:pt x="2189" y="585960"/>
                  </a:lnTo>
                  <a:lnTo>
                    <a:pt x="2133" y="583001"/>
                  </a:lnTo>
                  <a:lnTo>
                    <a:pt x="2077" y="580041"/>
                  </a:lnTo>
                  <a:lnTo>
                    <a:pt x="2021" y="577082"/>
                  </a:lnTo>
                  <a:lnTo>
                    <a:pt x="1965" y="574122"/>
                  </a:lnTo>
                  <a:lnTo>
                    <a:pt x="1909" y="571163"/>
                  </a:lnTo>
                  <a:lnTo>
                    <a:pt x="1853" y="568204"/>
                  </a:lnTo>
                  <a:lnTo>
                    <a:pt x="1797" y="565244"/>
                  </a:lnTo>
                  <a:lnTo>
                    <a:pt x="1742" y="562285"/>
                  </a:lnTo>
                  <a:lnTo>
                    <a:pt x="1686" y="559326"/>
                  </a:lnTo>
                  <a:lnTo>
                    <a:pt x="1631" y="556366"/>
                  </a:lnTo>
                  <a:lnTo>
                    <a:pt x="1576" y="553407"/>
                  </a:lnTo>
                  <a:lnTo>
                    <a:pt x="1522" y="550447"/>
                  </a:lnTo>
                  <a:lnTo>
                    <a:pt x="1468" y="547488"/>
                  </a:lnTo>
                  <a:lnTo>
                    <a:pt x="1413" y="544529"/>
                  </a:lnTo>
                  <a:lnTo>
                    <a:pt x="1360" y="541569"/>
                  </a:lnTo>
                  <a:lnTo>
                    <a:pt x="1307" y="538610"/>
                  </a:lnTo>
                  <a:lnTo>
                    <a:pt x="1254" y="535650"/>
                  </a:lnTo>
                  <a:lnTo>
                    <a:pt x="1202" y="532691"/>
                  </a:lnTo>
                  <a:lnTo>
                    <a:pt x="1151" y="529732"/>
                  </a:lnTo>
                  <a:lnTo>
                    <a:pt x="1100" y="526772"/>
                  </a:lnTo>
                  <a:lnTo>
                    <a:pt x="1049" y="523813"/>
                  </a:lnTo>
                  <a:lnTo>
                    <a:pt x="1000" y="520853"/>
                  </a:lnTo>
                  <a:lnTo>
                    <a:pt x="951" y="517894"/>
                  </a:lnTo>
                  <a:lnTo>
                    <a:pt x="903" y="514935"/>
                  </a:lnTo>
                  <a:lnTo>
                    <a:pt x="855" y="511975"/>
                  </a:lnTo>
                  <a:lnTo>
                    <a:pt x="809" y="509016"/>
                  </a:lnTo>
                  <a:lnTo>
                    <a:pt x="763" y="506056"/>
                  </a:lnTo>
                  <a:lnTo>
                    <a:pt x="718" y="503097"/>
                  </a:lnTo>
                  <a:lnTo>
                    <a:pt x="675" y="500138"/>
                  </a:lnTo>
                  <a:lnTo>
                    <a:pt x="632" y="497178"/>
                  </a:lnTo>
                  <a:lnTo>
                    <a:pt x="590" y="494219"/>
                  </a:lnTo>
                  <a:lnTo>
                    <a:pt x="549" y="491259"/>
                  </a:lnTo>
                  <a:lnTo>
                    <a:pt x="510" y="488300"/>
                  </a:lnTo>
                  <a:lnTo>
                    <a:pt x="471" y="485341"/>
                  </a:lnTo>
                  <a:lnTo>
                    <a:pt x="433" y="482381"/>
                  </a:lnTo>
                  <a:lnTo>
                    <a:pt x="398" y="479422"/>
                  </a:lnTo>
                  <a:lnTo>
                    <a:pt x="363" y="476462"/>
                  </a:lnTo>
                  <a:lnTo>
                    <a:pt x="329" y="473503"/>
                  </a:lnTo>
                  <a:lnTo>
                    <a:pt x="297" y="470544"/>
                  </a:lnTo>
                  <a:lnTo>
                    <a:pt x="267" y="467584"/>
                  </a:lnTo>
                  <a:lnTo>
                    <a:pt x="237" y="464625"/>
                  </a:lnTo>
                  <a:lnTo>
                    <a:pt x="209" y="461665"/>
                  </a:lnTo>
                  <a:lnTo>
                    <a:pt x="184" y="458706"/>
                  </a:lnTo>
                  <a:lnTo>
                    <a:pt x="159" y="455747"/>
                  </a:lnTo>
                  <a:lnTo>
                    <a:pt x="134" y="452787"/>
                  </a:lnTo>
                  <a:lnTo>
                    <a:pt x="115" y="449828"/>
                  </a:lnTo>
                  <a:lnTo>
                    <a:pt x="95" y="446868"/>
                  </a:lnTo>
                  <a:lnTo>
                    <a:pt x="75" y="443909"/>
                  </a:lnTo>
                  <a:lnTo>
                    <a:pt x="60" y="440950"/>
                  </a:lnTo>
                  <a:lnTo>
                    <a:pt x="46" y="437990"/>
                  </a:lnTo>
                  <a:lnTo>
                    <a:pt x="33" y="435031"/>
                  </a:lnTo>
                  <a:lnTo>
                    <a:pt x="22" y="432071"/>
                  </a:lnTo>
                  <a:lnTo>
                    <a:pt x="14" y="429112"/>
                  </a:lnTo>
                  <a:lnTo>
                    <a:pt x="7" y="426153"/>
                  </a:lnTo>
                  <a:lnTo>
                    <a:pt x="0" y="423193"/>
                  </a:lnTo>
                  <a:lnTo>
                    <a:pt x="0" y="420234"/>
                  </a:lnTo>
                  <a:lnTo>
                    <a:pt x="0" y="417274"/>
                  </a:lnTo>
                  <a:lnTo>
                    <a:pt x="0" y="414315"/>
                  </a:lnTo>
                  <a:lnTo>
                    <a:pt x="4" y="411356"/>
                  </a:lnTo>
                  <a:lnTo>
                    <a:pt x="11" y="408396"/>
                  </a:lnTo>
                  <a:lnTo>
                    <a:pt x="19" y="405437"/>
                  </a:lnTo>
                  <a:lnTo>
                    <a:pt x="28" y="402477"/>
                  </a:lnTo>
                  <a:lnTo>
                    <a:pt x="43" y="399518"/>
                  </a:lnTo>
                  <a:lnTo>
                    <a:pt x="58" y="396559"/>
                  </a:lnTo>
                  <a:lnTo>
                    <a:pt x="73" y="393599"/>
                  </a:lnTo>
                  <a:lnTo>
                    <a:pt x="96" y="390640"/>
                  </a:lnTo>
                  <a:lnTo>
                    <a:pt x="120" y="387680"/>
                  </a:lnTo>
                  <a:lnTo>
                    <a:pt x="143" y="384721"/>
                  </a:lnTo>
                  <a:lnTo>
                    <a:pt x="172" y="381762"/>
                  </a:lnTo>
                  <a:lnTo>
                    <a:pt x="204" y="378802"/>
                  </a:lnTo>
                  <a:lnTo>
                    <a:pt x="236" y="375843"/>
                  </a:lnTo>
                  <a:lnTo>
                    <a:pt x="270" y="372884"/>
                  </a:lnTo>
                  <a:lnTo>
                    <a:pt x="312" y="369924"/>
                  </a:lnTo>
                  <a:lnTo>
                    <a:pt x="353" y="366965"/>
                  </a:lnTo>
                  <a:lnTo>
                    <a:pt x="395" y="364005"/>
                  </a:lnTo>
                  <a:lnTo>
                    <a:pt x="444" y="361046"/>
                  </a:lnTo>
                  <a:lnTo>
                    <a:pt x="495" y="358087"/>
                  </a:lnTo>
                  <a:lnTo>
                    <a:pt x="547" y="355127"/>
                  </a:lnTo>
                  <a:lnTo>
                    <a:pt x="603" y="352168"/>
                  </a:lnTo>
                  <a:lnTo>
                    <a:pt x="664" y="349208"/>
                  </a:lnTo>
                  <a:lnTo>
                    <a:pt x="725" y="346249"/>
                  </a:lnTo>
                  <a:lnTo>
                    <a:pt x="788" y="343290"/>
                  </a:lnTo>
                  <a:lnTo>
                    <a:pt x="860" y="340330"/>
                  </a:lnTo>
                  <a:lnTo>
                    <a:pt x="932" y="337371"/>
                  </a:lnTo>
                  <a:lnTo>
                    <a:pt x="1003" y="334411"/>
                  </a:lnTo>
                  <a:lnTo>
                    <a:pt x="1084" y="331452"/>
                  </a:lnTo>
                  <a:lnTo>
                    <a:pt x="1166" y="328493"/>
                  </a:lnTo>
                  <a:lnTo>
                    <a:pt x="1249" y="325533"/>
                  </a:lnTo>
                  <a:lnTo>
                    <a:pt x="1337" y="322574"/>
                  </a:lnTo>
                  <a:lnTo>
                    <a:pt x="1431" y="319614"/>
                  </a:lnTo>
                  <a:lnTo>
                    <a:pt x="1525" y="316655"/>
                  </a:lnTo>
                  <a:lnTo>
                    <a:pt x="1620" y="313696"/>
                  </a:lnTo>
                  <a:lnTo>
                    <a:pt x="1725" y="310736"/>
                  </a:lnTo>
                  <a:lnTo>
                    <a:pt x="1831" y="307777"/>
                  </a:lnTo>
                  <a:lnTo>
                    <a:pt x="1937" y="304817"/>
                  </a:lnTo>
                  <a:lnTo>
                    <a:pt x="2051" y="301858"/>
                  </a:lnTo>
                  <a:lnTo>
                    <a:pt x="2169" y="298899"/>
                  </a:lnTo>
                  <a:lnTo>
                    <a:pt x="2287" y="295939"/>
                  </a:lnTo>
                  <a:lnTo>
                    <a:pt x="2409" y="292980"/>
                  </a:lnTo>
                  <a:lnTo>
                    <a:pt x="2539" y="290020"/>
                  </a:lnTo>
                  <a:lnTo>
                    <a:pt x="2669" y="287061"/>
                  </a:lnTo>
                  <a:lnTo>
                    <a:pt x="2800" y="284102"/>
                  </a:lnTo>
                  <a:lnTo>
                    <a:pt x="2943" y="281142"/>
                  </a:lnTo>
                  <a:lnTo>
                    <a:pt x="3086" y="278183"/>
                  </a:lnTo>
                  <a:lnTo>
                    <a:pt x="3229" y="275223"/>
                  </a:lnTo>
                  <a:lnTo>
                    <a:pt x="3380" y="272264"/>
                  </a:lnTo>
                  <a:lnTo>
                    <a:pt x="3536" y="269305"/>
                  </a:lnTo>
                  <a:lnTo>
                    <a:pt x="3692" y="266345"/>
                  </a:lnTo>
                  <a:lnTo>
                    <a:pt x="3852" y="263386"/>
                  </a:lnTo>
                  <a:lnTo>
                    <a:pt x="4021" y="260426"/>
                  </a:lnTo>
                  <a:lnTo>
                    <a:pt x="4191" y="257467"/>
                  </a:lnTo>
                  <a:lnTo>
                    <a:pt x="4360" y="254508"/>
                  </a:lnTo>
                  <a:lnTo>
                    <a:pt x="4542" y="251548"/>
                  </a:lnTo>
                  <a:lnTo>
                    <a:pt x="4726" y="248589"/>
                  </a:lnTo>
                  <a:lnTo>
                    <a:pt x="4909" y="245629"/>
                  </a:lnTo>
                  <a:lnTo>
                    <a:pt x="5100" y="242670"/>
                  </a:lnTo>
                  <a:lnTo>
                    <a:pt x="5297" y="239711"/>
                  </a:lnTo>
                  <a:lnTo>
                    <a:pt x="5494" y="236751"/>
                  </a:lnTo>
                  <a:lnTo>
                    <a:pt x="5694" y="233792"/>
                  </a:lnTo>
                  <a:lnTo>
                    <a:pt x="5905" y="230832"/>
                  </a:lnTo>
                  <a:lnTo>
                    <a:pt x="6116" y="227873"/>
                  </a:lnTo>
                  <a:lnTo>
                    <a:pt x="6327" y="224914"/>
                  </a:lnTo>
                  <a:lnTo>
                    <a:pt x="6551" y="221954"/>
                  </a:lnTo>
                  <a:lnTo>
                    <a:pt x="6776" y="218995"/>
                  </a:lnTo>
                  <a:lnTo>
                    <a:pt x="7002" y="216035"/>
                  </a:lnTo>
                  <a:lnTo>
                    <a:pt x="7234" y="213076"/>
                  </a:lnTo>
                  <a:lnTo>
                    <a:pt x="7475" y="210117"/>
                  </a:lnTo>
                  <a:lnTo>
                    <a:pt x="7715" y="207157"/>
                  </a:lnTo>
                  <a:lnTo>
                    <a:pt x="7957" y="204198"/>
                  </a:lnTo>
                  <a:lnTo>
                    <a:pt x="8212" y="201238"/>
                  </a:lnTo>
                  <a:lnTo>
                    <a:pt x="8466" y="198279"/>
                  </a:lnTo>
                  <a:lnTo>
                    <a:pt x="8721" y="195320"/>
                  </a:lnTo>
                  <a:lnTo>
                    <a:pt x="8988" y="192360"/>
                  </a:lnTo>
                  <a:lnTo>
                    <a:pt x="9258" y="189401"/>
                  </a:lnTo>
                  <a:lnTo>
                    <a:pt x="9527" y="186442"/>
                  </a:lnTo>
                  <a:lnTo>
                    <a:pt x="9804" y="183482"/>
                  </a:lnTo>
                  <a:lnTo>
                    <a:pt x="10088" y="180523"/>
                  </a:lnTo>
                  <a:lnTo>
                    <a:pt x="10373" y="177563"/>
                  </a:lnTo>
                  <a:lnTo>
                    <a:pt x="10659" y="174604"/>
                  </a:lnTo>
                  <a:lnTo>
                    <a:pt x="10959" y="171645"/>
                  </a:lnTo>
                  <a:lnTo>
                    <a:pt x="11259" y="168685"/>
                  </a:lnTo>
                  <a:lnTo>
                    <a:pt x="11559" y="165726"/>
                  </a:lnTo>
                  <a:lnTo>
                    <a:pt x="11869" y="162766"/>
                  </a:lnTo>
                  <a:lnTo>
                    <a:pt x="12185" y="159807"/>
                  </a:lnTo>
                  <a:lnTo>
                    <a:pt x="12500" y="156848"/>
                  </a:lnTo>
                  <a:lnTo>
                    <a:pt x="12820" y="153888"/>
                  </a:lnTo>
                  <a:lnTo>
                    <a:pt x="13151" y="150929"/>
                  </a:lnTo>
                  <a:lnTo>
                    <a:pt x="13481" y="147969"/>
                  </a:lnTo>
                  <a:lnTo>
                    <a:pt x="13812" y="145010"/>
                  </a:lnTo>
                  <a:lnTo>
                    <a:pt x="14157" y="142051"/>
                  </a:lnTo>
                  <a:lnTo>
                    <a:pt x="14503" y="139091"/>
                  </a:lnTo>
                  <a:lnTo>
                    <a:pt x="14849" y="136132"/>
                  </a:lnTo>
                  <a:lnTo>
                    <a:pt x="15204" y="133172"/>
                  </a:lnTo>
                  <a:lnTo>
                    <a:pt x="15566" y="130213"/>
                  </a:lnTo>
                  <a:lnTo>
                    <a:pt x="15927" y="127254"/>
                  </a:lnTo>
                  <a:lnTo>
                    <a:pt x="16292" y="124294"/>
                  </a:lnTo>
                  <a:lnTo>
                    <a:pt x="16669" y="121335"/>
                  </a:lnTo>
                  <a:lnTo>
                    <a:pt x="17045" y="118375"/>
                  </a:lnTo>
                  <a:lnTo>
                    <a:pt x="17421" y="115416"/>
                  </a:lnTo>
                  <a:lnTo>
                    <a:pt x="17812" y="112457"/>
                  </a:lnTo>
                  <a:lnTo>
                    <a:pt x="18204" y="109497"/>
                  </a:lnTo>
                  <a:lnTo>
                    <a:pt x="18596" y="106538"/>
                  </a:lnTo>
                  <a:lnTo>
                    <a:pt x="18996" y="103578"/>
                  </a:lnTo>
                  <a:lnTo>
                    <a:pt x="19403" y="100619"/>
                  </a:lnTo>
                  <a:lnTo>
                    <a:pt x="19810" y="97660"/>
                  </a:lnTo>
                  <a:lnTo>
                    <a:pt x="20220" y="94700"/>
                  </a:lnTo>
                  <a:lnTo>
                    <a:pt x="20642" y="91741"/>
                  </a:lnTo>
                  <a:lnTo>
                    <a:pt x="21064" y="88781"/>
                  </a:lnTo>
                  <a:lnTo>
                    <a:pt x="21486" y="85822"/>
                  </a:lnTo>
                  <a:lnTo>
                    <a:pt x="21921" y="82863"/>
                  </a:lnTo>
                  <a:lnTo>
                    <a:pt x="22358" y="79903"/>
                  </a:lnTo>
                  <a:lnTo>
                    <a:pt x="22796" y="76944"/>
                  </a:lnTo>
                  <a:lnTo>
                    <a:pt x="23240" y="73984"/>
                  </a:lnTo>
                  <a:lnTo>
                    <a:pt x="23692" y="71025"/>
                  </a:lnTo>
                  <a:lnTo>
                    <a:pt x="24144" y="68066"/>
                  </a:lnTo>
                  <a:lnTo>
                    <a:pt x="24598" y="65106"/>
                  </a:lnTo>
                  <a:lnTo>
                    <a:pt x="25065" y="62147"/>
                  </a:lnTo>
                  <a:lnTo>
                    <a:pt x="25532" y="59187"/>
                  </a:lnTo>
                  <a:lnTo>
                    <a:pt x="25999" y="56228"/>
                  </a:lnTo>
                  <a:lnTo>
                    <a:pt x="26477" y="53269"/>
                  </a:lnTo>
                  <a:lnTo>
                    <a:pt x="26959" y="50309"/>
                  </a:lnTo>
                  <a:lnTo>
                    <a:pt x="27440" y="47350"/>
                  </a:lnTo>
                  <a:lnTo>
                    <a:pt x="27928" y="44390"/>
                  </a:lnTo>
                  <a:lnTo>
                    <a:pt x="28424" y="41431"/>
                  </a:lnTo>
                  <a:lnTo>
                    <a:pt x="28919" y="38472"/>
                  </a:lnTo>
                  <a:lnTo>
                    <a:pt x="29416" y="35512"/>
                  </a:lnTo>
                  <a:lnTo>
                    <a:pt x="29926" y="32553"/>
                  </a:lnTo>
                  <a:lnTo>
                    <a:pt x="30436" y="29593"/>
                  </a:lnTo>
                  <a:lnTo>
                    <a:pt x="30946" y="26634"/>
                  </a:lnTo>
                  <a:lnTo>
                    <a:pt x="31466" y="23675"/>
                  </a:lnTo>
                  <a:lnTo>
                    <a:pt x="31990" y="20715"/>
                  </a:lnTo>
                  <a:lnTo>
                    <a:pt x="32514" y="17756"/>
                  </a:lnTo>
                  <a:lnTo>
                    <a:pt x="33043" y="14796"/>
                  </a:lnTo>
                  <a:lnTo>
                    <a:pt x="33580" y="11837"/>
                  </a:lnTo>
                  <a:lnTo>
                    <a:pt x="34118" y="8878"/>
                  </a:lnTo>
                  <a:lnTo>
                    <a:pt x="34656" y="5918"/>
                  </a:lnTo>
                  <a:lnTo>
                    <a:pt x="35207" y="2959"/>
                  </a:lnTo>
                  <a:lnTo>
                    <a:pt x="35758" y="0"/>
                  </a:lnTo>
                  <a:lnTo>
                    <a:pt x="417944" y="0"/>
                  </a:lnTo>
                  <a:lnTo>
                    <a:pt x="418495" y="2959"/>
                  </a:lnTo>
                  <a:lnTo>
                    <a:pt x="419045" y="5918"/>
                  </a:lnTo>
                  <a:lnTo>
                    <a:pt x="419583" y="8878"/>
                  </a:lnTo>
                  <a:lnTo>
                    <a:pt x="420121" y="11837"/>
                  </a:lnTo>
                  <a:lnTo>
                    <a:pt x="420658" y="14796"/>
                  </a:lnTo>
                  <a:lnTo>
                    <a:pt x="421187" y="17756"/>
                  </a:lnTo>
                  <a:lnTo>
                    <a:pt x="421711" y="20715"/>
                  </a:lnTo>
                  <a:lnTo>
                    <a:pt x="422235" y="23675"/>
                  </a:lnTo>
                  <a:lnTo>
                    <a:pt x="422755" y="26634"/>
                  </a:lnTo>
                  <a:lnTo>
                    <a:pt x="423265" y="29593"/>
                  </a:lnTo>
                  <a:lnTo>
                    <a:pt x="423775" y="32553"/>
                  </a:lnTo>
                  <a:lnTo>
                    <a:pt x="424285" y="35512"/>
                  </a:lnTo>
                  <a:lnTo>
                    <a:pt x="424782" y="38472"/>
                  </a:lnTo>
                  <a:lnTo>
                    <a:pt x="425278" y="41431"/>
                  </a:lnTo>
                  <a:lnTo>
                    <a:pt x="425773" y="44390"/>
                  </a:lnTo>
                  <a:lnTo>
                    <a:pt x="426261" y="47350"/>
                  </a:lnTo>
                  <a:lnTo>
                    <a:pt x="426742" y="50309"/>
                  </a:lnTo>
                  <a:lnTo>
                    <a:pt x="427224" y="53269"/>
                  </a:lnTo>
                  <a:lnTo>
                    <a:pt x="427702" y="56228"/>
                  </a:lnTo>
                  <a:lnTo>
                    <a:pt x="428169" y="59187"/>
                  </a:lnTo>
                  <a:lnTo>
                    <a:pt x="428636" y="62147"/>
                  </a:lnTo>
                  <a:lnTo>
                    <a:pt x="429103" y="65106"/>
                  </a:lnTo>
                  <a:lnTo>
                    <a:pt x="429557" y="68066"/>
                  </a:lnTo>
                  <a:lnTo>
                    <a:pt x="430009" y="71025"/>
                  </a:lnTo>
                  <a:lnTo>
                    <a:pt x="430461" y="73984"/>
                  </a:lnTo>
                  <a:lnTo>
                    <a:pt x="430905" y="76944"/>
                  </a:lnTo>
                  <a:lnTo>
                    <a:pt x="431343" y="79903"/>
                  </a:lnTo>
                  <a:lnTo>
                    <a:pt x="431780" y="82863"/>
                  </a:lnTo>
                  <a:lnTo>
                    <a:pt x="432215" y="85822"/>
                  </a:lnTo>
                  <a:lnTo>
                    <a:pt x="432637" y="88781"/>
                  </a:lnTo>
                  <a:lnTo>
                    <a:pt x="433059" y="91741"/>
                  </a:lnTo>
                  <a:lnTo>
                    <a:pt x="433481" y="94700"/>
                  </a:lnTo>
                  <a:lnTo>
                    <a:pt x="433891" y="97660"/>
                  </a:lnTo>
                  <a:lnTo>
                    <a:pt x="434298" y="100619"/>
                  </a:lnTo>
                  <a:lnTo>
                    <a:pt x="434705" y="103578"/>
                  </a:lnTo>
                  <a:lnTo>
                    <a:pt x="435106" y="106538"/>
                  </a:lnTo>
                  <a:lnTo>
                    <a:pt x="435497" y="109497"/>
                  </a:lnTo>
                  <a:lnTo>
                    <a:pt x="435889" y="112457"/>
                  </a:lnTo>
                  <a:lnTo>
                    <a:pt x="436280" y="115416"/>
                  </a:lnTo>
                  <a:lnTo>
                    <a:pt x="436656" y="118375"/>
                  </a:lnTo>
                  <a:lnTo>
                    <a:pt x="437033" y="121335"/>
                  </a:lnTo>
                  <a:lnTo>
                    <a:pt x="437409" y="124294"/>
                  </a:lnTo>
                  <a:lnTo>
                    <a:pt x="437774" y="127254"/>
                  </a:lnTo>
                  <a:lnTo>
                    <a:pt x="438136" y="130213"/>
                  </a:lnTo>
                  <a:lnTo>
                    <a:pt x="438497" y="133172"/>
                  </a:lnTo>
                  <a:lnTo>
                    <a:pt x="438852" y="136132"/>
                  </a:lnTo>
                  <a:lnTo>
                    <a:pt x="439198" y="139091"/>
                  </a:lnTo>
                  <a:lnTo>
                    <a:pt x="439544" y="142051"/>
                  </a:lnTo>
                  <a:lnTo>
                    <a:pt x="439889" y="145010"/>
                  </a:lnTo>
                  <a:lnTo>
                    <a:pt x="440220" y="147969"/>
                  </a:lnTo>
                  <a:lnTo>
                    <a:pt x="440550" y="150929"/>
                  </a:lnTo>
                  <a:lnTo>
                    <a:pt x="440881" y="153888"/>
                  </a:lnTo>
                  <a:lnTo>
                    <a:pt x="441201" y="156848"/>
                  </a:lnTo>
                  <a:lnTo>
                    <a:pt x="441517" y="159807"/>
                  </a:lnTo>
                  <a:lnTo>
                    <a:pt x="441832" y="162766"/>
                  </a:lnTo>
                  <a:lnTo>
                    <a:pt x="442142" y="165726"/>
                  </a:lnTo>
                  <a:lnTo>
                    <a:pt x="442442" y="168685"/>
                  </a:lnTo>
                  <a:lnTo>
                    <a:pt x="442742" y="171645"/>
                  </a:lnTo>
                  <a:lnTo>
                    <a:pt x="443042" y="174604"/>
                  </a:lnTo>
                  <a:lnTo>
                    <a:pt x="443328" y="177563"/>
                  </a:lnTo>
                  <a:lnTo>
                    <a:pt x="443613" y="180523"/>
                  </a:lnTo>
                  <a:lnTo>
                    <a:pt x="443898" y="183482"/>
                  </a:lnTo>
                  <a:lnTo>
                    <a:pt x="444174" y="186442"/>
                  </a:lnTo>
                  <a:lnTo>
                    <a:pt x="444444" y="189401"/>
                  </a:lnTo>
                  <a:lnTo>
                    <a:pt x="444713" y="192360"/>
                  </a:lnTo>
                  <a:lnTo>
                    <a:pt x="444980" y="195320"/>
                  </a:lnTo>
                  <a:lnTo>
                    <a:pt x="445235" y="198279"/>
                  </a:lnTo>
                  <a:lnTo>
                    <a:pt x="445490" y="201238"/>
                  </a:lnTo>
                  <a:lnTo>
                    <a:pt x="445744" y="204198"/>
                  </a:lnTo>
                  <a:lnTo>
                    <a:pt x="445987" y="207157"/>
                  </a:lnTo>
                  <a:lnTo>
                    <a:pt x="446227" y="210117"/>
                  </a:lnTo>
                  <a:lnTo>
                    <a:pt x="446467" y="213076"/>
                  </a:lnTo>
                  <a:lnTo>
                    <a:pt x="446700" y="216035"/>
                  </a:lnTo>
                  <a:lnTo>
                    <a:pt x="446925" y="218995"/>
                  </a:lnTo>
                  <a:lnTo>
                    <a:pt x="447151" y="221954"/>
                  </a:lnTo>
                  <a:lnTo>
                    <a:pt x="447374" y="224914"/>
                  </a:lnTo>
                  <a:lnTo>
                    <a:pt x="447585" y="227873"/>
                  </a:lnTo>
                  <a:lnTo>
                    <a:pt x="447796" y="230832"/>
                  </a:lnTo>
                  <a:lnTo>
                    <a:pt x="448008" y="233792"/>
                  </a:lnTo>
                  <a:lnTo>
                    <a:pt x="448208" y="236751"/>
                  </a:lnTo>
                  <a:lnTo>
                    <a:pt x="448405" y="239711"/>
                  </a:lnTo>
                  <a:lnTo>
                    <a:pt x="448602" y="242670"/>
                  </a:lnTo>
                  <a:lnTo>
                    <a:pt x="448793" y="245629"/>
                  </a:lnTo>
                  <a:lnTo>
                    <a:pt x="448976" y="248589"/>
                  </a:lnTo>
                  <a:lnTo>
                    <a:pt x="449159" y="251548"/>
                  </a:lnTo>
                  <a:lnTo>
                    <a:pt x="449341" y="254508"/>
                  </a:lnTo>
                  <a:lnTo>
                    <a:pt x="449510" y="257467"/>
                  </a:lnTo>
                  <a:lnTo>
                    <a:pt x="449680" y="260426"/>
                  </a:lnTo>
                  <a:lnTo>
                    <a:pt x="449849" y="263386"/>
                  </a:lnTo>
                  <a:lnTo>
                    <a:pt x="450009" y="266345"/>
                  </a:lnTo>
                  <a:lnTo>
                    <a:pt x="450165" y="269305"/>
                  </a:lnTo>
                  <a:lnTo>
                    <a:pt x="450321" y="272264"/>
                  </a:lnTo>
                  <a:lnTo>
                    <a:pt x="450473" y="275223"/>
                  </a:lnTo>
                  <a:lnTo>
                    <a:pt x="450615" y="278183"/>
                  </a:lnTo>
                  <a:lnTo>
                    <a:pt x="450758" y="281142"/>
                  </a:lnTo>
                  <a:lnTo>
                    <a:pt x="450901" y="284102"/>
                  </a:lnTo>
                  <a:lnTo>
                    <a:pt x="451032" y="287061"/>
                  </a:lnTo>
                  <a:lnTo>
                    <a:pt x="451162" y="290020"/>
                  </a:lnTo>
                  <a:lnTo>
                    <a:pt x="451292" y="292980"/>
                  </a:lnTo>
                  <a:lnTo>
                    <a:pt x="451414" y="295939"/>
                  </a:lnTo>
                  <a:lnTo>
                    <a:pt x="451532" y="298899"/>
                  </a:lnTo>
                  <a:lnTo>
                    <a:pt x="451650" y="301858"/>
                  </a:lnTo>
                  <a:lnTo>
                    <a:pt x="451764" y="304817"/>
                  </a:lnTo>
                  <a:lnTo>
                    <a:pt x="451870" y="307777"/>
                  </a:lnTo>
                  <a:lnTo>
                    <a:pt x="451976" y="310736"/>
                  </a:lnTo>
                  <a:lnTo>
                    <a:pt x="452082" y="313696"/>
                  </a:lnTo>
                  <a:lnTo>
                    <a:pt x="452176" y="316655"/>
                  </a:lnTo>
                  <a:lnTo>
                    <a:pt x="452270" y="319614"/>
                  </a:lnTo>
                  <a:lnTo>
                    <a:pt x="452364" y="322574"/>
                  </a:lnTo>
                  <a:lnTo>
                    <a:pt x="452452" y="325533"/>
                  </a:lnTo>
                  <a:lnTo>
                    <a:pt x="452535" y="328493"/>
                  </a:lnTo>
                  <a:lnTo>
                    <a:pt x="452617" y="331452"/>
                  </a:lnTo>
                  <a:lnTo>
                    <a:pt x="452698" y="334411"/>
                  </a:lnTo>
                  <a:lnTo>
                    <a:pt x="452770" y="337371"/>
                  </a:lnTo>
                  <a:lnTo>
                    <a:pt x="452841" y="340330"/>
                  </a:lnTo>
                  <a:lnTo>
                    <a:pt x="452913" y="343290"/>
                  </a:lnTo>
                  <a:lnTo>
                    <a:pt x="452976" y="346249"/>
                  </a:lnTo>
                  <a:lnTo>
                    <a:pt x="453037" y="349208"/>
                  </a:lnTo>
                  <a:lnTo>
                    <a:pt x="453098" y="352168"/>
                  </a:lnTo>
                  <a:lnTo>
                    <a:pt x="453155" y="355127"/>
                  </a:lnTo>
                  <a:lnTo>
                    <a:pt x="453206" y="358087"/>
                  </a:lnTo>
                  <a:lnTo>
                    <a:pt x="453257" y="361046"/>
                  </a:lnTo>
                  <a:lnTo>
                    <a:pt x="453307" y="364005"/>
                  </a:lnTo>
                  <a:lnTo>
                    <a:pt x="453348" y="366965"/>
                  </a:lnTo>
                  <a:lnTo>
                    <a:pt x="453390" y="369924"/>
                  </a:lnTo>
                  <a:lnTo>
                    <a:pt x="453431" y="372884"/>
                  </a:lnTo>
                  <a:lnTo>
                    <a:pt x="453465" y="375843"/>
                  </a:lnTo>
                  <a:lnTo>
                    <a:pt x="453497" y="378802"/>
                  </a:lnTo>
                  <a:lnTo>
                    <a:pt x="453530" y="381762"/>
                  </a:lnTo>
                  <a:lnTo>
                    <a:pt x="453558" y="384721"/>
                  </a:lnTo>
                  <a:lnTo>
                    <a:pt x="453582" y="387680"/>
                  </a:lnTo>
                  <a:lnTo>
                    <a:pt x="453605" y="390640"/>
                  </a:lnTo>
                  <a:lnTo>
                    <a:pt x="453628" y="393599"/>
                  </a:lnTo>
                  <a:lnTo>
                    <a:pt x="453643" y="396559"/>
                  </a:lnTo>
                  <a:lnTo>
                    <a:pt x="453658" y="399518"/>
                  </a:lnTo>
                  <a:lnTo>
                    <a:pt x="453673" y="402477"/>
                  </a:lnTo>
                  <a:lnTo>
                    <a:pt x="453683" y="405437"/>
                  </a:lnTo>
                  <a:lnTo>
                    <a:pt x="453690" y="408396"/>
                  </a:lnTo>
                  <a:lnTo>
                    <a:pt x="453697" y="411356"/>
                  </a:lnTo>
                  <a:lnTo>
                    <a:pt x="453702" y="414315"/>
                  </a:lnTo>
                  <a:lnTo>
                    <a:pt x="453701" y="417274"/>
                  </a:lnTo>
                  <a:lnTo>
                    <a:pt x="453701" y="420234"/>
                  </a:lnTo>
                  <a:lnTo>
                    <a:pt x="453701" y="423193"/>
                  </a:lnTo>
                  <a:lnTo>
                    <a:pt x="453694" y="426153"/>
                  </a:lnTo>
                  <a:lnTo>
                    <a:pt x="453687" y="429112"/>
                  </a:lnTo>
                  <a:lnTo>
                    <a:pt x="453680" y="432071"/>
                  </a:lnTo>
                  <a:lnTo>
                    <a:pt x="453668" y="435031"/>
                  </a:lnTo>
                  <a:lnTo>
                    <a:pt x="453655" y="437990"/>
                  </a:lnTo>
                  <a:lnTo>
                    <a:pt x="453641" y="440950"/>
                  </a:lnTo>
                  <a:lnTo>
                    <a:pt x="453626" y="443909"/>
                  </a:lnTo>
                  <a:lnTo>
                    <a:pt x="453606" y="446868"/>
                  </a:lnTo>
                  <a:lnTo>
                    <a:pt x="453587" y="449828"/>
                  </a:lnTo>
                  <a:lnTo>
                    <a:pt x="453567" y="452787"/>
                  </a:lnTo>
                  <a:lnTo>
                    <a:pt x="453542" y="455747"/>
                  </a:lnTo>
                  <a:lnTo>
                    <a:pt x="453517" y="458706"/>
                  </a:lnTo>
                  <a:lnTo>
                    <a:pt x="453492" y="461665"/>
                  </a:lnTo>
                  <a:lnTo>
                    <a:pt x="453464" y="464625"/>
                  </a:lnTo>
                  <a:lnTo>
                    <a:pt x="453434" y="467584"/>
                  </a:lnTo>
                  <a:lnTo>
                    <a:pt x="453404" y="470544"/>
                  </a:lnTo>
                  <a:lnTo>
                    <a:pt x="453373" y="473503"/>
                  </a:lnTo>
                  <a:lnTo>
                    <a:pt x="453338" y="476462"/>
                  </a:lnTo>
                  <a:lnTo>
                    <a:pt x="453303" y="479422"/>
                  </a:lnTo>
                  <a:lnTo>
                    <a:pt x="453268" y="482381"/>
                  </a:lnTo>
                  <a:lnTo>
                    <a:pt x="453230" y="485341"/>
                  </a:lnTo>
                  <a:lnTo>
                    <a:pt x="453191" y="488300"/>
                  </a:lnTo>
                  <a:lnTo>
                    <a:pt x="453152" y="491259"/>
                  </a:lnTo>
                  <a:lnTo>
                    <a:pt x="453112" y="494219"/>
                  </a:lnTo>
                  <a:lnTo>
                    <a:pt x="453069" y="497178"/>
                  </a:lnTo>
                  <a:lnTo>
                    <a:pt x="453026" y="500138"/>
                  </a:lnTo>
                  <a:lnTo>
                    <a:pt x="452983" y="503097"/>
                  </a:lnTo>
                  <a:lnTo>
                    <a:pt x="452938" y="506056"/>
                  </a:lnTo>
                  <a:lnTo>
                    <a:pt x="452892" y="509016"/>
                  </a:lnTo>
                  <a:lnTo>
                    <a:pt x="452846" y="511975"/>
                  </a:lnTo>
                  <a:lnTo>
                    <a:pt x="452798" y="514935"/>
                  </a:lnTo>
                  <a:lnTo>
                    <a:pt x="452750" y="517894"/>
                  </a:lnTo>
                  <a:lnTo>
                    <a:pt x="452701" y="520853"/>
                  </a:lnTo>
                  <a:lnTo>
                    <a:pt x="452652" y="523813"/>
                  </a:lnTo>
                  <a:lnTo>
                    <a:pt x="452601" y="526772"/>
                  </a:lnTo>
                  <a:lnTo>
                    <a:pt x="452550" y="529732"/>
                  </a:lnTo>
                  <a:lnTo>
                    <a:pt x="452499" y="532691"/>
                  </a:lnTo>
                  <a:lnTo>
                    <a:pt x="452447" y="535650"/>
                  </a:lnTo>
                  <a:lnTo>
                    <a:pt x="452394" y="538610"/>
                  </a:lnTo>
                  <a:lnTo>
                    <a:pt x="452341" y="541569"/>
                  </a:lnTo>
                  <a:lnTo>
                    <a:pt x="452288" y="544529"/>
                  </a:lnTo>
                  <a:lnTo>
                    <a:pt x="452234" y="547488"/>
                  </a:lnTo>
                  <a:lnTo>
                    <a:pt x="452180" y="550447"/>
                  </a:lnTo>
                  <a:lnTo>
                    <a:pt x="452125" y="553407"/>
                  </a:lnTo>
                  <a:lnTo>
                    <a:pt x="452070" y="556366"/>
                  </a:lnTo>
                  <a:lnTo>
                    <a:pt x="452015" y="559326"/>
                  </a:lnTo>
                  <a:lnTo>
                    <a:pt x="451960" y="562285"/>
                  </a:lnTo>
                  <a:lnTo>
                    <a:pt x="451904" y="565244"/>
                  </a:lnTo>
                  <a:lnTo>
                    <a:pt x="451848" y="568204"/>
                  </a:lnTo>
                  <a:lnTo>
                    <a:pt x="451792" y="571163"/>
                  </a:lnTo>
                  <a:lnTo>
                    <a:pt x="451736" y="574122"/>
                  </a:lnTo>
                  <a:lnTo>
                    <a:pt x="451680" y="577082"/>
                  </a:lnTo>
                  <a:lnTo>
                    <a:pt x="451624" y="580041"/>
                  </a:lnTo>
                  <a:lnTo>
                    <a:pt x="451568" y="583001"/>
                  </a:lnTo>
                  <a:lnTo>
                    <a:pt x="451512" y="585960"/>
                  </a:lnTo>
                  <a:lnTo>
                    <a:pt x="451456" y="588919"/>
                  </a:lnTo>
                  <a:lnTo>
                    <a:pt x="451400" y="591879"/>
                  </a:lnTo>
                  <a:lnTo>
                    <a:pt x="451345" y="594838"/>
                  </a:lnTo>
                  <a:lnTo>
                    <a:pt x="451289" y="597798"/>
                  </a:lnTo>
                  <a:lnTo>
                    <a:pt x="451234" y="600757"/>
                  </a:lnTo>
                  <a:lnTo>
                    <a:pt x="451178" y="603716"/>
                  </a:lnTo>
                  <a:lnTo>
                    <a:pt x="451124" y="606676"/>
                  </a:lnTo>
                  <a:lnTo>
                    <a:pt x="451069" y="609635"/>
                  </a:lnTo>
                  <a:lnTo>
                    <a:pt x="451015" y="612595"/>
                  </a:lnTo>
                  <a:lnTo>
                    <a:pt x="450961" y="615554"/>
                  </a:lnTo>
                  <a:lnTo>
                    <a:pt x="450907" y="618513"/>
                  </a:lnTo>
                  <a:lnTo>
                    <a:pt x="450854" y="621473"/>
                  </a:lnTo>
                  <a:lnTo>
                    <a:pt x="450802" y="624432"/>
                  </a:lnTo>
                  <a:lnTo>
                    <a:pt x="450749" y="627392"/>
                  </a:lnTo>
                  <a:lnTo>
                    <a:pt x="450697" y="630351"/>
                  </a:lnTo>
                  <a:lnTo>
                    <a:pt x="450646" y="633310"/>
                  </a:lnTo>
                  <a:lnTo>
                    <a:pt x="450596" y="636270"/>
                  </a:lnTo>
                  <a:lnTo>
                    <a:pt x="450545" y="639229"/>
                  </a:lnTo>
                  <a:lnTo>
                    <a:pt x="450495" y="642189"/>
                  </a:lnTo>
                  <a:lnTo>
                    <a:pt x="450447" y="645148"/>
                  </a:lnTo>
                  <a:lnTo>
                    <a:pt x="450398" y="648107"/>
                  </a:lnTo>
                  <a:lnTo>
                    <a:pt x="450350" y="651067"/>
                  </a:lnTo>
                  <a:lnTo>
                    <a:pt x="450303" y="654026"/>
                  </a:lnTo>
                  <a:lnTo>
                    <a:pt x="450257" y="656986"/>
                  </a:lnTo>
                  <a:lnTo>
                    <a:pt x="450211" y="659945"/>
                  </a:lnTo>
                  <a:lnTo>
                    <a:pt x="450165" y="662904"/>
                  </a:lnTo>
                  <a:lnTo>
                    <a:pt x="450122" y="665864"/>
                  </a:lnTo>
                  <a:lnTo>
                    <a:pt x="450078" y="668823"/>
                  </a:lnTo>
                  <a:lnTo>
                    <a:pt x="450034" y="671783"/>
                  </a:lnTo>
                  <a:lnTo>
                    <a:pt x="449993" y="674742"/>
                  </a:lnTo>
                  <a:lnTo>
                    <a:pt x="449952" y="677701"/>
                  </a:lnTo>
                  <a:lnTo>
                    <a:pt x="449911" y="680661"/>
                  </a:lnTo>
                  <a:lnTo>
                    <a:pt x="449872" y="683620"/>
                  </a:lnTo>
                  <a:lnTo>
                    <a:pt x="449833" y="686580"/>
                  </a:lnTo>
                  <a:lnTo>
                    <a:pt x="449795" y="689539"/>
                  </a:lnTo>
                  <a:lnTo>
                    <a:pt x="449758" y="692498"/>
                  </a:lnTo>
                  <a:lnTo>
                    <a:pt x="449723" y="695458"/>
                  </a:lnTo>
                  <a:lnTo>
                    <a:pt x="449688" y="698417"/>
                  </a:lnTo>
                  <a:lnTo>
                    <a:pt x="449652" y="701377"/>
                  </a:lnTo>
                  <a:lnTo>
                    <a:pt x="449620" y="704336"/>
                  </a:lnTo>
                  <a:lnTo>
                    <a:pt x="449588" y="707295"/>
                  </a:lnTo>
                  <a:lnTo>
                    <a:pt x="449556" y="710255"/>
                  </a:lnTo>
                  <a:lnTo>
                    <a:pt x="449526" y="713214"/>
                  </a:lnTo>
                  <a:lnTo>
                    <a:pt x="449497" y="716174"/>
                  </a:lnTo>
                  <a:lnTo>
                    <a:pt x="449468" y="719133"/>
                  </a:lnTo>
                  <a:lnTo>
                    <a:pt x="449440" y="722092"/>
                  </a:lnTo>
                  <a:lnTo>
                    <a:pt x="449415" y="725052"/>
                  </a:lnTo>
                  <a:lnTo>
                    <a:pt x="449389" y="728011"/>
                  </a:lnTo>
                  <a:lnTo>
                    <a:pt x="449364" y="730971"/>
                  </a:lnTo>
                  <a:lnTo>
                    <a:pt x="449341" y="733930"/>
                  </a:lnTo>
                  <a:lnTo>
                    <a:pt x="449319" y="736889"/>
                  </a:lnTo>
                  <a:lnTo>
                    <a:pt x="449297" y="739849"/>
                  </a:lnTo>
                  <a:lnTo>
                    <a:pt x="449277" y="742808"/>
                  </a:lnTo>
                  <a:lnTo>
                    <a:pt x="449258" y="745768"/>
                  </a:lnTo>
                  <a:lnTo>
                    <a:pt x="449240" y="748727"/>
                  </a:lnTo>
                  <a:lnTo>
                    <a:pt x="449222" y="751686"/>
                  </a:lnTo>
                  <a:lnTo>
                    <a:pt x="449207" y="754646"/>
                  </a:lnTo>
                  <a:lnTo>
                    <a:pt x="449192" y="757605"/>
                  </a:lnTo>
                  <a:lnTo>
                    <a:pt x="449176" y="760565"/>
                  </a:lnTo>
                  <a:lnTo>
                    <a:pt x="449164" y="763524"/>
                  </a:lnTo>
                  <a:lnTo>
                    <a:pt x="449153" y="766483"/>
                  </a:lnTo>
                  <a:lnTo>
                    <a:pt x="449141" y="769443"/>
                  </a:lnTo>
                  <a:lnTo>
                    <a:pt x="449131" y="772402"/>
                  </a:lnTo>
                  <a:lnTo>
                    <a:pt x="449123" y="775361"/>
                  </a:lnTo>
                  <a:lnTo>
                    <a:pt x="449115" y="778321"/>
                  </a:lnTo>
                  <a:lnTo>
                    <a:pt x="449107" y="781280"/>
                  </a:lnTo>
                  <a:lnTo>
                    <a:pt x="449102" y="784240"/>
                  </a:lnTo>
                  <a:lnTo>
                    <a:pt x="449097" y="787199"/>
                  </a:lnTo>
                  <a:lnTo>
                    <a:pt x="449093" y="790158"/>
                  </a:lnTo>
                  <a:lnTo>
                    <a:pt x="449090" y="793118"/>
                  </a:lnTo>
                  <a:lnTo>
                    <a:pt x="449089" y="796077"/>
                  </a:lnTo>
                  <a:lnTo>
                    <a:pt x="449088" y="799037"/>
                  </a:lnTo>
                  <a:lnTo>
                    <a:pt x="449088" y="801996"/>
                  </a:lnTo>
                  <a:lnTo>
                    <a:pt x="449090" y="804955"/>
                  </a:lnTo>
                  <a:lnTo>
                    <a:pt x="449091" y="807915"/>
                  </a:lnTo>
                  <a:lnTo>
                    <a:pt x="449093" y="810874"/>
                  </a:lnTo>
                  <a:lnTo>
                    <a:pt x="449098" y="813834"/>
                  </a:lnTo>
                  <a:lnTo>
                    <a:pt x="449103" y="816793"/>
                  </a:lnTo>
                  <a:lnTo>
                    <a:pt x="449108" y="819752"/>
                  </a:lnTo>
                  <a:lnTo>
                    <a:pt x="449116" y="822712"/>
                  </a:lnTo>
                  <a:lnTo>
                    <a:pt x="449124" y="825671"/>
                  </a:lnTo>
                  <a:lnTo>
                    <a:pt x="449132" y="828631"/>
                  </a:lnTo>
                  <a:lnTo>
                    <a:pt x="449141" y="831590"/>
                  </a:lnTo>
                  <a:lnTo>
                    <a:pt x="449151" y="834549"/>
                  </a:lnTo>
                  <a:lnTo>
                    <a:pt x="449162" y="837509"/>
                  </a:lnTo>
                  <a:lnTo>
                    <a:pt x="449173" y="840468"/>
                  </a:lnTo>
                  <a:lnTo>
                    <a:pt x="449187" y="843428"/>
                  </a:lnTo>
                  <a:lnTo>
                    <a:pt x="449200" y="846387"/>
                  </a:lnTo>
                  <a:lnTo>
                    <a:pt x="449214" y="849346"/>
                  </a:lnTo>
                  <a:lnTo>
                    <a:pt x="449229" y="852306"/>
                  </a:lnTo>
                  <a:lnTo>
                    <a:pt x="449245" y="855265"/>
                  </a:lnTo>
                  <a:lnTo>
                    <a:pt x="449261" y="858225"/>
                  </a:lnTo>
                  <a:lnTo>
                    <a:pt x="449277" y="861184"/>
                  </a:lnTo>
                  <a:lnTo>
                    <a:pt x="449296" y="864143"/>
                  </a:lnTo>
                  <a:lnTo>
                    <a:pt x="449314" y="867103"/>
                  </a:lnTo>
                  <a:lnTo>
                    <a:pt x="449332" y="870062"/>
                  </a:lnTo>
                  <a:lnTo>
                    <a:pt x="449352" y="873022"/>
                  </a:lnTo>
                  <a:lnTo>
                    <a:pt x="449372" y="875981"/>
                  </a:lnTo>
                  <a:lnTo>
                    <a:pt x="449393" y="878940"/>
                  </a:lnTo>
                  <a:lnTo>
                    <a:pt x="449414" y="881900"/>
                  </a:lnTo>
                  <a:lnTo>
                    <a:pt x="449436" y="884859"/>
                  </a:lnTo>
                  <a:lnTo>
                    <a:pt x="449458" y="887819"/>
                  </a:lnTo>
                  <a:lnTo>
                    <a:pt x="449480" y="890778"/>
                  </a:lnTo>
                  <a:lnTo>
                    <a:pt x="449504" y="893737"/>
                  </a:lnTo>
                  <a:lnTo>
                    <a:pt x="449527" y="896697"/>
                  </a:lnTo>
                  <a:lnTo>
                    <a:pt x="449551" y="899656"/>
                  </a:lnTo>
                  <a:lnTo>
                    <a:pt x="449575" y="902616"/>
                  </a:lnTo>
                  <a:lnTo>
                    <a:pt x="449600" y="905575"/>
                  </a:lnTo>
                  <a:lnTo>
                    <a:pt x="449624" y="908534"/>
                  </a:lnTo>
                  <a:lnTo>
                    <a:pt x="449649" y="911494"/>
                  </a:lnTo>
                  <a:lnTo>
                    <a:pt x="449675" y="914453"/>
                  </a:lnTo>
                  <a:lnTo>
                    <a:pt x="449700" y="917413"/>
                  </a:lnTo>
                  <a:lnTo>
                    <a:pt x="449726" y="920372"/>
                  </a:lnTo>
                  <a:lnTo>
                    <a:pt x="449752" y="923331"/>
                  </a:lnTo>
                  <a:lnTo>
                    <a:pt x="449778" y="926291"/>
                  </a:lnTo>
                  <a:lnTo>
                    <a:pt x="449804" y="929250"/>
                  </a:lnTo>
                  <a:lnTo>
                    <a:pt x="449830" y="932210"/>
                  </a:lnTo>
                  <a:lnTo>
                    <a:pt x="449856" y="935169"/>
                  </a:lnTo>
                  <a:lnTo>
                    <a:pt x="449882" y="938128"/>
                  </a:lnTo>
                  <a:lnTo>
                    <a:pt x="449908" y="941088"/>
                  </a:lnTo>
                  <a:lnTo>
                    <a:pt x="449934" y="944047"/>
                  </a:lnTo>
                  <a:lnTo>
                    <a:pt x="449960" y="947007"/>
                  </a:lnTo>
                  <a:lnTo>
                    <a:pt x="449986" y="949966"/>
                  </a:lnTo>
                  <a:lnTo>
                    <a:pt x="450012" y="952925"/>
                  </a:lnTo>
                  <a:lnTo>
                    <a:pt x="450037" y="955885"/>
                  </a:lnTo>
                  <a:lnTo>
                    <a:pt x="450063" y="958844"/>
                  </a:lnTo>
                  <a:lnTo>
                    <a:pt x="450088" y="961803"/>
                  </a:lnTo>
                  <a:lnTo>
                    <a:pt x="450112" y="964763"/>
                  </a:lnTo>
                  <a:lnTo>
                    <a:pt x="450137" y="967722"/>
                  </a:lnTo>
                  <a:lnTo>
                    <a:pt x="450161" y="970682"/>
                  </a:lnTo>
                  <a:lnTo>
                    <a:pt x="450184" y="973641"/>
                  </a:lnTo>
                  <a:lnTo>
                    <a:pt x="450207" y="976600"/>
                  </a:lnTo>
                  <a:lnTo>
                    <a:pt x="450230" y="979560"/>
                  </a:lnTo>
                  <a:lnTo>
                    <a:pt x="450252" y="982519"/>
                  </a:lnTo>
                  <a:lnTo>
                    <a:pt x="450273" y="985479"/>
                  </a:lnTo>
                  <a:lnTo>
                    <a:pt x="450295" y="988438"/>
                  </a:lnTo>
                  <a:lnTo>
                    <a:pt x="450315" y="991397"/>
                  </a:lnTo>
                  <a:lnTo>
                    <a:pt x="450334" y="994357"/>
                  </a:lnTo>
                  <a:lnTo>
                    <a:pt x="450354" y="997316"/>
                  </a:lnTo>
                  <a:lnTo>
                    <a:pt x="450373" y="1000276"/>
                  </a:lnTo>
                  <a:lnTo>
                    <a:pt x="450389" y="1003235"/>
                  </a:lnTo>
                  <a:lnTo>
                    <a:pt x="450406" y="1006194"/>
                  </a:lnTo>
                  <a:lnTo>
                    <a:pt x="450423" y="1009154"/>
                  </a:lnTo>
                  <a:lnTo>
                    <a:pt x="450437" y="1012113"/>
                  </a:lnTo>
                  <a:lnTo>
                    <a:pt x="450451" y="1015073"/>
                  </a:lnTo>
                  <a:lnTo>
                    <a:pt x="450464" y="1018032"/>
                  </a:lnTo>
                  <a:lnTo>
                    <a:pt x="450476" y="1020991"/>
                  </a:lnTo>
                  <a:lnTo>
                    <a:pt x="450487" y="1023951"/>
                  </a:lnTo>
                  <a:lnTo>
                    <a:pt x="450497" y="1026910"/>
                  </a:lnTo>
                  <a:lnTo>
                    <a:pt x="450507" y="1029870"/>
                  </a:lnTo>
                  <a:lnTo>
                    <a:pt x="450513" y="1032829"/>
                  </a:lnTo>
                  <a:lnTo>
                    <a:pt x="450520" y="1035788"/>
                  </a:lnTo>
                  <a:lnTo>
                    <a:pt x="450526" y="1038748"/>
                  </a:lnTo>
                  <a:lnTo>
                    <a:pt x="450529" y="1041707"/>
                  </a:lnTo>
                  <a:lnTo>
                    <a:pt x="450531" y="1044667"/>
                  </a:lnTo>
                  <a:lnTo>
                    <a:pt x="450533" y="1047626"/>
                  </a:lnTo>
                  <a:lnTo>
                    <a:pt x="450533" y="1050585"/>
                  </a:lnTo>
                  <a:lnTo>
                    <a:pt x="450531" y="1053545"/>
                  </a:lnTo>
                  <a:lnTo>
                    <a:pt x="450528" y="1056504"/>
                  </a:lnTo>
                  <a:lnTo>
                    <a:pt x="450525" y="1059464"/>
                  </a:lnTo>
                  <a:lnTo>
                    <a:pt x="450517" y="1062423"/>
                  </a:lnTo>
                  <a:lnTo>
                    <a:pt x="450509" y="1065382"/>
                  </a:lnTo>
                  <a:lnTo>
                    <a:pt x="450501" y="1068342"/>
                  </a:lnTo>
                  <a:lnTo>
                    <a:pt x="450489" y="1071301"/>
                  </a:lnTo>
                  <a:lnTo>
                    <a:pt x="450476" y="1074261"/>
                  </a:lnTo>
                  <a:lnTo>
                    <a:pt x="450462" y="1077220"/>
                  </a:lnTo>
                  <a:lnTo>
                    <a:pt x="450446" y="1080179"/>
                  </a:lnTo>
                  <a:lnTo>
                    <a:pt x="450427" y="1083139"/>
                  </a:lnTo>
                  <a:lnTo>
                    <a:pt x="450407" y="1086098"/>
                  </a:lnTo>
                  <a:lnTo>
                    <a:pt x="450387" y="1089058"/>
                  </a:lnTo>
                  <a:lnTo>
                    <a:pt x="450361" y="1092017"/>
                  </a:lnTo>
                  <a:lnTo>
                    <a:pt x="450335" y="1094976"/>
                  </a:lnTo>
                  <a:lnTo>
                    <a:pt x="450309" y="1097936"/>
                  </a:lnTo>
                  <a:lnTo>
                    <a:pt x="450278" y="1100895"/>
                  </a:lnTo>
                  <a:lnTo>
                    <a:pt x="450245" y="1103855"/>
                  </a:lnTo>
                  <a:lnTo>
                    <a:pt x="450212" y="1106814"/>
                  </a:lnTo>
                  <a:lnTo>
                    <a:pt x="450176" y="1109773"/>
                  </a:lnTo>
                  <a:lnTo>
                    <a:pt x="450136" y="1112733"/>
                  </a:lnTo>
                  <a:lnTo>
                    <a:pt x="450095" y="1115692"/>
                  </a:lnTo>
                  <a:lnTo>
                    <a:pt x="450055" y="1118652"/>
                  </a:lnTo>
                  <a:lnTo>
                    <a:pt x="450007" y="1121611"/>
                  </a:lnTo>
                  <a:lnTo>
                    <a:pt x="449958" y="1124570"/>
                  </a:lnTo>
                  <a:lnTo>
                    <a:pt x="449910" y="1127530"/>
                  </a:lnTo>
                  <a:lnTo>
                    <a:pt x="449856" y="1130489"/>
                  </a:lnTo>
                  <a:lnTo>
                    <a:pt x="449800" y="1133449"/>
                  </a:lnTo>
                  <a:lnTo>
                    <a:pt x="449743" y="1136408"/>
                  </a:lnTo>
                  <a:lnTo>
                    <a:pt x="449684" y="1139367"/>
                  </a:lnTo>
                  <a:lnTo>
                    <a:pt x="449619" y="1142327"/>
                  </a:lnTo>
                  <a:lnTo>
                    <a:pt x="449553" y="1145286"/>
                  </a:lnTo>
                  <a:lnTo>
                    <a:pt x="449488" y="1148245"/>
                  </a:lnTo>
                  <a:lnTo>
                    <a:pt x="449414" y="1151205"/>
                  </a:lnTo>
                  <a:lnTo>
                    <a:pt x="449340" y="1154164"/>
                  </a:lnTo>
                  <a:lnTo>
                    <a:pt x="449265" y="1157124"/>
                  </a:lnTo>
                  <a:lnTo>
                    <a:pt x="449186" y="1160083"/>
                  </a:lnTo>
                  <a:lnTo>
                    <a:pt x="449102" y="1163042"/>
                  </a:lnTo>
                  <a:lnTo>
                    <a:pt x="449018" y="1166002"/>
                  </a:lnTo>
                  <a:lnTo>
                    <a:pt x="448932" y="1168961"/>
                  </a:lnTo>
                  <a:lnTo>
                    <a:pt x="448838" y="1171921"/>
                  </a:lnTo>
                  <a:lnTo>
                    <a:pt x="448744" y="1174880"/>
                  </a:lnTo>
                  <a:lnTo>
                    <a:pt x="448650" y="1177839"/>
                  </a:lnTo>
                  <a:lnTo>
                    <a:pt x="448548" y="1180799"/>
                  </a:lnTo>
                  <a:lnTo>
                    <a:pt x="448443" y="1183758"/>
                  </a:lnTo>
                  <a:lnTo>
                    <a:pt x="448339" y="1186718"/>
                  </a:lnTo>
                  <a:lnTo>
                    <a:pt x="448230" y="1189677"/>
                  </a:lnTo>
                  <a:lnTo>
                    <a:pt x="448115" y="1192636"/>
                  </a:lnTo>
                  <a:lnTo>
                    <a:pt x="448000" y="1195596"/>
                  </a:lnTo>
                  <a:lnTo>
                    <a:pt x="447884" y="1198555"/>
                  </a:lnTo>
                  <a:lnTo>
                    <a:pt x="447758" y="1201515"/>
                  </a:lnTo>
                  <a:lnTo>
                    <a:pt x="447632" y="1204474"/>
                  </a:lnTo>
                  <a:lnTo>
                    <a:pt x="447506" y="1207433"/>
                  </a:lnTo>
                  <a:lnTo>
                    <a:pt x="447372" y="1210393"/>
                  </a:lnTo>
                  <a:lnTo>
                    <a:pt x="447235" y="1213352"/>
                  </a:lnTo>
                  <a:lnTo>
                    <a:pt x="447098" y="1216312"/>
                  </a:lnTo>
                  <a:lnTo>
                    <a:pt x="446956" y="1219271"/>
                  </a:lnTo>
                  <a:lnTo>
                    <a:pt x="446807" y="1222230"/>
                  </a:lnTo>
                  <a:lnTo>
                    <a:pt x="446658" y="1225190"/>
                  </a:lnTo>
                  <a:lnTo>
                    <a:pt x="446509" y="1228149"/>
                  </a:lnTo>
                  <a:lnTo>
                    <a:pt x="446348" y="1231109"/>
                  </a:lnTo>
                  <a:lnTo>
                    <a:pt x="446187" y="1234068"/>
                  </a:lnTo>
                  <a:lnTo>
                    <a:pt x="446026" y="1237027"/>
                  </a:lnTo>
                  <a:lnTo>
                    <a:pt x="445857" y="1239987"/>
                  </a:lnTo>
                  <a:lnTo>
                    <a:pt x="445684" y="1242946"/>
                  </a:lnTo>
                  <a:lnTo>
                    <a:pt x="445511" y="1245906"/>
                  </a:lnTo>
                  <a:lnTo>
                    <a:pt x="445334" y="1248865"/>
                  </a:lnTo>
                  <a:lnTo>
                    <a:pt x="445148" y="1251824"/>
                  </a:lnTo>
                  <a:lnTo>
                    <a:pt x="444962" y="1254784"/>
                  </a:lnTo>
                  <a:lnTo>
                    <a:pt x="444776" y="1257743"/>
                  </a:lnTo>
                  <a:lnTo>
                    <a:pt x="444578" y="1260703"/>
                  </a:lnTo>
                  <a:lnTo>
                    <a:pt x="444380" y="1263662"/>
                  </a:lnTo>
                  <a:lnTo>
                    <a:pt x="444181" y="1266621"/>
                  </a:lnTo>
                  <a:lnTo>
                    <a:pt x="443975" y="1269581"/>
                  </a:lnTo>
                  <a:lnTo>
                    <a:pt x="443763" y="1272540"/>
                  </a:lnTo>
                  <a:lnTo>
                    <a:pt x="443552" y="1275500"/>
                  </a:lnTo>
                  <a:lnTo>
                    <a:pt x="443337" y="1278459"/>
                  </a:lnTo>
                  <a:lnTo>
                    <a:pt x="443112" y="1281418"/>
                  </a:lnTo>
                  <a:lnTo>
                    <a:pt x="442887" y="1284378"/>
                  </a:lnTo>
                  <a:lnTo>
                    <a:pt x="442662" y="1287337"/>
                  </a:lnTo>
                  <a:lnTo>
                    <a:pt x="442426" y="1290297"/>
                  </a:lnTo>
                  <a:lnTo>
                    <a:pt x="442187" y="1293256"/>
                  </a:lnTo>
                  <a:lnTo>
                    <a:pt x="441949" y="1296215"/>
                  </a:lnTo>
                  <a:lnTo>
                    <a:pt x="441704" y="1299175"/>
                  </a:lnTo>
                  <a:lnTo>
                    <a:pt x="441452" y="1302134"/>
                  </a:lnTo>
                  <a:lnTo>
                    <a:pt x="441200" y="1305094"/>
                  </a:lnTo>
                  <a:lnTo>
                    <a:pt x="440946" y="1308053"/>
                  </a:lnTo>
                  <a:lnTo>
                    <a:pt x="440680" y="1311012"/>
                  </a:lnTo>
                  <a:lnTo>
                    <a:pt x="440414" y="1313972"/>
                  </a:lnTo>
                  <a:lnTo>
                    <a:pt x="440148" y="1316931"/>
                  </a:lnTo>
                  <a:lnTo>
                    <a:pt x="439871" y="1319891"/>
                  </a:lnTo>
                  <a:lnTo>
                    <a:pt x="439591" y="1322850"/>
                  </a:lnTo>
                  <a:lnTo>
                    <a:pt x="439311" y="1325809"/>
                  </a:lnTo>
                  <a:lnTo>
                    <a:pt x="439026" y="1328769"/>
                  </a:lnTo>
                  <a:lnTo>
                    <a:pt x="438732" y="1331728"/>
                  </a:lnTo>
                  <a:lnTo>
                    <a:pt x="438438" y="1334688"/>
                  </a:lnTo>
                  <a:lnTo>
                    <a:pt x="438143" y="1337647"/>
                  </a:lnTo>
                  <a:lnTo>
                    <a:pt x="437835" y="1340606"/>
                  </a:lnTo>
                  <a:lnTo>
                    <a:pt x="437527" y="1343566"/>
                  </a:lnTo>
                  <a:lnTo>
                    <a:pt x="437219" y="1346525"/>
                  </a:lnTo>
                  <a:lnTo>
                    <a:pt x="436901" y="1349484"/>
                  </a:lnTo>
                  <a:lnTo>
                    <a:pt x="436578" y="1352444"/>
                  </a:lnTo>
                  <a:lnTo>
                    <a:pt x="436256" y="1355403"/>
                  </a:lnTo>
                  <a:lnTo>
                    <a:pt x="435929" y="1358363"/>
                  </a:lnTo>
                  <a:lnTo>
                    <a:pt x="435592" y="1361322"/>
                  </a:lnTo>
                  <a:lnTo>
                    <a:pt x="435255" y="1364281"/>
                  </a:lnTo>
                  <a:lnTo>
                    <a:pt x="434919" y="1367241"/>
                  </a:lnTo>
                  <a:lnTo>
                    <a:pt x="434568" y="1370200"/>
                  </a:lnTo>
                  <a:lnTo>
                    <a:pt x="434217" y="1373160"/>
                  </a:lnTo>
                  <a:lnTo>
                    <a:pt x="433866" y="1376119"/>
                  </a:lnTo>
                  <a:lnTo>
                    <a:pt x="433506" y="1379078"/>
                  </a:lnTo>
                  <a:lnTo>
                    <a:pt x="433141" y="1382038"/>
                  </a:lnTo>
                  <a:lnTo>
                    <a:pt x="432775" y="1384997"/>
                  </a:lnTo>
                  <a:lnTo>
                    <a:pt x="432406" y="1387957"/>
                  </a:lnTo>
                  <a:lnTo>
                    <a:pt x="432026" y="1390916"/>
                  </a:lnTo>
                  <a:lnTo>
                    <a:pt x="431647" y="1393875"/>
                  </a:lnTo>
                  <a:lnTo>
                    <a:pt x="431267" y="1396835"/>
                  </a:lnTo>
                  <a:lnTo>
                    <a:pt x="430874" y="1399794"/>
                  </a:lnTo>
                  <a:lnTo>
                    <a:pt x="430480" y="1402754"/>
                  </a:lnTo>
                  <a:lnTo>
                    <a:pt x="430087" y="1405713"/>
                  </a:lnTo>
                  <a:lnTo>
                    <a:pt x="429685" y="1408672"/>
                  </a:lnTo>
                  <a:lnTo>
                    <a:pt x="429277" y="1411632"/>
                  </a:lnTo>
                  <a:lnTo>
                    <a:pt x="428868" y="1414591"/>
                  </a:lnTo>
                  <a:lnTo>
                    <a:pt x="428457" y="1417551"/>
                  </a:lnTo>
                  <a:lnTo>
                    <a:pt x="428035" y="1420510"/>
                  </a:lnTo>
                  <a:lnTo>
                    <a:pt x="427613" y="1423469"/>
                  </a:lnTo>
                  <a:lnTo>
                    <a:pt x="427191" y="1426429"/>
                  </a:lnTo>
                  <a:lnTo>
                    <a:pt x="426756" y="1429388"/>
                  </a:lnTo>
                  <a:lnTo>
                    <a:pt x="426320" y="1432348"/>
                  </a:lnTo>
                  <a:lnTo>
                    <a:pt x="425884" y="1435307"/>
                  </a:lnTo>
                  <a:lnTo>
                    <a:pt x="425441" y="1438266"/>
                  </a:lnTo>
                  <a:lnTo>
                    <a:pt x="424990" y="1441226"/>
                  </a:lnTo>
                  <a:lnTo>
                    <a:pt x="424540" y="1444185"/>
                  </a:lnTo>
                  <a:lnTo>
                    <a:pt x="424088" y="1447145"/>
                  </a:lnTo>
                  <a:lnTo>
                    <a:pt x="423624" y="1450104"/>
                  </a:lnTo>
                  <a:lnTo>
                    <a:pt x="423160" y="1453063"/>
                  </a:lnTo>
                  <a:lnTo>
                    <a:pt x="422696" y="1456023"/>
                  </a:lnTo>
                  <a:lnTo>
                    <a:pt x="422221" y="1458982"/>
                  </a:lnTo>
                  <a:lnTo>
                    <a:pt x="421744" y="1461942"/>
                  </a:lnTo>
                  <a:lnTo>
                    <a:pt x="421266" y="1464901"/>
                  </a:lnTo>
                  <a:lnTo>
                    <a:pt x="420783" y="1467860"/>
                  </a:lnTo>
                  <a:lnTo>
                    <a:pt x="420292" y="1470820"/>
                  </a:lnTo>
                  <a:lnTo>
                    <a:pt x="419801" y="1473779"/>
                  </a:lnTo>
                  <a:lnTo>
                    <a:pt x="419309" y="1476739"/>
                  </a:lnTo>
                  <a:lnTo>
                    <a:pt x="418804" y="1479698"/>
                  </a:lnTo>
                  <a:lnTo>
                    <a:pt x="418300" y="1482657"/>
                  </a:lnTo>
                  <a:lnTo>
                    <a:pt x="417796" y="1485617"/>
                  </a:lnTo>
                  <a:lnTo>
                    <a:pt x="417282" y="1488576"/>
                  </a:lnTo>
                  <a:lnTo>
                    <a:pt x="416765" y="1491536"/>
                  </a:lnTo>
                  <a:lnTo>
                    <a:pt x="416248" y="1494495"/>
                  </a:lnTo>
                  <a:lnTo>
                    <a:pt x="415726" y="1497454"/>
                  </a:lnTo>
                  <a:lnTo>
                    <a:pt x="415196" y="1500414"/>
                  </a:lnTo>
                  <a:lnTo>
                    <a:pt x="414666" y="1503373"/>
                  </a:lnTo>
                  <a:lnTo>
                    <a:pt x="414136" y="1506333"/>
                  </a:lnTo>
                  <a:lnTo>
                    <a:pt x="413594" y="1509292"/>
                  </a:lnTo>
                  <a:lnTo>
                    <a:pt x="413051" y="151225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14311" y="1694495"/>
              <a:ext cx="444739" cy="0"/>
            </a:xfrm>
            <a:custGeom>
              <a:avLst/>
              <a:pathLst>
                <a:path w="444739" h="0">
                  <a:moveTo>
                    <a:pt x="0" y="0"/>
                  </a:moveTo>
                  <a:lnTo>
                    <a:pt x="4447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8630" y="1335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18630" y="924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18630" y="1998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18630" y="2436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2024-03-31T16:18:34Z</dcterms:modified>
</cp:coreProperties>
</file>