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F895B-E773-441D-94BC-6950C6BC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4C4F8-04A1-41B5-9A91-8169B447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08C64-F5E5-47A8-8EF8-654A7C0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63D02-2113-4A3B-931C-0C311F68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3198E-2354-4D8E-AB5B-D87397AA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2E7F-C675-40CC-AC33-F2AF2A31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6784BB-2C1E-4F04-A88C-7B5D89B85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D8298-34D1-4CF5-973A-E51484A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9812-2C66-4A56-9C7B-54DBB55F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2F80E-3F06-48DE-9B44-A3A79919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0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28812D-5EE7-4148-A4A3-3C6B22CC7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C22391-B08F-485E-B64B-FD79B047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E978F-D61C-413E-A7E6-91AF191C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5F193-CFDA-4AD3-AAE0-001942A1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828CAB-41DA-45CA-AEA6-0E351427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8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1093-21FF-42EB-80D7-75950019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38A2F-A3C7-478C-BD86-D24D7957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614CB-D094-46C1-821B-E2C158FD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1A9F4-5C41-4C95-8314-31E98C83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4E0DC-744D-4EDA-9FCA-289D058F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240C3-BD5A-4FFC-9739-6F778F0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2B1E6-5F61-4779-972F-50F70CA4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E2145-BDE4-44EE-AF6E-7B21AC42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EA885-5A5D-4DFD-8F72-F805FDD2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8B7B2-3686-4262-99D4-7AC86FB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1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81621-CF1C-416C-81EF-3945A1DB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A8C8E-4228-45C9-955B-F89F42DAF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880EB2-C68F-4ABE-8C82-6DAE87007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7220A-F099-4544-B09F-129D4C84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73DD5-8E42-43B0-B272-0A6342D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8E756-7E70-47C4-86F0-CD762EE0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3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A199-3E08-4D24-BA52-B991CA91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EDD17-D728-4164-8013-911EEA9A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7B4A84-4D96-4471-8C2D-8D27EA94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F355E9-2539-411C-B3C6-A99E08D74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52F8BD-AAFB-4D0E-9C69-8F0C55683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D7E167-1179-4ECF-883F-B53D2817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F7A902-6834-4437-B0BC-8A7842D7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3194F7-D8A5-4C94-92B8-2C203445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6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431B-45CE-4506-BB93-EC8E8002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A1113-8BCF-4A80-B201-DFC4D9F9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A71978-4F05-4821-8873-D3E68B20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F2C368-7E74-4D0C-81D8-4F15F393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082A00-BB09-46BA-9C87-722629F4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5B9A7-8DBF-45E2-BF10-66B5C592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8A7D44-2B44-4DA3-BB32-AE676927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00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CA5E8-ECC8-4686-B433-DCD4E8DD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F0E6D-D472-4630-9645-29C79E78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A6E3C-9DC0-4653-B1D0-2C820362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1FEB9-343A-4150-B479-85E719C9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45C509-B1F4-4C5A-AEBF-E971309D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276D1-A78B-4BDE-A196-DF30A0CC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3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F26B-48CE-460F-830B-247F8FD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C4BF8C-DD83-42A4-9086-B88625B25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61AF87-A71D-4A4C-A776-5FEA2921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5FF7E-5370-4983-8227-504E6E97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C8F50-74E0-497D-85C1-CFC21AD3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D6386-0914-44BD-A7C6-4ACF3B57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7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4AECB-9338-4C52-8DE8-693D3486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E3D50-5440-4670-9C57-97C85173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9D7CB-7132-4C84-BC87-FEFA3D8E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E6A2-241A-46B1-913C-364672F5FEBD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FE7AE-8775-4905-8307-2F299792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8AEC0-21E8-4FD7-99D6-FA83370CD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A8F4-A298-4675-8A5C-57E8B74FC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3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B2B4F4-25AF-4439-BAB6-584CDD08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12677"/>
            <a:ext cx="9144000" cy="1655762"/>
          </a:xfrm>
        </p:spPr>
        <p:txBody>
          <a:bodyPr>
            <a:normAutofit/>
          </a:bodyPr>
          <a:lstStyle/>
          <a:p>
            <a:r>
              <a:rPr lang="es-ES" sz="2800" b="1" dirty="0"/>
              <a:t>Compiladores y Traductores</a:t>
            </a:r>
          </a:p>
          <a:p>
            <a:r>
              <a:rPr lang="es-ES" sz="2000" b="1" dirty="0"/>
              <a:t>Elaborado por:</a:t>
            </a:r>
            <a:r>
              <a:rPr lang="es-ES" sz="2000" dirty="0"/>
              <a:t> Luis Manuel Tercero</a:t>
            </a:r>
          </a:p>
          <a:p>
            <a:r>
              <a:rPr lang="es-ES" sz="2000" b="1" dirty="0"/>
              <a:t>Docente:</a:t>
            </a:r>
            <a:r>
              <a:rPr lang="es-ES" sz="2000" dirty="0"/>
              <a:t> Ing. Wilmer Palacios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AAAC67-D6B8-4D46-B09E-357EBAF982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41" y="755362"/>
            <a:ext cx="3357315" cy="3357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4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179"/>
            <a:ext cx="10515600" cy="46796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Debemos tener en cuenta que el concepto de traductor surgió así por primera vez  como un programa que traducía un lenguaje a otro lenguaje. En el caso particular de que el lenguaje a traducir es un lenguaje de alto nivel y el lenguaje traducido de bajo nivel, se emplea el término compilador.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Siendo este uno de los principales temas al iniciar esta clase,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y Traductores.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23" y="949460"/>
            <a:ext cx="6488016" cy="2479540"/>
          </a:xfrm>
        </p:spPr>
        <p:txBody>
          <a:bodyPr>
            <a:no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Colaboratory, también llamado "</a:t>
            </a:r>
            <a:r>
              <a:rPr lang="es-ES" sz="20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es un sitio web que te permite ejecutar y programar en Python en nuestros navegadores que nos da las siguientes ventajas:</a:t>
            </a:r>
            <a:b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* No requiere configuración</a:t>
            </a:r>
            <a:b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* Da acceso gratuito a </a:t>
            </a:r>
            <a:r>
              <a:rPr lang="es-ES" sz="20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GPUs</a:t>
            </a:r>
            <a:b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* Permite compartir contenido fácilmente.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é es Google Colab? | Cursos GIS | TYC GIS Formación">
            <a:extLst>
              <a:ext uri="{FF2B5EF4-FFF2-40B4-BE49-F238E27FC236}">
                <a16:creationId xmlns:a16="http://schemas.microsoft.com/office/drawing/2014/main" id="{55603B7C-783D-4348-94CC-2916E5FE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26" y="1445619"/>
            <a:ext cx="3966761" cy="39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56B374-EA62-410D-BF54-E32E2ACC165D}"/>
              </a:ext>
            </a:extLst>
          </p:cNvPr>
          <p:cNvSpPr txBox="1">
            <a:spLocks/>
          </p:cNvSpPr>
          <p:nvPr/>
        </p:nvSpPr>
        <p:spPr>
          <a:xfrm>
            <a:off x="1411076" y="3337365"/>
            <a:ext cx="6488016" cy="3069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numbers = [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46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average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= sum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item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numbers: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item &gt;=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sum = sum + item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x +=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average = sum /x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average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(test())</a:t>
            </a:r>
          </a:p>
        </p:txBody>
      </p:sp>
    </p:spTree>
    <p:extLst>
      <p:ext uri="{BB962C8B-B14F-4D97-AF65-F5344CB8AC3E}">
        <p14:creationId xmlns:p14="http://schemas.microsoft.com/office/powerpoint/2010/main" val="3590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66" y="1894155"/>
            <a:ext cx="6488016" cy="30696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 autómata finito determinista 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(abreviado AFD)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 autómata finito que además es un sistema determinista; es decir, para cada estado en que se encuentre el autómata, y con cualquier símbolo del alfabeto leído, existe siempre no más de una transición posible desde ese estado y con ese símbolo.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D342B0-D1CC-4EF0-BFFF-7A2FA18C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07" y="1666760"/>
            <a:ext cx="3524479" cy="352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29" y="1384998"/>
            <a:ext cx="4515996" cy="45286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expresiones regulares son una forma de especificar patrones, entendiendo por patrón la forma de describir cadenas de caracteres. Es la forma de definir los tokens o componentes léxicos y, como veremos, cada patrón concuerda con una serie de cadenas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ase De Análisis Léxico del compilador | RicardoGeek">
            <a:extLst>
              <a:ext uri="{FF2B5EF4-FFF2-40B4-BE49-F238E27FC236}">
                <a16:creationId xmlns:a16="http://schemas.microsoft.com/office/drawing/2014/main" id="{9E0D74AB-C7F5-4C33-A9E0-81D0973B9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t="22708"/>
          <a:stretch/>
        </p:blipFill>
        <p:spPr bwMode="auto">
          <a:xfrm>
            <a:off x="5189541" y="1966340"/>
            <a:ext cx="6494762" cy="336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CA00F88-3544-4D57-867A-637FA13B4338}"/>
              </a:ext>
            </a:extLst>
          </p:cNvPr>
          <p:cNvSpPr txBox="1">
            <a:spLocks/>
          </p:cNvSpPr>
          <p:nvPr/>
        </p:nvSpPr>
        <p:spPr>
          <a:xfrm>
            <a:off x="3187089" y="667065"/>
            <a:ext cx="5817822" cy="817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EXPRESIONES REGULARES</a:t>
            </a:r>
          </a:p>
        </p:txBody>
      </p:sp>
    </p:spTree>
    <p:extLst>
      <p:ext uri="{BB962C8B-B14F-4D97-AF65-F5344CB8AC3E}">
        <p14:creationId xmlns:p14="http://schemas.microsoft.com/office/powerpoint/2010/main" val="331501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8" y="1189074"/>
            <a:ext cx="4945654" cy="45947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GRAMATICA FORMALES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 gramática formal es una estructura lógico-matemática con un conjunto de reglas de formación que definen las cadenas de caracteres admisibles en un determinado lenguaje formal o lengua natural.</a:t>
            </a: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{&quot;font&quot;:{&quot;size&quot;:24,&quot;color&quot;:&quot;#000000&quot;,&quot;family&quot;:&quot;Arial&quot;},&quot;id&quot;:&quot;1&quot;,&quot;backgroundColor&quot;:&quot;#ffffff&quot;,&quot;aid&quot;:null,&quot;type&quot;:&quot;lalign*&quot;,&quot;code&quot;:&quot;\\begin{lalign*}\n&amp;{S\\,\\to\\,aA\\;\\text{|}\\;\\,bA}\\\\\n&amp;{A\\,\\to\\,aB\\,\\text{|}\\;\\,bB\\,\\;\\text{|}\\;a}\\\\\n&amp;{B\\,\\to\\,aA\\,\\text{|}\\;\\,bA}\t\n\\end{lalign*}&quot;,&quot;backgroundColorModified&quot;:false,&quot;ts&quot;:1623127661934,&quot;cs&quot;:&quot;+nAsXMRgPT5hSLuEGQVKUA==&quot;,&quot;size&quot;:{&quot;width&quot;:280,&quot;height&quot;:134}}">
            <a:extLst>
              <a:ext uri="{FF2B5EF4-FFF2-40B4-BE49-F238E27FC236}">
                <a16:creationId xmlns:a16="http://schemas.microsoft.com/office/drawing/2014/main" id="{4D74CB21-5799-4553-B319-950B1206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8736"/>
            <a:ext cx="266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{&quot;code&quot;:&quot;\\begin{lalign*}\n&amp;{N\\,=\\,\\left\\{a,b\\right\\}}\\\\\n&amp;{T\\,\\,=\\,\\left\\{S,A,B\\right\\}}\\\\\n&amp;{S\\,\\,=\\,\\left\\{S\\right\\}}\\\\\n&amp;{P\\,\\,=\\,3}\t\n\\end{lalign*}&quot;,&quot;id&quot;:&quot;2&quot;,&quot;aid&quot;:null,&quot;backgroundColor&quot;:&quot;#ffffff&quot;,&quot;font&quot;:{&quot;size&quot;:24,&quot;family&quot;:&quot;Arial&quot;,&quot;color&quot;:&quot;#000000&quot;},&quot;type&quot;:&quot;lalign*&quot;,&quot;backgroundColorModified&quot;:false,&quot;ts&quot;:1623127906974,&quot;cs&quot;:&quot;22LPPspjCY0Pb/cIaBJFgQ==&quot;,&quot;size&quot;:{&quot;width&quot;:242,&quot;height&quot;:174}}">
            <a:extLst>
              <a:ext uri="{FF2B5EF4-FFF2-40B4-BE49-F238E27FC236}">
                <a16:creationId xmlns:a16="http://schemas.microsoft.com/office/drawing/2014/main" id="{AE44F87B-C307-466F-B1FA-8817412F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6212"/>
            <a:ext cx="23145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{&quot;aid&quot;:null,&quot;backgroundColor&quot;:&quot;#ffffff&quot;,&quot;font&quot;:{&quot;size&quot;:24,&quot;color&quot;:&quot;#000000&quot;,&quot;family&quot;:&quot;Arial&quot;},&quot;code&quot;:&quot;\\begin{lalign*}\n&amp;{S\\,\\to\\,aA\\,\\to abB\\to\\,abaA\\,\\,...}\\\\\n&amp;{...\\to ababB\\,\\to\\,ababaA\\,\\to ababaa}\t\n\\end{lalign*}&quot;,&quot;type&quot;:&quot;lalign*&quot;,&quot;backgroundColorModified&quot;:false,&quot;id&quot;:&quot;3&quot;,&quot;ts&quot;:1623128263593,&quot;cs&quot;:&quot;OvAEPDlkncQMeGXYrFPOiw==&quot;,&quot;size&quot;:{&quot;width&quot;:562,&quot;height&quot;:76}}">
            <a:extLst>
              <a:ext uri="{FF2B5EF4-FFF2-40B4-BE49-F238E27FC236}">
                <a16:creationId xmlns:a16="http://schemas.microsoft.com/office/drawing/2014/main" id="{FD01AE58-C0C3-410C-9C33-BCB7F5A3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688"/>
            <a:ext cx="53625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8165-F2C0-45DE-BBAB-6A377C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52" y="1894900"/>
            <a:ext cx="9936295" cy="407624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el procedimiento para </a:t>
            </a:r>
            <a:r>
              <a:rPr lang="es-E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transformar</a:t>
            </a: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autómata no determinista aun autómata finito determinista para su mejor comprensión y desarrollo en software, esto por medio de un procedimiento </a:t>
            </a:r>
            <a:r>
              <a:rPr lang="es-E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involucra cuatro sencillos pasos.</a:t>
            </a:r>
            <a:b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AFN y un AFD?</a:t>
            </a:r>
            <a:b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autómata finito no determinista (abreviado AFND) es un autómata finito que, a diferencia de los autómatas finitos deterministas (</a:t>
            </a:r>
            <a:r>
              <a:rPr lang="es-E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AFD</a:t>
            </a: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posee al menos un estado q ∈ Q, tal que para un símbolo a ∈ Σ del alfabeto, existe más de una transición δ(</a:t>
            </a:r>
            <a:r>
              <a:rPr lang="es-E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q,a</a:t>
            </a:r>
            <a: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posible.</a:t>
            </a:r>
            <a:br>
              <a:rPr lang="es-E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645E61-921F-45E1-9DF8-160B50418DEF}"/>
              </a:ext>
            </a:extLst>
          </p:cNvPr>
          <p:cNvSpPr txBox="1">
            <a:spLocks/>
          </p:cNvSpPr>
          <p:nvPr/>
        </p:nvSpPr>
        <p:spPr>
          <a:xfrm>
            <a:off x="2462499" y="1035585"/>
            <a:ext cx="7267001" cy="6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UNA CONVERSION DE UN AFND A UN AFD?</a:t>
            </a:r>
          </a:p>
        </p:txBody>
      </p:sp>
    </p:spTree>
    <p:extLst>
      <p:ext uri="{BB962C8B-B14F-4D97-AF65-F5344CB8AC3E}">
        <p14:creationId xmlns:p14="http://schemas.microsoft.com/office/powerpoint/2010/main" val="379326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B4E9-18F0-442A-86BC-7A2F5CCA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544371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477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Debemos tener en cuenta que el concepto de traductor surgió así por primera vez  como un programa que traducía un lenguaje a otro lenguaje. En el caso particular de que el lenguaje a traducir es un lenguaje de alto nivel y el lenguaje traducido de bajo nivel, se emplea el término compilador.  Siendo este uno de los principales temas al iniciar esta clase, Compiladores y Traductores.</vt:lpstr>
      <vt:lpstr>GOOGLE COLAB Colaboratory, también llamado "Colab", es un sitio web que te permite ejecutar y programar en Python en nuestros navegadores que nos da las siguientes ventajas:  * No requiere configuración  * Da acceso gratuito a GPUs  * Permite compartir contenido fácilmente.</vt:lpstr>
      <vt:lpstr>Un autómata finito determinista (abreviado AFD) es un autómata finito que además es un sistema determinista; es decir, para cada estado en que se encuentre el autómata, y con cualquier símbolo del alfabeto leído, existe siempre no más de una transición posible desde ese estado y con ese símbolo. </vt:lpstr>
      <vt:lpstr>Las expresiones regulares son una forma de especificar patrones, entendiendo por patrón la forma de describir cadenas de caracteres. Es la forma de definir los tokens o componentes léxicos y, como veremos, cada patrón concuerda con una serie de cadenas </vt:lpstr>
      <vt:lpstr>GRAMATICA FORMALES Una gramática formal es una estructura lógico-matemática con un conjunto de reglas de formación que definen las cadenas de caracteres admisibles en un determinado lenguaje formal o lengua natural. </vt:lpstr>
      <vt:lpstr>Es el procedimiento para transformar un autómata no determinista aun autómata finito determinista para su mejor comprensión y desarrollo en software, esto por medio de un procedimiento que involucra cuatro sencillos pasos.  ¿Qué es un AFN y un AFD? Un autómata finito no determinista (abreviado AFND) es un autómata finito que, a diferencia de los autómatas finitos deterministas (AFD), posee al menos un estado q ∈ Q, tal que para un símbolo a ∈ Σ del alfabeto, existe más de una transición δ(q,a) posible.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Tercero</dc:creator>
  <cp:lastModifiedBy>Luis Tercero</cp:lastModifiedBy>
  <cp:revision>5</cp:revision>
  <dcterms:created xsi:type="dcterms:W3CDTF">2021-07-03T06:15:21Z</dcterms:created>
  <dcterms:modified xsi:type="dcterms:W3CDTF">2021-07-03T07:01:54Z</dcterms:modified>
</cp:coreProperties>
</file>