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030BB-EA94-497F-BF5B-D90AC3EC981D}" type="datetimeFigureOut">
              <a:rPr lang="es-PE" smtClean="0"/>
              <a:t>20/11/2021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84FE1-DEDC-4177-8AA8-1DF6654A5D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602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84FE1-DEDC-4177-8AA8-1DF6654A5D5B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435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eb.facebook.com/recover/initiate/?privacy_mutation_token=eyJ0eXBlIjowLCJjcmVhdGlvbl90aW1lIjoxNjM3NDE2MzMwLCJjYWxsc2l0ZV9pZCI6MzgxMjI5MDc5NTc1OTQ2fQ%3D%3D&amp;ars=facebook_log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060104" y="548680"/>
            <a:ext cx="5328592" cy="540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Rectángulo"/>
          <p:cNvSpPr/>
          <p:nvPr/>
        </p:nvSpPr>
        <p:spPr>
          <a:xfrm>
            <a:off x="3419872" y="2537672"/>
            <a:ext cx="3168352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Ingrese su usuario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41607" y="2537672"/>
            <a:ext cx="567680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419872" y="3361184"/>
            <a:ext cx="3168352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Ingrese su usuario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841607" y="3361184"/>
            <a:ext cx="567680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2842707" y="4293096"/>
            <a:ext cx="37466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ENTRAR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841606" y="5085184"/>
            <a:ext cx="374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>
                <a:hlinkClick r:id="rId2"/>
              </a:rPr>
              <a:t>¿Has olvidado la </a:t>
            </a:r>
            <a:r>
              <a:rPr lang="es-PE" sz="1600" dirty="0">
                <a:hlinkClick r:id="rId2"/>
              </a:rPr>
              <a:t>contraseña</a:t>
            </a:r>
            <a:r>
              <a:rPr lang="es-PE" sz="1400" dirty="0">
                <a:hlinkClick r:id="rId2"/>
              </a:rPr>
              <a:t>?</a:t>
            </a:r>
            <a:endParaRPr lang="es-PE" sz="1400" dirty="0"/>
          </a:p>
        </p:txBody>
      </p:sp>
      <p:sp>
        <p:nvSpPr>
          <p:cNvPr id="16" name="15 Rectángulo"/>
          <p:cNvSpPr/>
          <p:nvPr/>
        </p:nvSpPr>
        <p:spPr>
          <a:xfrm>
            <a:off x="3787745" y="980728"/>
            <a:ext cx="1936383" cy="122413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Imagen  No disponible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64" y="2611517"/>
            <a:ext cx="468000" cy="421134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97" y="3403888"/>
            <a:ext cx="495499" cy="4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45 Rectángulo"/>
          <p:cNvSpPr/>
          <p:nvPr/>
        </p:nvSpPr>
        <p:spPr>
          <a:xfrm>
            <a:off x="-36512" y="6381328"/>
            <a:ext cx="918051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18 Rectángulo"/>
          <p:cNvSpPr/>
          <p:nvPr/>
        </p:nvSpPr>
        <p:spPr>
          <a:xfrm>
            <a:off x="-36512" y="-27384"/>
            <a:ext cx="9180512" cy="4321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-36512" y="404740"/>
            <a:ext cx="495675" cy="4320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59163" y="404664"/>
            <a:ext cx="2412200" cy="4320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Empresa  uno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-36512" y="836788"/>
            <a:ext cx="864000" cy="5544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" y="1777752"/>
            <a:ext cx="715144" cy="643136"/>
          </a:xfrm>
          <a:prstGeom prst="rect">
            <a:avLst/>
          </a:prstGeom>
        </p:spPr>
      </p:pic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" y="2712934"/>
            <a:ext cx="681953" cy="572050"/>
          </a:xfrm>
          <a:prstGeom prst="rect">
            <a:avLst/>
          </a:prstGeom>
        </p:spPr>
      </p:pic>
      <p:pic>
        <p:nvPicPr>
          <p:cNvPr id="24" name="2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" y="3609104"/>
            <a:ext cx="768622" cy="756000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7346542" y="6444044"/>
            <a:ext cx="168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Versión 1.0.0</a:t>
            </a:r>
            <a:endParaRPr lang="es-PE" dirty="0"/>
          </a:p>
        </p:txBody>
      </p:sp>
      <p:sp>
        <p:nvSpPr>
          <p:cNvPr id="28" name="27 Recortar rectángulo de esquina del mismo lado"/>
          <p:cNvSpPr/>
          <p:nvPr/>
        </p:nvSpPr>
        <p:spPr>
          <a:xfrm>
            <a:off x="1187624" y="976714"/>
            <a:ext cx="1800200" cy="364054"/>
          </a:xfrm>
          <a:prstGeom prst="snip2Same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Productos</a:t>
            </a:r>
            <a:endParaRPr lang="es-PE" dirty="0"/>
          </a:p>
        </p:txBody>
      </p:sp>
      <p:sp>
        <p:nvSpPr>
          <p:cNvPr id="29" name="28 Recortar rectángulo de esquina del mismo lado"/>
          <p:cNvSpPr/>
          <p:nvPr/>
        </p:nvSpPr>
        <p:spPr>
          <a:xfrm>
            <a:off x="3131840" y="976714"/>
            <a:ext cx="1800200" cy="364054"/>
          </a:xfrm>
          <a:prstGeom prst="snip2Same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Clientes</a:t>
            </a:r>
            <a:endParaRPr lang="es-PE" dirty="0"/>
          </a:p>
        </p:txBody>
      </p:sp>
      <p:sp>
        <p:nvSpPr>
          <p:cNvPr id="30" name="29 Recortar rectángulo de esquina del mismo lado"/>
          <p:cNvSpPr/>
          <p:nvPr/>
        </p:nvSpPr>
        <p:spPr>
          <a:xfrm>
            <a:off x="5076056" y="975557"/>
            <a:ext cx="1800200" cy="364054"/>
          </a:xfrm>
          <a:prstGeom prst="snip2Same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Pedidos</a:t>
            </a:r>
            <a:endParaRPr lang="es-PE" dirty="0"/>
          </a:p>
        </p:txBody>
      </p:sp>
      <p:pic>
        <p:nvPicPr>
          <p:cNvPr id="31" name="3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29677"/>
            <a:ext cx="576064" cy="416949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179512" y="6444044"/>
            <a:ext cx="495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Todos los  derechos reservados - </a:t>
            </a:r>
            <a:r>
              <a:rPr lang="es-PE" dirty="0" smtClean="0"/>
              <a:t>2021</a:t>
            </a:r>
            <a:endParaRPr lang="es-PE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7161" y="16192"/>
            <a:ext cx="193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Modulo </a:t>
            </a:r>
            <a:r>
              <a:rPr lang="es-PE" dirty="0" smtClean="0">
                <a:solidFill>
                  <a:schemeClr val="bg1"/>
                </a:solidFill>
              </a:rPr>
              <a:t>Ventas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14697" y="-9694"/>
            <a:ext cx="16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Luis Salazar R.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7" name="46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" y="4653136"/>
            <a:ext cx="828048" cy="504056"/>
          </a:xfrm>
          <a:prstGeom prst="rect">
            <a:avLst/>
          </a:prstGeom>
        </p:spPr>
      </p:pic>
      <p:pic>
        <p:nvPicPr>
          <p:cNvPr id="49" name="48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22997"/>
            <a:ext cx="731861" cy="533796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" y="502830"/>
            <a:ext cx="396000" cy="261874"/>
          </a:xfrm>
          <a:prstGeom prst="rect">
            <a:avLst/>
          </a:prstGeom>
        </p:spPr>
      </p:pic>
      <p:sp>
        <p:nvSpPr>
          <p:cNvPr id="51" name="50 Rectángulo"/>
          <p:cNvSpPr/>
          <p:nvPr/>
        </p:nvSpPr>
        <p:spPr>
          <a:xfrm>
            <a:off x="3104285" y="404740"/>
            <a:ext cx="495675" cy="4320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51 Rectángulo"/>
          <p:cNvSpPr/>
          <p:nvPr/>
        </p:nvSpPr>
        <p:spPr>
          <a:xfrm>
            <a:off x="3599960" y="404664"/>
            <a:ext cx="2412200" cy="4320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División uno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3" name="52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41" y="502830"/>
            <a:ext cx="396000" cy="261874"/>
          </a:xfrm>
          <a:prstGeom prst="rect">
            <a:avLst/>
          </a:prstGeom>
        </p:spPr>
      </p:pic>
      <p:sp>
        <p:nvSpPr>
          <p:cNvPr id="54" name="53 Rectángulo"/>
          <p:cNvSpPr/>
          <p:nvPr/>
        </p:nvSpPr>
        <p:spPr>
          <a:xfrm>
            <a:off x="6228184" y="404740"/>
            <a:ext cx="495675" cy="4320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54 Rectángulo"/>
          <p:cNvSpPr/>
          <p:nvPr/>
        </p:nvSpPr>
        <p:spPr>
          <a:xfrm>
            <a:off x="6723859" y="404664"/>
            <a:ext cx="2412200" cy="4320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Sucursal uno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6" name="5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40" y="502830"/>
            <a:ext cx="396000" cy="2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23528" y="2060848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400" dirty="0" smtClean="0"/>
          </a:p>
          <a:p>
            <a:endParaRPr lang="es-PE" sz="1400" dirty="0"/>
          </a:p>
          <a:p>
            <a:endParaRPr lang="es-PE" sz="1400" dirty="0" smtClean="0"/>
          </a:p>
          <a:p>
            <a:endParaRPr lang="es-PE" sz="1400" dirty="0" smtClean="0"/>
          </a:p>
          <a:p>
            <a:pPr algn="ctr"/>
            <a:r>
              <a:rPr lang="es-PE" sz="1400" dirty="0" smtClean="0"/>
              <a:t>Memoria USB 50GB</a:t>
            </a:r>
          </a:p>
          <a:p>
            <a:r>
              <a:rPr lang="es-PE" sz="1400" dirty="0" smtClean="0"/>
              <a:t>Línea: PC</a:t>
            </a:r>
          </a:p>
          <a:p>
            <a:r>
              <a:rPr lang="es-PE" sz="1400" dirty="0" smtClean="0"/>
              <a:t>Marca: Kingston</a:t>
            </a:r>
          </a:p>
          <a:p>
            <a:r>
              <a:rPr lang="es-PE" sz="1400" dirty="0" smtClean="0"/>
              <a:t>Precio:  S/. 50.00</a:t>
            </a:r>
          </a:p>
          <a:p>
            <a:endParaRPr lang="es-PE" sz="14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82677"/>
            <a:ext cx="936104" cy="526243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359552" y="2312876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CuadroTexto"/>
          <p:cNvSpPr txBox="1"/>
          <p:nvPr/>
        </p:nvSpPr>
        <p:spPr>
          <a:xfrm>
            <a:off x="3194777" y="548680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Listado de productos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5536" y="1385544"/>
            <a:ext cx="720918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Ingrese un texto a buscar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7604720" y="1385544"/>
            <a:ext cx="1143744" cy="531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Buscar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2051720" y="2060848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400" dirty="0" smtClean="0"/>
          </a:p>
          <a:p>
            <a:endParaRPr lang="es-PE" sz="1400" dirty="0"/>
          </a:p>
          <a:p>
            <a:endParaRPr lang="es-PE" sz="1400" dirty="0" smtClean="0"/>
          </a:p>
          <a:p>
            <a:endParaRPr lang="es-PE" sz="1400" dirty="0" smtClean="0"/>
          </a:p>
          <a:p>
            <a:pPr algn="ctr"/>
            <a:r>
              <a:rPr lang="es-PE" sz="1400" dirty="0" smtClean="0"/>
              <a:t>Memoria USB 50GB</a:t>
            </a:r>
          </a:p>
          <a:p>
            <a:r>
              <a:rPr lang="es-PE" sz="1400" dirty="0" smtClean="0"/>
              <a:t>Línea: PC</a:t>
            </a:r>
          </a:p>
          <a:p>
            <a:r>
              <a:rPr lang="es-PE" sz="1400" dirty="0" smtClean="0"/>
              <a:t>Marca: Kingston</a:t>
            </a:r>
          </a:p>
          <a:p>
            <a:r>
              <a:rPr lang="es-PE" sz="1400" dirty="0" smtClean="0"/>
              <a:t>Precio:  S/. 50.00</a:t>
            </a:r>
          </a:p>
          <a:p>
            <a:endParaRPr lang="es-PE" sz="1400" dirty="0"/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182677"/>
            <a:ext cx="936104" cy="526243"/>
          </a:xfrm>
          <a:prstGeom prst="rect">
            <a:avLst/>
          </a:prstGeom>
        </p:spPr>
      </p:pic>
      <p:sp>
        <p:nvSpPr>
          <p:cNvPr id="15" name="14 Rectángulo"/>
          <p:cNvSpPr/>
          <p:nvPr/>
        </p:nvSpPr>
        <p:spPr>
          <a:xfrm>
            <a:off x="2087744" y="2312876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18 Rectángulo redondeado"/>
          <p:cNvSpPr/>
          <p:nvPr/>
        </p:nvSpPr>
        <p:spPr>
          <a:xfrm>
            <a:off x="3779912" y="2060848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400" dirty="0" smtClean="0"/>
          </a:p>
          <a:p>
            <a:endParaRPr lang="es-PE" sz="1400" dirty="0"/>
          </a:p>
          <a:p>
            <a:endParaRPr lang="es-PE" sz="1400" dirty="0" smtClean="0"/>
          </a:p>
          <a:p>
            <a:endParaRPr lang="es-PE" sz="1400" dirty="0" smtClean="0"/>
          </a:p>
          <a:p>
            <a:pPr algn="ctr"/>
            <a:r>
              <a:rPr lang="es-PE" sz="1400" dirty="0" smtClean="0"/>
              <a:t>Memoria USB 50GB</a:t>
            </a:r>
          </a:p>
          <a:p>
            <a:r>
              <a:rPr lang="es-PE" sz="1400" dirty="0" smtClean="0"/>
              <a:t>Línea: PC</a:t>
            </a:r>
          </a:p>
          <a:p>
            <a:r>
              <a:rPr lang="es-PE" sz="1400" dirty="0" smtClean="0"/>
              <a:t>Marca: Kingston</a:t>
            </a:r>
          </a:p>
          <a:p>
            <a:r>
              <a:rPr lang="es-PE" sz="1400" dirty="0" smtClean="0"/>
              <a:t>Precio:  S/. 50.00</a:t>
            </a:r>
          </a:p>
          <a:p>
            <a:endParaRPr lang="es-PE" sz="1400" dirty="0"/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182677"/>
            <a:ext cx="936104" cy="526243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3815936" y="2312876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21 Rectángulo redondeado"/>
          <p:cNvSpPr/>
          <p:nvPr/>
        </p:nvSpPr>
        <p:spPr>
          <a:xfrm>
            <a:off x="5508104" y="2060848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400" dirty="0" smtClean="0"/>
          </a:p>
          <a:p>
            <a:endParaRPr lang="es-PE" sz="1400" dirty="0"/>
          </a:p>
          <a:p>
            <a:endParaRPr lang="es-PE" sz="1400" dirty="0" smtClean="0"/>
          </a:p>
          <a:p>
            <a:endParaRPr lang="es-PE" sz="1400" dirty="0" smtClean="0"/>
          </a:p>
          <a:p>
            <a:pPr algn="ctr"/>
            <a:r>
              <a:rPr lang="es-PE" sz="1400" dirty="0" smtClean="0"/>
              <a:t>Memoria USB 50GB</a:t>
            </a:r>
          </a:p>
          <a:p>
            <a:r>
              <a:rPr lang="es-PE" sz="1400" dirty="0" smtClean="0"/>
              <a:t>Línea: PC</a:t>
            </a:r>
          </a:p>
          <a:p>
            <a:r>
              <a:rPr lang="es-PE" sz="1400" dirty="0" smtClean="0"/>
              <a:t>Marca: Kingston</a:t>
            </a:r>
          </a:p>
          <a:p>
            <a:r>
              <a:rPr lang="es-PE" sz="1400" dirty="0" smtClean="0"/>
              <a:t>Precio:  S/. 50.00</a:t>
            </a:r>
          </a:p>
          <a:p>
            <a:endParaRPr lang="es-PE" sz="1400" dirty="0"/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182677"/>
            <a:ext cx="936104" cy="526243"/>
          </a:xfrm>
          <a:prstGeom prst="rect">
            <a:avLst/>
          </a:prstGeom>
        </p:spPr>
      </p:pic>
      <p:sp>
        <p:nvSpPr>
          <p:cNvPr id="24" name="23 Rectángulo"/>
          <p:cNvSpPr/>
          <p:nvPr/>
        </p:nvSpPr>
        <p:spPr>
          <a:xfrm>
            <a:off x="5544128" y="2312876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24 Rectángulo redondeado"/>
          <p:cNvSpPr/>
          <p:nvPr/>
        </p:nvSpPr>
        <p:spPr>
          <a:xfrm>
            <a:off x="7236296" y="2060848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400" dirty="0" smtClean="0"/>
          </a:p>
          <a:p>
            <a:endParaRPr lang="es-PE" sz="1400" dirty="0"/>
          </a:p>
          <a:p>
            <a:endParaRPr lang="es-PE" sz="1400" dirty="0" smtClean="0"/>
          </a:p>
          <a:p>
            <a:endParaRPr lang="es-PE" sz="1400" dirty="0" smtClean="0"/>
          </a:p>
          <a:p>
            <a:pPr algn="ctr"/>
            <a:r>
              <a:rPr lang="es-PE" sz="1400" dirty="0" smtClean="0"/>
              <a:t>Memoria USB 50GB</a:t>
            </a:r>
          </a:p>
          <a:p>
            <a:r>
              <a:rPr lang="es-PE" sz="1400" dirty="0" smtClean="0"/>
              <a:t>Línea: PC</a:t>
            </a:r>
          </a:p>
          <a:p>
            <a:r>
              <a:rPr lang="es-PE" sz="1400" dirty="0" smtClean="0"/>
              <a:t>Marca: Kingston</a:t>
            </a:r>
          </a:p>
          <a:p>
            <a:r>
              <a:rPr lang="es-PE" sz="1400" dirty="0" smtClean="0"/>
              <a:t>Precio:  S/. 50.00</a:t>
            </a:r>
          </a:p>
          <a:p>
            <a:endParaRPr lang="es-PE" sz="1400" dirty="0"/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182677"/>
            <a:ext cx="936104" cy="526243"/>
          </a:xfrm>
          <a:prstGeom prst="rect">
            <a:avLst/>
          </a:prstGeom>
        </p:spPr>
      </p:pic>
      <p:sp>
        <p:nvSpPr>
          <p:cNvPr id="27" name="26 Rectángulo"/>
          <p:cNvSpPr/>
          <p:nvPr/>
        </p:nvSpPr>
        <p:spPr>
          <a:xfrm>
            <a:off x="7272320" y="2312876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27 Rectángulo redondeado"/>
          <p:cNvSpPr/>
          <p:nvPr/>
        </p:nvSpPr>
        <p:spPr>
          <a:xfrm>
            <a:off x="323528" y="4149080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400" dirty="0" smtClean="0"/>
          </a:p>
          <a:p>
            <a:endParaRPr lang="es-PE" sz="1400" dirty="0"/>
          </a:p>
          <a:p>
            <a:endParaRPr lang="es-PE" sz="1400" dirty="0" smtClean="0"/>
          </a:p>
          <a:p>
            <a:endParaRPr lang="es-PE" sz="1400" dirty="0" smtClean="0"/>
          </a:p>
          <a:p>
            <a:pPr algn="ctr"/>
            <a:r>
              <a:rPr lang="es-PE" sz="1400" dirty="0" smtClean="0"/>
              <a:t>Memoria USB 50GB</a:t>
            </a:r>
          </a:p>
          <a:p>
            <a:r>
              <a:rPr lang="es-PE" sz="1400" dirty="0" smtClean="0"/>
              <a:t>Línea: PC</a:t>
            </a:r>
          </a:p>
          <a:p>
            <a:r>
              <a:rPr lang="es-PE" sz="1400" dirty="0" smtClean="0"/>
              <a:t>Marca: Kingston</a:t>
            </a:r>
          </a:p>
          <a:p>
            <a:r>
              <a:rPr lang="es-PE" sz="1400" dirty="0" smtClean="0"/>
              <a:t>Precio:  S/. 50.00</a:t>
            </a:r>
          </a:p>
          <a:p>
            <a:endParaRPr lang="es-PE" sz="1400" dirty="0"/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70909"/>
            <a:ext cx="936104" cy="526243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59552" y="4401108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30 Rectángulo redondeado"/>
          <p:cNvSpPr/>
          <p:nvPr/>
        </p:nvSpPr>
        <p:spPr>
          <a:xfrm>
            <a:off x="2051720" y="4149080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400" dirty="0" smtClean="0"/>
          </a:p>
          <a:p>
            <a:endParaRPr lang="es-PE" sz="1400" dirty="0"/>
          </a:p>
          <a:p>
            <a:endParaRPr lang="es-PE" sz="1400" dirty="0" smtClean="0"/>
          </a:p>
          <a:p>
            <a:endParaRPr lang="es-PE" sz="1400" dirty="0" smtClean="0"/>
          </a:p>
          <a:p>
            <a:pPr algn="ctr"/>
            <a:r>
              <a:rPr lang="es-PE" sz="1400" dirty="0" smtClean="0"/>
              <a:t>Memoria USB 50GB</a:t>
            </a:r>
          </a:p>
          <a:p>
            <a:r>
              <a:rPr lang="es-PE" sz="1400" dirty="0" smtClean="0"/>
              <a:t>Línea: PC</a:t>
            </a:r>
          </a:p>
          <a:p>
            <a:r>
              <a:rPr lang="es-PE" sz="1400" dirty="0" smtClean="0"/>
              <a:t>Marca: Kingston</a:t>
            </a:r>
          </a:p>
          <a:p>
            <a:r>
              <a:rPr lang="es-PE" sz="1400" dirty="0" smtClean="0"/>
              <a:t>Precio:  S/. 50.00</a:t>
            </a:r>
          </a:p>
          <a:p>
            <a:endParaRPr lang="es-PE" sz="1400" dirty="0"/>
          </a:p>
        </p:txBody>
      </p:sp>
      <p:pic>
        <p:nvPicPr>
          <p:cNvPr id="32" name="3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70909"/>
            <a:ext cx="936104" cy="526243"/>
          </a:xfrm>
          <a:prstGeom prst="rect">
            <a:avLst/>
          </a:prstGeom>
        </p:spPr>
      </p:pic>
      <p:sp>
        <p:nvSpPr>
          <p:cNvPr id="33" name="32 Rectángulo"/>
          <p:cNvSpPr/>
          <p:nvPr/>
        </p:nvSpPr>
        <p:spPr>
          <a:xfrm>
            <a:off x="2087744" y="4401108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33 Rectángulo redondeado"/>
          <p:cNvSpPr/>
          <p:nvPr/>
        </p:nvSpPr>
        <p:spPr>
          <a:xfrm>
            <a:off x="3779912" y="4149080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400" dirty="0" smtClean="0"/>
          </a:p>
          <a:p>
            <a:endParaRPr lang="es-PE" sz="1400" dirty="0"/>
          </a:p>
          <a:p>
            <a:endParaRPr lang="es-PE" sz="1400" dirty="0" smtClean="0"/>
          </a:p>
          <a:p>
            <a:endParaRPr lang="es-PE" sz="1400" dirty="0" smtClean="0"/>
          </a:p>
          <a:p>
            <a:pPr algn="ctr"/>
            <a:r>
              <a:rPr lang="es-PE" sz="1400" dirty="0" smtClean="0"/>
              <a:t>Memoria USB 50GB</a:t>
            </a:r>
          </a:p>
          <a:p>
            <a:r>
              <a:rPr lang="es-PE" sz="1400" dirty="0" smtClean="0"/>
              <a:t>Línea: PC</a:t>
            </a:r>
          </a:p>
          <a:p>
            <a:r>
              <a:rPr lang="es-PE" sz="1400" dirty="0" smtClean="0"/>
              <a:t>Marca: Kingston</a:t>
            </a:r>
          </a:p>
          <a:p>
            <a:r>
              <a:rPr lang="es-PE" sz="1400" dirty="0" smtClean="0"/>
              <a:t>Precio:  S/. 50.00</a:t>
            </a:r>
          </a:p>
          <a:p>
            <a:endParaRPr lang="es-PE" sz="1400" dirty="0"/>
          </a:p>
        </p:txBody>
      </p:sp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270909"/>
            <a:ext cx="936104" cy="526243"/>
          </a:xfrm>
          <a:prstGeom prst="rect">
            <a:avLst/>
          </a:prstGeom>
        </p:spPr>
      </p:pic>
      <p:sp>
        <p:nvSpPr>
          <p:cNvPr id="36" name="35 Rectángulo"/>
          <p:cNvSpPr/>
          <p:nvPr/>
        </p:nvSpPr>
        <p:spPr>
          <a:xfrm>
            <a:off x="3815936" y="4401108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36 Rectángulo redondeado"/>
          <p:cNvSpPr/>
          <p:nvPr/>
        </p:nvSpPr>
        <p:spPr>
          <a:xfrm>
            <a:off x="5508104" y="4149080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400" dirty="0" smtClean="0"/>
          </a:p>
          <a:p>
            <a:endParaRPr lang="es-PE" sz="1400" dirty="0"/>
          </a:p>
          <a:p>
            <a:endParaRPr lang="es-PE" sz="1400" dirty="0" smtClean="0"/>
          </a:p>
          <a:p>
            <a:endParaRPr lang="es-PE" sz="1400" dirty="0" smtClean="0"/>
          </a:p>
          <a:p>
            <a:pPr algn="ctr"/>
            <a:r>
              <a:rPr lang="es-PE" sz="1400" dirty="0" smtClean="0"/>
              <a:t>Memoria USB 50GB</a:t>
            </a:r>
          </a:p>
          <a:p>
            <a:r>
              <a:rPr lang="es-PE" sz="1400" dirty="0" smtClean="0"/>
              <a:t>Línea: PC</a:t>
            </a:r>
          </a:p>
          <a:p>
            <a:r>
              <a:rPr lang="es-PE" sz="1400" dirty="0" smtClean="0"/>
              <a:t>Marca: Kingston</a:t>
            </a:r>
          </a:p>
          <a:p>
            <a:r>
              <a:rPr lang="es-PE" sz="1400" dirty="0" smtClean="0"/>
              <a:t>Precio:  S/. 50.00</a:t>
            </a:r>
          </a:p>
          <a:p>
            <a:endParaRPr lang="es-PE" sz="1400" dirty="0"/>
          </a:p>
        </p:txBody>
      </p:sp>
      <p:pic>
        <p:nvPicPr>
          <p:cNvPr id="38" name="3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70909"/>
            <a:ext cx="936104" cy="526243"/>
          </a:xfrm>
          <a:prstGeom prst="rect">
            <a:avLst/>
          </a:prstGeom>
        </p:spPr>
      </p:pic>
      <p:sp>
        <p:nvSpPr>
          <p:cNvPr id="39" name="38 Rectángulo"/>
          <p:cNvSpPr/>
          <p:nvPr/>
        </p:nvSpPr>
        <p:spPr>
          <a:xfrm>
            <a:off x="5544128" y="4401108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39 Rectángulo redondeado"/>
          <p:cNvSpPr/>
          <p:nvPr/>
        </p:nvSpPr>
        <p:spPr>
          <a:xfrm>
            <a:off x="7236296" y="4149080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400" dirty="0" smtClean="0"/>
          </a:p>
          <a:p>
            <a:endParaRPr lang="es-PE" sz="1400" dirty="0"/>
          </a:p>
          <a:p>
            <a:endParaRPr lang="es-PE" sz="1400" dirty="0" smtClean="0"/>
          </a:p>
          <a:p>
            <a:endParaRPr lang="es-PE" sz="1400" dirty="0" smtClean="0"/>
          </a:p>
          <a:p>
            <a:pPr algn="ctr"/>
            <a:r>
              <a:rPr lang="es-PE" sz="1400" dirty="0" smtClean="0"/>
              <a:t>Memoria USB 50GB</a:t>
            </a:r>
          </a:p>
          <a:p>
            <a:r>
              <a:rPr lang="es-PE" sz="1400" dirty="0" smtClean="0"/>
              <a:t>Línea: PC</a:t>
            </a:r>
          </a:p>
          <a:p>
            <a:r>
              <a:rPr lang="es-PE" sz="1400" dirty="0" smtClean="0"/>
              <a:t>Marca: Kingston</a:t>
            </a:r>
          </a:p>
          <a:p>
            <a:r>
              <a:rPr lang="es-PE" sz="1400" dirty="0" smtClean="0"/>
              <a:t>Precio:  S/. 50.00</a:t>
            </a:r>
          </a:p>
          <a:p>
            <a:endParaRPr lang="es-PE" sz="1400" dirty="0"/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270909"/>
            <a:ext cx="936104" cy="526243"/>
          </a:xfrm>
          <a:prstGeom prst="rect">
            <a:avLst/>
          </a:prstGeom>
        </p:spPr>
      </p:pic>
      <p:sp>
        <p:nvSpPr>
          <p:cNvPr id="42" name="41 Rectángulo"/>
          <p:cNvSpPr/>
          <p:nvPr/>
        </p:nvSpPr>
        <p:spPr>
          <a:xfrm>
            <a:off x="7272320" y="4401108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42 Rectángulo redondeado"/>
          <p:cNvSpPr/>
          <p:nvPr/>
        </p:nvSpPr>
        <p:spPr>
          <a:xfrm>
            <a:off x="449552" y="6309320"/>
            <a:ext cx="450040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&lt;</a:t>
            </a:r>
          </a:p>
        </p:txBody>
      </p:sp>
      <p:sp>
        <p:nvSpPr>
          <p:cNvPr id="44" name="43 Rectángulo redondeado"/>
          <p:cNvSpPr/>
          <p:nvPr/>
        </p:nvSpPr>
        <p:spPr>
          <a:xfrm>
            <a:off x="953608" y="6309320"/>
            <a:ext cx="450040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45" name="44 Rectángulo redondeado"/>
          <p:cNvSpPr/>
          <p:nvPr/>
        </p:nvSpPr>
        <p:spPr>
          <a:xfrm>
            <a:off x="1457664" y="6309320"/>
            <a:ext cx="450040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sp>
        <p:nvSpPr>
          <p:cNvPr id="46" name="45 Rectángulo redondeado"/>
          <p:cNvSpPr/>
          <p:nvPr/>
        </p:nvSpPr>
        <p:spPr>
          <a:xfrm>
            <a:off x="1961720" y="6309320"/>
            <a:ext cx="450040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47" name="46 Rectángulo redondeado"/>
          <p:cNvSpPr/>
          <p:nvPr/>
        </p:nvSpPr>
        <p:spPr>
          <a:xfrm>
            <a:off x="2465776" y="6309320"/>
            <a:ext cx="450040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PE" dirty="0"/>
          </a:p>
        </p:txBody>
      </p:sp>
      <p:sp>
        <p:nvSpPr>
          <p:cNvPr id="48" name="47 Rectángulo redondeado"/>
          <p:cNvSpPr/>
          <p:nvPr/>
        </p:nvSpPr>
        <p:spPr>
          <a:xfrm>
            <a:off x="2969832" y="6309320"/>
            <a:ext cx="450040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PE" dirty="0"/>
          </a:p>
        </p:txBody>
      </p:sp>
      <p:sp>
        <p:nvSpPr>
          <p:cNvPr id="49" name="48 Rectángulo redondeado"/>
          <p:cNvSpPr/>
          <p:nvPr/>
        </p:nvSpPr>
        <p:spPr>
          <a:xfrm>
            <a:off x="3491880" y="6309320"/>
            <a:ext cx="450040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&gt;</a:t>
            </a:r>
            <a:endParaRPr lang="es-PE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923928" y="6309320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Se </a:t>
            </a:r>
            <a:r>
              <a:rPr lang="es-PE" sz="1600" dirty="0" smtClean="0"/>
              <a:t>encontraron</a:t>
            </a:r>
            <a:r>
              <a:rPr lang="es-PE" dirty="0" smtClean="0"/>
              <a:t> 10 registros de 10,000</a:t>
            </a:r>
            <a:endParaRPr lang="es-PE" dirty="0"/>
          </a:p>
        </p:txBody>
      </p:sp>
      <p:pic>
        <p:nvPicPr>
          <p:cNvPr id="51" name="5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455152" cy="319286"/>
          </a:xfrm>
          <a:prstGeom prst="rect">
            <a:avLst/>
          </a:prstGeom>
        </p:spPr>
      </p:pic>
      <p:pic>
        <p:nvPicPr>
          <p:cNvPr id="52" name="5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8" y="881488"/>
            <a:ext cx="370511" cy="387272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883172"/>
            <a:ext cx="385588" cy="3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4644008" y="3789040"/>
            <a:ext cx="4104456" cy="276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3430291" y="404664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Registrar  producto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63688" y="1124744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Ingrese un código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95536" y="119675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Código</a:t>
            </a:r>
            <a:endParaRPr lang="es-PE" dirty="0"/>
          </a:p>
        </p:txBody>
      </p:sp>
      <p:sp>
        <p:nvSpPr>
          <p:cNvPr id="8" name="7 Rectángulo"/>
          <p:cNvSpPr/>
          <p:nvPr/>
        </p:nvSpPr>
        <p:spPr>
          <a:xfrm>
            <a:off x="1763688" y="1745584"/>
            <a:ext cx="6984776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Ingrese nombre del producto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5536" y="181759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Descripción</a:t>
            </a:r>
            <a:endParaRPr lang="es-PE" dirty="0"/>
          </a:p>
        </p:txBody>
      </p:sp>
      <p:sp>
        <p:nvSpPr>
          <p:cNvPr id="10" name="9 Rectángulo"/>
          <p:cNvSpPr/>
          <p:nvPr/>
        </p:nvSpPr>
        <p:spPr>
          <a:xfrm>
            <a:off x="1763688" y="2393656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Seleccione una Línea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95536" y="24656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Línea</a:t>
            </a:r>
            <a:endParaRPr lang="es-PE" dirty="0"/>
          </a:p>
        </p:txBody>
      </p:sp>
      <p:sp>
        <p:nvSpPr>
          <p:cNvPr id="12" name="11 Combinar"/>
          <p:cNvSpPr/>
          <p:nvPr/>
        </p:nvSpPr>
        <p:spPr>
          <a:xfrm>
            <a:off x="4067944" y="2564928"/>
            <a:ext cx="288000" cy="216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12 Rectángulo"/>
          <p:cNvSpPr/>
          <p:nvPr/>
        </p:nvSpPr>
        <p:spPr>
          <a:xfrm>
            <a:off x="6012160" y="2393656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Seleccione una Marca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644008" y="246566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Marca</a:t>
            </a:r>
            <a:endParaRPr lang="es-PE" dirty="0"/>
          </a:p>
        </p:txBody>
      </p:sp>
      <p:sp>
        <p:nvSpPr>
          <p:cNvPr id="15" name="14 Combinar"/>
          <p:cNvSpPr/>
          <p:nvPr/>
        </p:nvSpPr>
        <p:spPr>
          <a:xfrm>
            <a:off x="8316416" y="2564928"/>
            <a:ext cx="288000" cy="216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Rectángulo"/>
          <p:cNvSpPr/>
          <p:nvPr/>
        </p:nvSpPr>
        <p:spPr>
          <a:xfrm>
            <a:off x="1763688" y="3068960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Seleccione una U/M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95536" y="314096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U/M</a:t>
            </a:r>
            <a:endParaRPr lang="es-PE" dirty="0"/>
          </a:p>
        </p:txBody>
      </p:sp>
      <p:sp>
        <p:nvSpPr>
          <p:cNvPr id="18" name="17 Combinar"/>
          <p:cNvSpPr/>
          <p:nvPr/>
        </p:nvSpPr>
        <p:spPr>
          <a:xfrm>
            <a:off x="4067944" y="3240232"/>
            <a:ext cx="288000" cy="216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21 Rectángulo"/>
          <p:cNvSpPr/>
          <p:nvPr/>
        </p:nvSpPr>
        <p:spPr>
          <a:xfrm>
            <a:off x="6012160" y="3068960"/>
            <a:ext cx="157998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Ingrese Precio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644008" y="31409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Precio</a:t>
            </a:r>
            <a:endParaRPr lang="es-PE" dirty="0"/>
          </a:p>
        </p:txBody>
      </p:sp>
      <p:sp>
        <p:nvSpPr>
          <p:cNvPr id="24" name="23 Rectángulo"/>
          <p:cNvSpPr/>
          <p:nvPr/>
        </p:nvSpPr>
        <p:spPr>
          <a:xfrm>
            <a:off x="7592144" y="3082588"/>
            <a:ext cx="1156320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Soles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24 Combinar"/>
          <p:cNvSpPr/>
          <p:nvPr/>
        </p:nvSpPr>
        <p:spPr>
          <a:xfrm>
            <a:off x="8316416" y="3253860"/>
            <a:ext cx="288000" cy="216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890392"/>
            <a:ext cx="3862215" cy="2592288"/>
          </a:xfrm>
          <a:prstGeom prst="rect">
            <a:avLst/>
          </a:prstGeom>
        </p:spPr>
      </p:pic>
      <p:sp>
        <p:nvSpPr>
          <p:cNvPr id="28" name="27 Rectángulo"/>
          <p:cNvSpPr/>
          <p:nvPr/>
        </p:nvSpPr>
        <p:spPr>
          <a:xfrm>
            <a:off x="1763688" y="4481888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Seleccione imagen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83240"/>
            <a:ext cx="459455" cy="366996"/>
          </a:xfrm>
          <a:prstGeom prst="rect">
            <a:avLst/>
          </a:prstGeom>
        </p:spPr>
      </p:pic>
      <p:sp>
        <p:nvSpPr>
          <p:cNvPr id="30" name="29 CuadroTexto"/>
          <p:cNvSpPr txBox="1"/>
          <p:nvPr/>
        </p:nvSpPr>
        <p:spPr>
          <a:xfrm>
            <a:off x="467544" y="454460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Imagen</a:t>
            </a:r>
            <a:endParaRPr lang="es-PE" dirty="0"/>
          </a:p>
        </p:txBody>
      </p:sp>
      <p:pic>
        <p:nvPicPr>
          <p:cNvPr id="31" name="3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089"/>
            <a:ext cx="455152" cy="319286"/>
          </a:xfrm>
          <a:prstGeom prst="rect">
            <a:avLst/>
          </a:prstGeom>
        </p:spPr>
      </p:pic>
      <p:pic>
        <p:nvPicPr>
          <p:cNvPr id="34" name="3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75857"/>
            <a:ext cx="393576" cy="348800"/>
          </a:xfrm>
          <a:prstGeom prst="rect">
            <a:avLst/>
          </a:prstGeom>
        </p:spPr>
      </p:pic>
      <p:sp>
        <p:nvSpPr>
          <p:cNvPr id="35" name="34 Rectángulo"/>
          <p:cNvSpPr/>
          <p:nvPr/>
        </p:nvSpPr>
        <p:spPr>
          <a:xfrm>
            <a:off x="1763688" y="3789040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95536" y="386104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Estado</a:t>
            </a:r>
            <a:endParaRPr lang="es-PE" dirty="0"/>
          </a:p>
        </p:txBody>
      </p:sp>
      <p:sp>
        <p:nvSpPr>
          <p:cNvPr id="37" name="36 Combinar"/>
          <p:cNvSpPr/>
          <p:nvPr/>
        </p:nvSpPr>
        <p:spPr>
          <a:xfrm>
            <a:off x="4067944" y="3960312"/>
            <a:ext cx="288000" cy="216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74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23528" y="2060848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Huamán ventura José</a:t>
            </a:r>
          </a:p>
          <a:p>
            <a:r>
              <a:rPr lang="es-PE" sz="1400" dirty="0" smtClean="0"/>
              <a:t>Tipo </a:t>
            </a:r>
            <a:r>
              <a:rPr lang="es-PE" sz="1400" dirty="0" err="1" smtClean="0"/>
              <a:t>Doc</a:t>
            </a:r>
            <a:r>
              <a:rPr lang="es-PE" sz="1400" dirty="0" smtClean="0"/>
              <a:t>: DNI</a:t>
            </a:r>
          </a:p>
          <a:p>
            <a:r>
              <a:rPr lang="es-PE" sz="1400" dirty="0" err="1" smtClean="0"/>
              <a:t>Nro</a:t>
            </a:r>
            <a:r>
              <a:rPr lang="es-PE" sz="1400" dirty="0" smtClean="0"/>
              <a:t> :  43462930</a:t>
            </a:r>
          </a:p>
          <a:p>
            <a:r>
              <a:rPr lang="es-PE" sz="1400" dirty="0" err="1" smtClean="0"/>
              <a:t>Dpto</a:t>
            </a:r>
            <a:r>
              <a:rPr lang="es-PE" sz="1400" dirty="0" smtClean="0"/>
              <a:t>:  Lima,</a:t>
            </a:r>
          </a:p>
          <a:p>
            <a:r>
              <a:rPr lang="es-PE" sz="1400" dirty="0" err="1" smtClean="0"/>
              <a:t>Prov</a:t>
            </a:r>
            <a:r>
              <a:rPr lang="es-PE" sz="1400" dirty="0" smtClean="0"/>
              <a:t>: Lima,</a:t>
            </a:r>
          </a:p>
          <a:p>
            <a:r>
              <a:rPr lang="es-PE" sz="1400" dirty="0" smtClean="0"/>
              <a:t>Distrito: SMP</a:t>
            </a:r>
            <a:endParaRPr lang="es-PE" sz="1400" dirty="0"/>
          </a:p>
        </p:txBody>
      </p:sp>
      <p:sp>
        <p:nvSpPr>
          <p:cNvPr id="9" name="8 Rectángulo"/>
          <p:cNvSpPr/>
          <p:nvPr/>
        </p:nvSpPr>
        <p:spPr>
          <a:xfrm>
            <a:off x="359552" y="2312876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CuadroTexto"/>
          <p:cNvSpPr txBox="1"/>
          <p:nvPr/>
        </p:nvSpPr>
        <p:spPr>
          <a:xfrm>
            <a:off x="3194777" y="54868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Listado de Clientes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5536" y="1385544"/>
            <a:ext cx="720918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Ingrese un texto a buscar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7604720" y="1385544"/>
            <a:ext cx="1143744" cy="531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</a:rPr>
              <a:t>Buscar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43" name="42 Rectángulo redondeado"/>
          <p:cNvSpPr/>
          <p:nvPr/>
        </p:nvSpPr>
        <p:spPr>
          <a:xfrm>
            <a:off x="449552" y="6309320"/>
            <a:ext cx="450040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&lt;</a:t>
            </a:r>
          </a:p>
        </p:txBody>
      </p:sp>
      <p:sp>
        <p:nvSpPr>
          <p:cNvPr id="44" name="43 Rectángulo redondeado"/>
          <p:cNvSpPr/>
          <p:nvPr/>
        </p:nvSpPr>
        <p:spPr>
          <a:xfrm>
            <a:off x="953608" y="6309320"/>
            <a:ext cx="450040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45" name="44 Rectángulo redondeado"/>
          <p:cNvSpPr/>
          <p:nvPr/>
        </p:nvSpPr>
        <p:spPr>
          <a:xfrm>
            <a:off x="1457664" y="6309320"/>
            <a:ext cx="450040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sp>
        <p:nvSpPr>
          <p:cNvPr id="46" name="45 Rectángulo redondeado"/>
          <p:cNvSpPr/>
          <p:nvPr/>
        </p:nvSpPr>
        <p:spPr>
          <a:xfrm>
            <a:off x="1961720" y="6309320"/>
            <a:ext cx="450040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47" name="46 Rectángulo redondeado"/>
          <p:cNvSpPr/>
          <p:nvPr/>
        </p:nvSpPr>
        <p:spPr>
          <a:xfrm>
            <a:off x="2465776" y="6309320"/>
            <a:ext cx="450040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PE" dirty="0"/>
          </a:p>
        </p:txBody>
      </p:sp>
      <p:sp>
        <p:nvSpPr>
          <p:cNvPr id="48" name="47 Rectángulo redondeado"/>
          <p:cNvSpPr/>
          <p:nvPr/>
        </p:nvSpPr>
        <p:spPr>
          <a:xfrm>
            <a:off x="2969832" y="6309320"/>
            <a:ext cx="450040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PE" dirty="0"/>
          </a:p>
        </p:txBody>
      </p:sp>
      <p:sp>
        <p:nvSpPr>
          <p:cNvPr id="49" name="48 Rectángulo redondeado"/>
          <p:cNvSpPr/>
          <p:nvPr/>
        </p:nvSpPr>
        <p:spPr>
          <a:xfrm>
            <a:off x="3491880" y="6309320"/>
            <a:ext cx="450040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&gt;</a:t>
            </a:r>
            <a:endParaRPr lang="es-PE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923928" y="6309320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Se </a:t>
            </a:r>
            <a:r>
              <a:rPr lang="es-PE" sz="1600" dirty="0" smtClean="0"/>
              <a:t>encontraron</a:t>
            </a:r>
            <a:r>
              <a:rPr lang="es-PE" dirty="0" smtClean="0"/>
              <a:t> 10 registros de 10,000</a:t>
            </a:r>
            <a:endParaRPr lang="es-PE" dirty="0"/>
          </a:p>
        </p:txBody>
      </p:sp>
      <p:pic>
        <p:nvPicPr>
          <p:cNvPr id="51" name="5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455152" cy="319286"/>
          </a:xfrm>
          <a:prstGeom prst="rect">
            <a:avLst/>
          </a:prstGeom>
        </p:spPr>
      </p:pic>
      <p:pic>
        <p:nvPicPr>
          <p:cNvPr id="52" name="5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8" y="881488"/>
            <a:ext cx="370511" cy="387272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883172"/>
            <a:ext cx="385588" cy="385588"/>
          </a:xfrm>
          <a:prstGeom prst="rect">
            <a:avLst/>
          </a:prstGeom>
        </p:spPr>
      </p:pic>
      <p:sp>
        <p:nvSpPr>
          <p:cNvPr id="81" name="80 Rectángulo redondeado"/>
          <p:cNvSpPr/>
          <p:nvPr/>
        </p:nvSpPr>
        <p:spPr>
          <a:xfrm>
            <a:off x="2051720" y="2060848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Huamán ventura José</a:t>
            </a:r>
          </a:p>
          <a:p>
            <a:r>
              <a:rPr lang="es-PE" sz="1400" dirty="0" smtClean="0"/>
              <a:t>Tipo </a:t>
            </a:r>
            <a:r>
              <a:rPr lang="es-PE" sz="1400" dirty="0" err="1" smtClean="0"/>
              <a:t>Doc</a:t>
            </a:r>
            <a:r>
              <a:rPr lang="es-PE" sz="1400" dirty="0" smtClean="0"/>
              <a:t>: DNI</a:t>
            </a:r>
          </a:p>
          <a:p>
            <a:r>
              <a:rPr lang="es-PE" sz="1400" dirty="0" err="1" smtClean="0"/>
              <a:t>Nro</a:t>
            </a:r>
            <a:r>
              <a:rPr lang="es-PE" sz="1400" dirty="0" smtClean="0"/>
              <a:t> :  43462930</a:t>
            </a:r>
          </a:p>
          <a:p>
            <a:r>
              <a:rPr lang="es-PE" sz="1400" dirty="0" err="1" smtClean="0"/>
              <a:t>Dpto</a:t>
            </a:r>
            <a:r>
              <a:rPr lang="es-PE" sz="1400" dirty="0" smtClean="0"/>
              <a:t>:  Lima,</a:t>
            </a:r>
          </a:p>
          <a:p>
            <a:r>
              <a:rPr lang="es-PE" sz="1400" dirty="0" err="1" smtClean="0"/>
              <a:t>Prov</a:t>
            </a:r>
            <a:r>
              <a:rPr lang="es-PE" sz="1400" dirty="0" smtClean="0"/>
              <a:t>: Lima,</a:t>
            </a:r>
          </a:p>
          <a:p>
            <a:r>
              <a:rPr lang="es-PE" sz="1400" dirty="0" smtClean="0"/>
              <a:t>Distrito: SMP</a:t>
            </a:r>
            <a:endParaRPr lang="es-PE" sz="1400" dirty="0"/>
          </a:p>
        </p:txBody>
      </p:sp>
      <p:sp>
        <p:nvSpPr>
          <p:cNvPr id="82" name="81 Rectángulo"/>
          <p:cNvSpPr/>
          <p:nvPr/>
        </p:nvSpPr>
        <p:spPr>
          <a:xfrm>
            <a:off x="2087744" y="2312876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3" name="82 Rectángulo redondeado"/>
          <p:cNvSpPr/>
          <p:nvPr/>
        </p:nvSpPr>
        <p:spPr>
          <a:xfrm>
            <a:off x="3779912" y="2060848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Huamán ventura José</a:t>
            </a:r>
          </a:p>
          <a:p>
            <a:r>
              <a:rPr lang="es-PE" sz="1400" dirty="0" smtClean="0"/>
              <a:t>Tipo </a:t>
            </a:r>
            <a:r>
              <a:rPr lang="es-PE" sz="1400" dirty="0" err="1" smtClean="0"/>
              <a:t>Doc</a:t>
            </a:r>
            <a:r>
              <a:rPr lang="es-PE" sz="1400" dirty="0" smtClean="0"/>
              <a:t>: DNI</a:t>
            </a:r>
          </a:p>
          <a:p>
            <a:r>
              <a:rPr lang="es-PE" sz="1400" dirty="0" err="1" smtClean="0"/>
              <a:t>Nro</a:t>
            </a:r>
            <a:r>
              <a:rPr lang="es-PE" sz="1400" dirty="0" smtClean="0"/>
              <a:t> :  43462930</a:t>
            </a:r>
          </a:p>
          <a:p>
            <a:r>
              <a:rPr lang="es-PE" sz="1400" dirty="0" err="1" smtClean="0"/>
              <a:t>Dpto</a:t>
            </a:r>
            <a:r>
              <a:rPr lang="es-PE" sz="1400" dirty="0" smtClean="0"/>
              <a:t>:  Lima,</a:t>
            </a:r>
          </a:p>
          <a:p>
            <a:r>
              <a:rPr lang="es-PE" sz="1400" dirty="0" err="1" smtClean="0"/>
              <a:t>Prov</a:t>
            </a:r>
            <a:r>
              <a:rPr lang="es-PE" sz="1400" dirty="0" smtClean="0"/>
              <a:t>: Lima,</a:t>
            </a:r>
          </a:p>
          <a:p>
            <a:r>
              <a:rPr lang="es-PE" sz="1400" dirty="0" smtClean="0"/>
              <a:t>Distrito: SMP</a:t>
            </a:r>
            <a:endParaRPr lang="es-PE" sz="1400" dirty="0"/>
          </a:p>
        </p:txBody>
      </p:sp>
      <p:sp>
        <p:nvSpPr>
          <p:cNvPr id="84" name="83 Rectángulo"/>
          <p:cNvSpPr/>
          <p:nvPr/>
        </p:nvSpPr>
        <p:spPr>
          <a:xfrm>
            <a:off x="3815936" y="2312876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5" name="84 Rectángulo redondeado"/>
          <p:cNvSpPr/>
          <p:nvPr/>
        </p:nvSpPr>
        <p:spPr>
          <a:xfrm>
            <a:off x="5508104" y="2060848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Huamán ventura José</a:t>
            </a:r>
          </a:p>
          <a:p>
            <a:r>
              <a:rPr lang="es-PE" sz="1400" dirty="0" smtClean="0"/>
              <a:t>Tipo </a:t>
            </a:r>
            <a:r>
              <a:rPr lang="es-PE" sz="1400" dirty="0" err="1" smtClean="0"/>
              <a:t>Doc</a:t>
            </a:r>
            <a:r>
              <a:rPr lang="es-PE" sz="1400" dirty="0" smtClean="0"/>
              <a:t>: DNI</a:t>
            </a:r>
          </a:p>
          <a:p>
            <a:r>
              <a:rPr lang="es-PE" sz="1400" dirty="0" err="1" smtClean="0"/>
              <a:t>Nro</a:t>
            </a:r>
            <a:r>
              <a:rPr lang="es-PE" sz="1400" dirty="0" smtClean="0"/>
              <a:t> :  43462930</a:t>
            </a:r>
          </a:p>
          <a:p>
            <a:r>
              <a:rPr lang="es-PE" sz="1400" dirty="0" err="1" smtClean="0"/>
              <a:t>Dpto</a:t>
            </a:r>
            <a:r>
              <a:rPr lang="es-PE" sz="1400" dirty="0" smtClean="0"/>
              <a:t>:  Lima,</a:t>
            </a:r>
          </a:p>
          <a:p>
            <a:r>
              <a:rPr lang="es-PE" sz="1400" dirty="0" err="1" smtClean="0"/>
              <a:t>Prov</a:t>
            </a:r>
            <a:r>
              <a:rPr lang="es-PE" sz="1400" dirty="0" smtClean="0"/>
              <a:t>: Lima,</a:t>
            </a:r>
          </a:p>
          <a:p>
            <a:r>
              <a:rPr lang="es-PE" sz="1400" dirty="0" smtClean="0"/>
              <a:t>Distrito: SMP</a:t>
            </a:r>
            <a:endParaRPr lang="es-PE" sz="1400" dirty="0"/>
          </a:p>
        </p:txBody>
      </p:sp>
      <p:sp>
        <p:nvSpPr>
          <p:cNvPr id="86" name="85 Rectángulo"/>
          <p:cNvSpPr/>
          <p:nvPr/>
        </p:nvSpPr>
        <p:spPr>
          <a:xfrm>
            <a:off x="5544128" y="2312876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7" name="86 Rectángulo redondeado"/>
          <p:cNvSpPr/>
          <p:nvPr/>
        </p:nvSpPr>
        <p:spPr>
          <a:xfrm>
            <a:off x="7236296" y="2060848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Huamán ventura José</a:t>
            </a:r>
          </a:p>
          <a:p>
            <a:r>
              <a:rPr lang="es-PE" sz="1400" dirty="0" smtClean="0"/>
              <a:t>Tipo </a:t>
            </a:r>
            <a:r>
              <a:rPr lang="es-PE" sz="1400" dirty="0" err="1" smtClean="0"/>
              <a:t>Doc</a:t>
            </a:r>
            <a:r>
              <a:rPr lang="es-PE" sz="1400" dirty="0" smtClean="0"/>
              <a:t>: DNI</a:t>
            </a:r>
          </a:p>
          <a:p>
            <a:r>
              <a:rPr lang="es-PE" sz="1400" dirty="0" err="1" smtClean="0"/>
              <a:t>Nro</a:t>
            </a:r>
            <a:r>
              <a:rPr lang="es-PE" sz="1400" dirty="0" smtClean="0"/>
              <a:t> :  43462930</a:t>
            </a:r>
          </a:p>
          <a:p>
            <a:r>
              <a:rPr lang="es-PE" sz="1400" dirty="0" err="1" smtClean="0"/>
              <a:t>Dpto</a:t>
            </a:r>
            <a:r>
              <a:rPr lang="es-PE" sz="1400" dirty="0" smtClean="0"/>
              <a:t>:  Lima,</a:t>
            </a:r>
          </a:p>
          <a:p>
            <a:r>
              <a:rPr lang="es-PE" sz="1400" dirty="0" err="1" smtClean="0"/>
              <a:t>Prov</a:t>
            </a:r>
            <a:r>
              <a:rPr lang="es-PE" sz="1400" dirty="0" smtClean="0"/>
              <a:t>: Lima,</a:t>
            </a:r>
          </a:p>
          <a:p>
            <a:r>
              <a:rPr lang="es-PE" sz="1400" dirty="0" smtClean="0"/>
              <a:t>Distrito: SMP</a:t>
            </a:r>
            <a:endParaRPr lang="es-PE" sz="1400" dirty="0"/>
          </a:p>
        </p:txBody>
      </p:sp>
      <p:sp>
        <p:nvSpPr>
          <p:cNvPr id="88" name="87 Rectángulo"/>
          <p:cNvSpPr/>
          <p:nvPr/>
        </p:nvSpPr>
        <p:spPr>
          <a:xfrm>
            <a:off x="7272320" y="2312876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9" name="88 Rectángulo redondeado"/>
          <p:cNvSpPr/>
          <p:nvPr/>
        </p:nvSpPr>
        <p:spPr>
          <a:xfrm>
            <a:off x="323528" y="4077072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Huamán ventura José</a:t>
            </a:r>
          </a:p>
          <a:p>
            <a:r>
              <a:rPr lang="es-PE" sz="1400" dirty="0" smtClean="0"/>
              <a:t>Tipo </a:t>
            </a:r>
            <a:r>
              <a:rPr lang="es-PE" sz="1400" dirty="0" err="1" smtClean="0"/>
              <a:t>Doc</a:t>
            </a:r>
            <a:r>
              <a:rPr lang="es-PE" sz="1400" dirty="0" smtClean="0"/>
              <a:t>: DNI</a:t>
            </a:r>
          </a:p>
          <a:p>
            <a:r>
              <a:rPr lang="es-PE" sz="1400" dirty="0" err="1" smtClean="0"/>
              <a:t>Nro</a:t>
            </a:r>
            <a:r>
              <a:rPr lang="es-PE" sz="1400" dirty="0" smtClean="0"/>
              <a:t> :  43462930</a:t>
            </a:r>
          </a:p>
          <a:p>
            <a:r>
              <a:rPr lang="es-PE" sz="1400" dirty="0" err="1" smtClean="0"/>
              <a:t>Dpto</a:t>
            </a:r>
            <a:r>
              <a:rPr lang="es-PE" sz="1400" dirty="0" smtClean="0"/>
              <a:t>:  Lima,</a:t>
            </a:r>
          </a:p>
          <a:p>
            <a:r>
              <a:rPr lang="es-PE" sz="1400" dirty="0" err="1" smtClean="0"/>
              <a:t>Prov</a:t>
            </a:r>
            <a:r>
              <a:rPr lang="es-PE" sz="1400" dirty="0" smtClean="0"/>
              <a:t>: Lima,</a:t>
            </a:r>
          </a:p>
          <a:p>
            <a:r>
              <a:rPr lang="es-PE" sz="1400" dirty="0" smtClean="0"/>
              <a:t>Distrito: SMP</a:t>
            </a:r>
            <a:endParaRPr lang="es-PE" sz="1400" dirty="0"/>
          </a:p>
        </p:txBody>
      </p:sp>
      <p:sp>
        <p:nvSpPr>
          <p:cNvPr id="90" name="89 Rectángulo"/>
          <p:cNvSpPr/>
          <p:nvPr/>
        </p:nvSpPr>
        <p:spPr>
          <a:xfrm>
            <a:off x="359552" y="4329100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1" name="90 Rectángulo redondeado"/>
          <p:cNvSpPr/>
          <p:nvPr/>
        </p:nvSpPr>
        <p:spPr>
          <a:xfrm>
            <a:off x="2051720" y="4077072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Huamán ventura José</a:t>
            </a:r>
          </a:p>
          <a:p>
            <a:r>
              <a:rPr lang="es-PE" sz="1400" dirty="0" smtClean="0"/>
              <a:t>Tipo </a:t>
            </a:r>
            <a:r>
              <a:rPr lang="es-PE" sz="1400" dirty="0" err="1" smtClean="0"/>
              <a:t>Doc</a:t>
            </a:r>
            <a:r>
              <a:rPr lang="es-PE" sz="1400" dirty="0" smtClean="0"/>
              <a:t>: DNI</a:t>
            </a:r>
          </a:p>
          <a:p>
            <a:r>
              <a:rPr lang="es-PE" sz="1400" dirty="0" err="1" smtClean="0"/>
              <a:t>Nro</a:t>
            </a:r>
            <a:r>
              <a:rPr lang="es-PE" sz="1400" dirty="0" smtClean="0"/>
              <a:t> :  43462930</a:t>
            </a:r>
          </a:p>
          <a:p>
            <a:r>
              <a:rPr lang="es-PE" sz="1400" dirty="0" err="1" smtClean="0"/>
              <a:t>Dpto</a:t>
            </a:r>
            <a:r>
              <a:rPr lang="es-PE" sz="1400" dirty="0" smtClean="0"/>
              <a:t>:  Lima,</a:t>
            </a:r>
          </a:p>
          <a:p>
            <a:r>
              <a:rPr lang="es-PE" sz="1400" dirty="0" err="1" smtClean="0"/>
              <a:t>Prov</a:t>
            </a:r>
            <a:r>
              <a:rPr lang="es-PE" sz="1400" dirty="0" smtClean="0"/>
              <a:t>: Lima,</a:t>
            </a:r>
          </a:p>
          <a:p>
            <a:r>
              <a:rPr lang="es-PE" sz="1400" dirty="0" smtClean="0"/>
              <a:t>Distrito: SMP</a:t>
            </a:r>
            <a:endParaRPr lang="es-PE" sz="1400" dirty="0"/>
          </a:p>
        </p:txBody>
      </p:sp>
      <p:sp>
        <p:nvSpPr>
          <p:cNvPr id="92" name="91 Rectángulo"/>
          <p:cNvSpPr/>
          <p:nvPr/>
        </p:nvSpPr>
        <p:spPr>
          <a:xfrm>
            <a:off x="2087744" y="4329100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3" name="92 Rectángulo redondeado"/>
          <p:cNvSpPr/>
          <p:nvPr/>
        </p:nvSpPr>
        <p:spPr>
          <a:xfrm>
            <a:off x="3779912" y="4077072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Huamán ventura José</a:t>
            </a:r>
          </a:p>
          <a:p>
            <a:r>
              <a:rPr lang="es-PE" sz="1400" dirty="0" smtClean="0"/>
              <a:t>Tipo </a:t>
            </a:r>
            <a:r>
              <a:rPr lang="es-PE" sz="1400" dirty="0" err="1" smtClean="0"/>
              <a:t>Doc</a:t>
            </a:r>
            <a:r>
              <a:rPr lang="es-PE" sz="1400" dirty="0" smtClean="0"/>
              <a:t>: DNI</a:t>
            </a:r>
          </a:p>
          <a:p>
            <a:r>
              <a:rPr lang="es-PE" sz="1400" dirty="0" err="1" smtClean="0"/>
              <a:t>Nro</a:t>
            </a:r>
            <a:r>
              <a:rPr lang="es-PE" sz="1400" dirty="0" smtClean="0"/>
              <a:t> :  43462930</a:t>
            </a:r>
          </a:p>
          <a:p>
            <a:r>
              <a:rPr lang="es-PE" sz="1400" dirty="0" err="1" smtClean="0"/>
              <a:t>Dpto</a:t>
            </a:r>
            <a:r>
              <a:rPr lang="es-PE" sz="1400" dirty="0" smtClean="0"/>
              <a:t>:  Lima,</a:t>
            </a:r>
          </a:p>
          <a:p>
            <a:r>
              <a:rPr lang="es-PE" sz="1400" dirty="0" err="1" smtClean="0"/>
              <a:t>Prov</a:t>
            </a:r>
            <a:r>
              <a:rPr lang="es-PE" sz="1400" dirty="0" smtClean="0"/>
              <a:t>: Lima,</a:t>
            </a:r>
          </a:p>
          <a:p>
            <a:r>
              <a:rPr lang="es-PE" sz="1400" dirty="0" smtClean="0"/>
              <a:t>Distrito: SMP</a:t>
            </a:r>
            <a:endParaRPr lang="es-PE" sz="1400" dirty="0"/>
          </a:p>
        </p:txBody>
      </p:sp>
      <p:sp>
        <p:nvSpPr>
          <p:cNvPr id="94" name="93 Rectángulo"/>
          <p:cNvSpPr/>
          <p:nvPr/>
        </p:nvSpPr>
        <p:spPr>
          <a:xfrm>
            <a:off x="3815936" y="4329100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5" name="94 Rectángulo redondeado"/>
          <p:cNvSpPr/>
          <p:nvPr/>
        </p:nvSpPr>
        <p:spPr>
          <a:xfrm>
            <a:off x="5508104" y="4077072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Huamán ventura José</a:t>
            </a:r>
          </a:p>
          <a:p>
            <a:r>
              <a:rPr lang="es-PE" sz="1400" dirty="0" smtClean="0"/>
              <a:t>Tipo </a:t>
            </a:r>
            <a:r>
              <a:rPr lang="es-PE" sz="1400" dirty="0" err="1" smtClean="0"/>
              <a:t>Doc</a:t>
            </a:r>
            <a:r>
              <a:rPr lang="es-PE" sz="1400" dirty="0" smtClean="0"/>
              <a:t>: DNI</a:t>
            </a:r>
          </a:p>
          <a:p>
            <a:r>
              <a:rPr lang="es-PE" sz="1400" dirty="0" err="1" smtClean="0"/>
              <a:t>Nro</a:t>
            </a:r>
            <a:r>
              <a:rPr lang="es-PE" sz="1400" dirty="0" smtClean="0"/>
              <a:t> :  43462930</a:t>
            </a:r>
          </a:p>
          <a:p>
            <a:r>
              <a:rPr lang="es-PE" sz="1400" dirty="0" err="1" smtClean="0"/>
              <a:t>Dpto</a:t>
            </a:r>
            <a:r>
              <a:rPr lang="es-PE" sz="1400" dirty="0" smtClean="0"/>
              <a:t>:  Lima,</a:t>
            </a:r>
          </a:p>
          <a:p>
            <a:r>
              <a:rPr lang="es-PE" sz="1400" dirty="0" err="1" smtClean="0"/>
              <a:t>Prov</a:t>
            </a:r>
            <a:r>
              <a:rPr lang="es-PE" sz="1400" dirty="0" smtClean="0"/>
              <a:t>: Lima,</a:t>
            </a:r>
          </a:p>
          <a:p>
            <a:r>
              <a:rPr lang="es-PE" sz="1400" dirty="0" smtClean="0"/>
              <a:t>Distrito: SMP</a:t>
            </a:r>
            <a:endParaRPr lang="es-PE" sz="1400" dirty="0"/>
          </a:p>
        </p:txBody>
      </p:sp>
      <p:sp>
        <p:nvSpPr>
          <p:cNvPr id="96" name="95 Rectángulo"/>
          <p:cNvSpPr/>
          <p:nvPr/>
        </p:nvSpPr>
        <p:spPr>
          <a:xfrm>
            <a:off x="5544128" y="4329100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7" name="96 Rectángulo redondeado"/>
          <p:cNvSpPr/>
          <p:nvPr/>
        </p:nvSpPr>
        <p:spPr>
          <a:xfrm>
            <a:off x="7236296" y="4077072"/>
            <a:ext cx="1584176" cy="19442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Huamán ventura José</a:t>
            </a:r>
          </a:p>
          <a:p>
            <a:r>
              <a:rPr lang="es-PE" sz="1400" dirty="0" smtClean="0"/>
              <a:t>Tipo </a:t>
            </a:r>
            <a:r>
              <a:rPr lang="es-PE" sz="1400" dirty="0" err="1" smtClean="0"/>
              <a:t>Doc</a:t>
            </a:r>
            <a:r>
              <a:rPr lang="es-PE" sz="1400" dirty="0" smtClean="0"/>
              <a:t>: DNI</a:t>
            </a:r>
          </a:p>
          <a:p>
            <a:r>
              <a:rPr lang="es-PE" sz="1400" dirty="0" err="1" smtClean="0"/>
              <a:t>Nro</a:t>
            </a:r>
            <a:r>
              <a:rPr lang="es-PE" sz="1400" dirty="0" smtClean="0"/>
              <a:t> :  43462930</a:t>
            </a:r>
          </a:p>
          <a:p>
            <a:r>
              <a:rPr lang="es-PE" sz="1400" dirty="0" err="1" smtClean="0"/>
              <a:t>Dpto</a:t>
            </a:r>
            <a:r>
              <a:rPr lang="es-PE" sz="1400" dirty="0" smtClean="0"/>
              <a:t>:  Lima,</a:t>
            </a:r>
          </a:p>
          <a:p>
            <a:r>
              <a:rPr lang="es-PE" sz="1400" dirty="0" err="1" smtClean="0"/>
              <a:t>Prov</a:t>
            </a:r>
            <a:r>
              <a:rPr lang="es-PE" sz="1400" dirty="0" smtClean="0"/>
              <a:t>: Lima,</a:t>
            </a:r>
          </a:p>
          <a:p>
            <a:r>
              <a:rPr lang="es-PE" sz="1400" dirty="0" smtClean="0"/>
              <a:t>Distrito: SMP</a:t>
            </a:r>
            <a:endParaRPr lang="es-PE" sz="1400" dirty="0"/>
          </a:p>
        </p:txBody>
      </p:sp>
      <p:sp>
        <p:nvSpPr>
          <p:cNvPr id="98" name="97 Rectángulo"/>
          <p:cNvSpPr/>
          <p:nvPr/>
        </p:nvSpPr>
        <p:spPr>
          <a:xfrm>
            <a:off x="7272320" y="4329100"/>
            <a:ext cx="180000" cy="18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80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430291" y="40466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Registrar cliente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63688" y="1124744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Ingrese un código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95536" y="119675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Código</a:t>
            </a:r>
            <a:endParaRPr lang="es-PE" dirty="0"/>
          </a:p>
        </p:txBody>
      </p:sp>
      <p:sp>
        <p:nvSpPr>
          <p:cNvPr id="8" name="7 Rectángulo"/>
          <p:cNvSpPr/>
          <p:nvPr/>
        </p:nvSpPr>
        <p:spPr>
          <a:xfrm>
            <a:off x="1763688" y="2420888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Ingrese 1er  nombre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5536" y="249289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1er Nombre </a:t>
            </a:r>
            <a:endParaRPr lang="es-PE" dirty="0"/>
          </a:p>
        </p:txBody>
      </p:sp>
      <p:sp>
        <p:nvSpPr>
          <p:cNvPr id="10" name="9 Rectángulo"/>
          <p:cNvSpPr/>
          <p:nvPr/>
        </p:nvSpPr>
        <p:spPr>
          <a:xfrm>
            <a:off x="1763688" y="3068960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Ingrese apellido paterno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95536" y="31409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Ape</a:t>
            </a:r>
            <a:r>
              <a:rPr lang="es-PE" dirty="0" smtClean="0"/>
              <a:t> Paterno</a:t>
            </a:r>
            <a:endParaRPr lang="es-PE" dirty="0"/>
          </a:p>
        </p:txBody>
      </p:sp>
      <p:sp>
        <p:nvSpPr>
          <p:cNvPr id="13" name="12 Rectángulo"/>
          <p:cNvSpPr/>
          <p:nvPr/>
        </p:nvSpPr>
        <p:spPr>
          <a:xfrm>
            <a:off x="6012160" y="3068960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Ingrese apellido materno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644008" y="314096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Ape</a:t>
            </a:r>
            <a:r>
              <a:rPr lang="es-PE" dirty="0" smtClean="0"/>
              <a:t> Materno</a:t>
            </a:r>
            <a:endParaRPr lang="es-PE" dirty="0"/>
          </a:p>
        </p:txBody>
      </p:sp>
      <p:sp>
        <p:nvSpPr>
          <p:cNvPr id="16" name="15 Rectángulo"/>
          <p:cNvSpPr/>
          <p:nvPr/>
        </p:nvSpPr>
        <p:spPr>
          <a:xfrm>
            <a:off x="1763688" y="3744264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Seleccione departamento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95536" y="381627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Dpto</a:t>
            </a:r>
            <a:endParaRPr lang="es-PE" dirty="0"/>
          </a:p>
        </p:txBody>
      </p:sp>
      <p:sp>
        <p:nvSpPr>
          <p:cNvPr id="18" name="17 Combinar"/>
          <p:cNvSpPr/>
          <p:nvPr/>
        </p:nvSpPr>
        <p:spPr>
          <a:xfrm>
            <a:off x="4067944" y="3915536"/>
            <a:ext cx="288000" cy="216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1" name="3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089"/>
            <a:ext cx="455152" cy="319286"/>
          </a:xfrm>
          <a:prstGeom prst="rect">
            <a:avLst/>
          </a:prstGeom>
        </p:spPr>
      </p:pic>
      <p:pic>
        <p:nvPicPr>
          <p:cNvPr id="34" name="3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75857"/>
            <a:ext cx="393576" cy="348800"/>
          </a:xfrm>
          <a:prstGeom prst="rect">
            <a:avLst/>
          </a:prstGeom>
        </p:spPr>
      </p:pic>
      <p:sp>
        <p:nvSpPr>
          <p:cNvPr id="35" name="34 Rectángulo"/>
          <p:cNvSpPr/>
          <p:nvPr/>
        </p:nvSpPr>
        <p:spPr>
          <a:xfrm>
            <a:off x="1763688" y="4464344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Seleccione distrito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95536" y="453635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Distrito</a:t>
            </a:r>
            <a:endParaRPr lang="es-PE" dirty="0"/>
          </a:p>
        </p:txBody>
      </p:sp>
      <p:sp>
        <p:nvSpPr>
          <p:cNvPr id="37" name="36 Combinar"/>
          <p:cNvSpPr/>
          <p:nvPr/>
        </p:nvSpPr>
        <p:spPr>
          <a:xfrm>
            <a:off x="4067944" y="4635616"/>
            <a:ext cx="288000" cy="216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31 Rectángulo"/>
          <p:cNvSpPr/>
          <p:nvPr/>
        </p:nvSpPr>
        <p:spPr>
          <a:xfrm>
            <a:off x="6012160" y="2448120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Ingrese 2do nombre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644008" y="252012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2do Nombre</a:t>
            </a:r>
            <a:endParaRPr lang="es-PE" dirty="0"/>
          </a:p>
        </p:txBody>
      </p:sp>
      <p:sp>
        <p:nvSpPr>
          <p:cNvPr id="38" name="37 Rectángulo"/>
          <p:cNvSpPr/>
          <p:nvPr/>
        </p:nvSpPr>
        <p:spPr>
          <a:xfrm>
            <a:off x="6012160" y="3744264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Seleccione  provincia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4644008" y="38162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Prov.</a:t>
            </a:r>
            <a:endParaRPr lang="es-PE" dirty="0"/>
          </a:p>
        </p:txBody>
      </p:sp>
      <p:sp>
        <p:nvSpPr>
          <p:cNvPr id="40" name="39 Combinar"/>
          <p:cNvSpPr/>
          <p:nvPr/>
        </p:nvSpPr>
        <p:spPr>
          <a:xfrm>
            <a:off x="8316416" y="3915536"/>
            <a:ext cx="288000" cy="216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40 Rectángulo"/>
          <p:cNvSpPr/>
          <p:nvPr/>
        </p:nvSpPr>
        <p:spPr>
          <a:xfrm>
            <a:off x="1761616" y="5805264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93464" y="587727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Estado</a:t>
            </a:r>
            <a:endParaRPr lang="es-PE" dirty="0"/>
          </a:p>
        </p:txBody>
      </p:sp>
      <p:sp>
        <p:nvSpPr>
          <p:cNvPr id="43" name="42 Combinar"/>
          <p:cNvSpPr/>
          <p:nvPr/>
        </p:nvSpPr>
        <p:spPr>
          <a:xfrm>
            <a:off x="4065872" y="5976536"/>
            <a:ext cx="288000" cy="216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43 Rectángulo"/>
          <p:cNvSpPr/>
          <p:nvPr/>
        </p:nvSpPr>
        <p:spPr>
          <a:xfrm>
            <a:off x="6012160" y="1772816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Ingrese Nro. documento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4644008" y="184482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Nro. Doc.</a:t>
            </a:r>
            <a:endParaRPr lang="es-PE" dirty="0"/>
          </a:p>
        </p:txBody>
      </p:sp>
      <p:sp>
        <p:nvSpPr>
          <p:cNvPr id="46" name="45 Rectángulo"/>
          <p:cNvSpPr/>
          <p:nvPr/>
        </p:nvSpPr>
        <p:spPr>
          <a:xfrm>
            <a:off x="1763688" y="1772816"/>
            <a:ext cx="273630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395536" y="184482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Tipo doc.</a:t>
            </a:r>
            <a:endParaRPr lang="es-PE" dirty="0"/>
          </a:p>
        </p:txBody>
      </p:sp>
      <p:sp>
        <p:nvSpPr>
          <p:cNvPr id="48" name="47 Combinar"/>
          <p:cNvSpPr/>
          <p:nvPr/>
        </p:nvSpPr>
        <p:spPr>
          <a:xfrm>
            <a:off x="4067944" y="1944088"/>
            <a:ext cx="288000" cy="216000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50 Rectángulo"/>
          <p:cNvSpPr/>
          <p:nvPr/>
        </p:nvSpPr>
        <p:spPr>
          <a:xfrm>
            <a:off x="1763688" y="5129960"/>
            <a:ext cx="6984776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Ingrese una dirección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395536" y="52019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Dirección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12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45 Rectángulo"/>
          <p:cNvSpPr/>
          <p:nvPr/>
        </p:nvSpPr>
        <p:spPr>
          <a:xfrm>
            <a:off x="7812360" y="1124744"/>
            <a:ext cx="63457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30291" y="40466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Generar pedido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63688" y="1124744"/>
            <a:ext cx="6048672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Buscar un cliente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95536" y="119675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Cliente</a:t>
            </a:r>
            <a:endParaRPr lang="es-PE" dirty="0"/>
          </a:p>
        </p:txBody>
      </p:sp>
      <p:pic>
        <p:nvPicPr>
          <p:cNvPr id="31" name="3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089"/>
            <a:ext cx="455152" cy="319286"/>
          </a:xfrm>
          <a:prstGeom prst="rect">
            <a:avLst/>
          </a:prstGeom>
        </p:spPr>
      </p:pic>
      <p:pic>
        <p:nvPicPr>
          <p:cNvPr id="34" name="3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75857"/>
            <a:ext cx="393576" cy="348800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647" y="1230007"/>
            <a:ext cx="396000" cy="360040"/>
          </a:xfrm>
          <a:prstGeom prst="rect">
            <a:avLst/>
          </a:prstGeom>
        </p:spPr>
      </p:pic>
      <p:sp>
        <p:nvSpPr>
          <p:cNvPr id="47" name="46 Rectángulo"/>
          <p:cNvSpPr/>
          <p:nvPr/>
        </p:nvSpPr>
        <p:spPr>
          <a:xfrm>
            <a:off x="1763688" y="1772816"/>
            <a:ext cx="6683246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467544" y="184482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Ubigeo</a:t>
            </a:r>
            <a:endParaRPr lang="es-PE" dirty="0"/>
          </a:p>
        </p:txBody>
      </p:sp>
      <p:sp>
        <p:nvSpPr>
          <p:cNvPr id="49" name="48 Rectángulo"/>
          <p:cNvSpPr/>
          <p:nvPr/>
        </p:nvSpPr>
        <p:spPr>
          <a:xfrm>
            <a:off x="1763688" y="2420888"/>
            <a:ext cx="6683246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467544" y="249289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Dirección</a:t>
            </a:r>
            <a:endParaRPr lang="es-PE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4607"/>
              </p:ext>
            </p:extLst>
          </p:nvPr>
        </p:nvGraphicFramePr>
        <p:xfrm>
          <a:off x="251520" y="3789040"/>
          <a:ext cx="8640960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800200"/>
                <a:gridCol w="936104"/>
                <a:gridCol w="1008112"/>
                <a:gridCol w="864096"/>
                <a:gridCol w="1080120"/>
                <a:gridCol w="1152128"/>
                <a:gridCol w="864096"/>
              </a:tblGrid>
              <a:tr h="384043">
                <a:tc>
                  <a:txBody>
                    <a:bodyPr/>
                    <a:lstStyle/>
                    <a:p>
                      <a:r>
                        <a:rPr lang="es-PE" dirty="0" smtClean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Producto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U/M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Moneda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Precio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Cantidad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Sub Total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Total</a:t>
                      </a:r>
                      <a:endParaRPr lang="es-PE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s-PE" dirty="0" smtClean="0"/>
                        <a:t>000001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Memoria</a:t>
                      </a:r>
                      <a:r>
                        <a:rPr lang="es-PE" baseline="0" dirty="0" smtClean="0"/>
                        <a:t> USB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Unidad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S/.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50.00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50.00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59.00</a:t>
                      </a:r>
                      <a:endParaRPr lang="es-PE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s-PE" dirty="0" smtClean="0"/>
                        <a:t>000002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Mouse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Unidad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S/.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100.00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200.00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236.00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50 Rectángulo"/>
          <p:cNvSpPr/>
          <p:nvPr/>
        </p:nvSpPr>
        <p:spPr>
          <a:xfrm>
            <a:off x="7812360" y="3113736"/>
            <a:ext cx="634574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51 Rectángulo"/>
          <p:cNvSpPr/>
          <p:nvPr/>
        </p:nvSpPr>
        <p:spPr>
          <a:xfrm>
            <a:off x="1763688" y="3113736"/>
            <a:ext cx="6048672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Ingrese un código producto a buscar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395536" y="318574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Producto</a:t>
            </a:r>
            <a:endParaRPr lang="es-PE" dirty="0"/>
          </a:p>
        </p:txBody>
      </p:sp>
      <p:pic>
        <p:nvPicPr>
          <p:cNvPr id="54" name="5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647" y="3218999"/>
            <a:ext cx="396000" cy="360040"/>
          </a:xfrm>
          <a:prstGeom prst="rect">
            <a:avLst/>
          </a:prstGeom>
        </p:spPr>
      </p:pic>
      <p:sp>
        <p:nvSpPr>
          <p:cNvPr id="55" name="54 Rectángulo"/>
          <p:cNvSpPr/>
          <p:nvPr/>
        </p:nvSpPr>
        <p:spPr>
          <a:xfrm>
            <a:off x="7422620" y="5013176"/>
            <a:ext cx="1414053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S/. 250.00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6126476" y="5085184"/>
            <a:ext cx="11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Sub Total:</a:t>
            </a:r>
            <a:endParaRPr lang="es-PE" dirty="0"/>
          </a:p>
        </p:txBody>
      </p:sp>
      <p:sp>
        <p:nvSpPr>
          <p:cNvPr id="57" name="56 Rectángulo"/>
          <p:cNvSpPr/>
          <p:nvPr/>
        </p:nvSpPr>
        <p:spPr>
          <a:xfrm>
            <a:off x="7406419" y="5589240"/>
            <a:ext cx="1414053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S/. 45.00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6110275" y="566124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Igv</a:t>
            </a:r>
            <a:r>
              <a:rPr lang="es-PE" dirty="0" smtClean="0"/>
              <a:t>:</a:t>
            </a:r>
            <a:endParaRPr lang="es-PE" dirty="0"/>
          </a:p>
        </p:txBody>
      </p:sp>
      <p:sp>
        <p:nvSpPr>
          <p:cNvPr id="59" name="58 Rectángulo"/>
          <p:cNvSpPr/>
          <p:nvPr/>
        </p:nvSpPr>
        <p:spPr>
          <a:xfrm>
            <a:off x="7406419" y="6165304"/>
            <a:ext cx="1414053" cy="5312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S/. 295.00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6110275" y="6237312"/>
            <a:ext cx="72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Total: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34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248</TotalTime>
  <Words>586</Words>
  <Application>Microsoft Office PowerPoint</Application>
  <PresentationFormat>Presentación en pantalla (4:3)</PresentationFormat>
  <Paragraphs>261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Forma de onda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Salazar</dc:creator>
  <cp:lastModifiedBy>Luis Salazar</cp:lastModifiedBy>
  <cp:revision>48</cp:revision>
  <dcterms:created xsi:type="dcterms:W3CDTF">2021-11-20T13:38:24Z</dcterms:created>
  <dcterms:modified xsi:type="dcterms:W3CDTF">2021-11-20T17:57:18Z</dcterms:modified>
</cp:coreProperties>
</file>