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5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01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10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58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44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1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1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1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4A464D-9B1E-4EC5-A4A0-A423A1DC49C2}" type="datetimeFigureOut">
              <a:rPr lang="es-ES" smtClean="0"/>
              <a:t>28/11/2023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DCBA07-CC64-44DC-98DF-6FC60B8D5EB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26471"/>
            <a:ext cx="9144000" cy="181494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latin typeface="Algerian" panose="04020705040A02060702" pitchFamily="82" charset="0"/>
              </a:rPr>
              <a:t>¡PREMIO A LOS 4 MEJORES!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98618"/>
            <a:ext cx="9144000" cy="244532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200000"/>
              </a:lnSpc>
            </a:pPr>
            <a:r>
              <a:rPr lang="es-ES" sz="2800" dirty="0" smtClean="0">
                <a:latin typeface="Century Schoolbook" panose="02040604050505020304" pitchFamily="18" charset="0"/>
              </a:rPr>
              <a:t>¡Si eres lo mejor de lo mejor en nuestra empresa, te regalamos un viaje a Sevilla de 4 días!</a:t>
            </a:r>
            <a:endParaRPr lang="es-ES" sz="2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8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68037"/>
            <a:ext cx="10058400" cy="961505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¿En que consiste?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Si has sido top 4 vendedor en nuestro departamento, te ofrecemos un paquete de actividades en Sevilla desde el 25-01-2024 hasta el 29-01-2024 que incluyen: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Escape </a:t>
            </a:r>
            <a:r>
              <a:rPr lang="es-ES" dirty="0" err="1" smtClean="0">
                <a:solidFill>
                  <a:schemeClr val="tx1"/>
                </a:solidFill>
              </a:rPr>
              <a:t>Room</a:t>
            </a:r>
            <a:endParaRPr lang="es-E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Crucero por el Guadalquivir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Ruta Gastronómica + vinícola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schemeClr val="tx1"/>
                </a:solidFill>
              </a:rPr>
              <a:t>Ruta de Senderismo por los maravillosos montes de Sevilla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6963" y="484909"/>
            <a:ext cx="10058400" cy="1058487"/>
          </a:xfrm>
        </p:spPr>
        <p:txBody>
          <a:bodyPr/>
          <a:lstStyle/>
          <a:p>
            <a:pPr algn="ctr"/>
            <a:r>
              <a:rPr lang="es-ES" dirty="0" smtClean="0"/>
              <a:t>Organización del viaje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031980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951563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6273207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Organización del</a:t>
                      </a:r>
                      <a:r>
                        <a:rPr lang="es-ES" baseline="0" dirty="0" smtClean="0"/>
                        <a:t> viaje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4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Jueves</a:t>
                      </a:r>
                      <a:r>
                        <a:rPr lang="es-ES" baseline="0" dirty="0" smtClean="0"/>
                        <a:t> 25-01-24 10:00 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Llegada</a:t>
                      </a:r>
                      <a:r>
                        <a:rPr lang="es-ES" baseline="0" dirty="0" smtClean="0"/>
                        <a:t> al piso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8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Jueves</a:t>
                      </a:r>
                      <a:r>
                        <a:rPr lang="es-ES" baseline="0" dirty="0" smtClean="0"/>
                        <a:t> 25-01-24 17:30 – 20:00 pm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Escape </a:t>
                      </a:r>
                      <a:r>
                        <a:rPr lang="es-ES" dirty="0" err="1" smtClean="0"/>
                        <a:t>Room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7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Viernes 26-01-24 12:00 – 15:00 pm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Crucero por el Guadalquivir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0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Sábado 27-01-24 13:30 – 22:30 pm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Ruta gastronómica y vinícola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Domingo 28-01-24 9:30 – 13:30 am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Ruta senderismo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9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Domingo 28-01-24 17:00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Vuelta a Málaga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4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6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0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75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25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54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904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136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Calibri</vt:lpstr>
      <vt:lpstr>Calibri Light</vt:lpstr>
      <vt:lpstr>Century Schoolbook</vt:lpstr>
      <vt:lpstr>Wingdings</vt:lpstr>
      <vt:lpstr>Retrospección</vt:lpstr>
      <vt:lpstr>¡PREMIO A LOS 4 MEJORES!</vt:lpstr>
      <vt:lpstr>¿En que consiste?</vt:lpstr>
      <vt:lpstr>Organización del viaje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¡PREMIO A LOS 4 MEJORES!</dc:title>
  <dc:creator>CURSOS</dc:creator>
  <cp:lastModifiedBy>CURSOS</cp:lastModifiedBy>
  <cp:revision>6</cp:revision>
  <dcterms:created xsi:type="dcterms:W3CDTF">2023-11-27T13:00:55Z</dcterms:created>
  <dcterms:modified xsi:type="dcterms:W3CDTF">2023-11-28T12:10:47Z</dcterms:modified>
</cp:coreProperties>
</file>