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118" autoAdjust="0"/>
  </p:normalViewPr>
  <p:slideViewPr>
    <p:cSldViewPr snapToGrid="0">
      <p:cViewPr>
        <p:scale>
          <a:sx n="75" d="100"/>
          <a:sy n="75" d="100"/>
        </p:scale>
        <p:origin x="946" y="3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cgarf logo, título e subtitulo">
  <p:cSld name="Tecgarf logo, título e subtitulo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5"/>
          <p:cNvSpPr/>
          <p:nvPr/>
        </p:nvSpPr>
        <p:spPr>
          <a:xfrm>
            <a:off x="2" y="-1"/>
            <a:ext cx="12192000" cy="6458989"/>
          </a:xfrm>
          <a:prstGeom prst="rect">
            <a:avLst/>
          </a:prstGeom>
          <a:blipFill rotWithShape="1">
            <a:blip r:embed="rId2">
              <a:alphaModFix/>
            </a:blip>
            <a:tile tx="0" ty="0" sx="100000" sy="100000" flip="none" algn="tl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1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55"/>
          <p:cNvSpPr/>
          <p:nvPr/>
        </p:nvSpPr>
        <p:spPr>
          <a:xfrm>
            <a:off x="1" y="0"/>
            <a:ext cx="3866818" cy="6456363"/>
          </a:xfrm>
          <a:custGeom>
            <a:avLst/>
            <a:gdLst/>
            <a:ahLst/>
            <a:cxnLst/>
            <a:rect l="l" t="t" r="r" b="b"/>
            <a:pathLst>
              <a:path w="3866708" h="6540720" extrusionOk="0">
                <a:moveTo>
                  <a:pt x="0" y="0"/>
                </a:moveTo>
                <a:lnTo>
                  <a:pt x="3866708" y="2042"/>
                </a:lnTo>
                <a:lnTo>
                  <a:pt x="3478924" y="6540720"/>
                </a:lnTo>
                <a:lnTo>
                  <a:pt x="0" y="654072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" name="Google Shape;36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850" y="2217738"/>
            <a:ext cx="1814513" cy="2243137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55"/>
          <p:cNvSpPr txBox="1">
            <a:spLocks noGrp="1"/>
          </p:cNvSpPr>
          <p:nvPr>
            <p:ph type="ctrTitle"/>
          </p:nvPr>
        </p:nvSpPr>
        <p:spPr>
          <a:xfrm>
            <a:off x="4141881" y="2109251"/>
            <a:ext cx="6830917" cy="135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1" i="0" u="none" strike="noStrike" cap="none">
                <a:solidFill>
                  <a:srgbClr val="32649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1" i="0" u="none" strike="noStrike" cap="none">
                <a:solidFill>
                  <a:srgbClr val="32649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1" i="0" u="none" strike="noStrike" cap="none">
                <a:solidFill>
                  <a:srgbClr val="32649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1" i="0" u="none" strike="noStrike" cap="none">
                <a:solidFill>
                  <a:srgbClr val="32649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86" b="1" i="0" u="none" strike="noStrike" cap="none">
                <a:solidFill>
                  <a:srgbClr val="25406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86" b="1" i="0" u="none" strike="noStrike" cap="none">
                <a:solidFill>
                  <a:srgbClr val="25406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86" b="1" i="0" u="none" strike="noStrike" cap="none">
                <a:solidFill>
                  <a:srgbClr val="25406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86" b="1" i="0" u="none" strike="noStrike" cap="none">
                <a:solidFill>
                  <a:srgbClr val="25406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55"/>
          <p:cNvSpPr txBox="1">
            <a:spLocks noGrp="1"/>
          </p:cNvSpPr>
          <p:nvPr>
            <p:ph type="subTitle" idx="1"/>
          </p:nvPr>
        </p:nvSpPr>
        <p:spPr>
          <a:xfrm>
            <a:off x="4142296" y="3604660"/>
            <a:ext cx="6830502" cy="1523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420"/>
              </a:spcBef>
              <a:spcAft>
                <a:spcPts val="0"/>
              </a:spcAft>
              <a:buClr>
                <a:srgbClr val="8A9CB7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8A9CB7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ctr" rtl="0">
              <a:spcBef>
                <a:spcPts val="360"/>
              </a:spcBef>
              <a:spcAft>
                <a:spcPts val="0"/>
              </a:spcAft>
              <a:buClr>
                <a:srgbClr val="8A9CB7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A9CB7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ctr" rtl="0">
              <a:spcBef>
                <a:spcPts val="320"/>
              </a:spcBef>
              <a:spcAft>
                <a:spcPts val="0"/>
              </a:spcAft>
              <a:buClr>
                <a:srgbClr val="8A9CB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9CB7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ctr" rtl="0">
              <a:spcBef>
                <a:spcPts val="320"/>
              </a:spcBef>
              <a:spcAft>
                <a:spcPts val="0"/>
              </a:spcAft>
              <a:buClr>
                <a:srgbClr val="8A9CB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9CB7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ctr" rtl="0">
              <a:spcBef>
                <a:spcPts val="423"/>
              </a:spcBef>
              <a:spcAft>
                <a:spcPts val="0"/>
              </a:spcAft>
              <a:buClr>
                <a:srgbClr val="8A9CB7"/>
              </a:buClr>
              <a:buSzPts val="2116"/>
              <a:buFont typeface="Arial"/>
              <a:buNone/>
              <a:defRPr sz="2116" b="0" i="0" u="none" strike="noStrike" cap="none">
                <a:solidFill>
                  <a:srgbClr val="8A9CB7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ctr" rtl="0">
              <a:spcBef>
                <a:spcPts val="423"/>
              </a:spcBef>
              <a:spcAft>
                <a:spcPts val="0"/>
              </a:spcAft>
              <a:buClr>
                <a:srgbClr val="8A9CB7"/>
              </a:buClr>
              <a:buSzPts val="2116"/>
              <a:buFont typeface="Arial"/>
              <a:buNone/>
              <a:defRPr sz="2116" b="0" i="0" u="none" strike="noStrike" cap="none">
                <a:solidFill>
                  <a:srgbClr val="8A9CB7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ctr" rtl="0">
              <a:spcBef>
                <a:spcPts val="423"/>
              </a:spcBef>
              <a:spcAft>
                <a:spcPts val="0"/>
              </a:spcAft>
              <a:buClr>
                <a:srgbClr val="8A9CB7"/>
              </a:buClr>
              <a:buSzPts val="2116"/>
              <a:buFont typeface="Arial"/>
              <a:buNone/>
              <a:defRPr sz="2116" b="0" i="0" u="none" strike="noStrike" cap="none">
                <a:solidFill>
                  <a:srgbClr val="8A9CB7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ctr" rtl="0">
              <a:spcBef>
                <a:spcPts val="423"/>
              </a:spcBef>
              <a:spcAft>
                <a:spcPts val="0"/>
              </a:spcAft>
              <a:buClr>
                <a:srgbClr val="8A9CB7"/>
              </a:buClr>
              <a:buSzPts val="2116"/>
              <a:buFont typeface="Arial"/>
              <a:buNone/>
              <a:defRPr sz="2116" b="0" i="0" u="none" strike="noStrike" cap="none">
                <a:solidFill>
                  <a:srgbClr val="8A9CB7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9" name="Google Shape;39;p55"/>
          <p:cNvSpPr txBox="1">
            <a:spLocks noGrp="1"/>
          </p:cNvSpPr>
          <p:nvPr>
            <p:ph type="sldNum" idx="12"/>
          </p:nvPr>
        </p:nvSpPr>
        <p:spPr>
          <a:xfrm>
            <a:off x="5715000" y="6540500"/>
            <a:ext cx="760413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058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058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058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058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058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058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058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058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058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7D0483E2-2002-4A42-9C6D-FB9D9FED6F5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41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 Tecgraf">
  <p:cSld name="Capa Tecgraf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7"/>
          <p:cNvSpPr/>
          <p:nvPr/>
        </p:nvSpPr>
        <p:spPr>
          <a:xfrm>
            <a:off x="2" y="-1"/>
            <a:ext cx="12192000" cy="6458989"/>
          </a:xfrm>
          <a:prstGeom prst="rect">
            <a:avLst/>
          </a:prstGeom>
          <a:blipFill rotWithShape="1">
            <a:blip r:embed="rId2">
              <a:alphaModFix/>
            </a:blip>
            <a:tile tx="0" ty="0" sx="100000" sy="100000" flip="none" algn="tl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1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" name="Google Shape;49;p57"/>
          <p:cNvCxnSpPr/>
          <p:nvPr/>
        </p:nvCxnSpPr>
        <p:spPr>
          <a:xfrm>
            <a:off x="3328988" y="2259013"/>
            <a:ext cx="0" cy="187801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0" name="Google Shape;50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4738" y="2070100"/>
            <a:ext cx="1776412" cy="21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57"/>
          <p:cNvSpPr txBox="1">
            <a:spLocks noGrp="1"/>
          </p:cNvSpPr>
          <p:nvPr>
            <p:ph type="ctrTitle"/>
          </p:nvPr>
        </p:nvSpPr>
        <p:spPr>
          <a:xfrm>
            <a:off x="3751385" y="2109251"/>
            <a:ext cx="7221414" cy="135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1" i="0" u="none" strike="noStrike" cap="none">
                <a:solidFill>
                  <a:srgbClr val="32649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1" i="0" u="none" strike="noStrike" cap="none">
                <a:solidFill>
                  <a:srgbClr val="32649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1" i="0" u="none" strike="noStrike" cap="none">
                <a:solidFill>
                  <a:srgbClr val="32649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1" i="0" u="none" strike="noStrike" cap="none">
                <a:solidFill>
                  <a:srgbClr val="32649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86" b="1" i="0" u="none" strike="noStrike" cap="none">
                <a:solidFill>
                  <a:srgbClr val="25406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86" b="1" i="0" u="none" strike="noStrike" cap="none">
                <a:solidFill>
                  <a:srgbClr val="25406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86" b="1" i="0" u="none" strike="noStrike" cap="none">
                <a:solidFill>
                  <a:srgbClr val="25406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86" b="1" i="0" u="none" strike="noStrike" cap="none">
                <a:solidFill>
                  <a:srgbClr val="25406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57"/>
          <p:cNvSpPr txBox="1">
            <a:spLocks noGrp="1"/>
          </p:cNvSpPr>
          <p:nvPr>
            <p:ph type="subTitle" idx="1"/>
          </p:nvPr>
        </p:nvSpPr>
        <p:spPr>
          <a:xfrm>
            <a:off x="3751823" y="3604660"/>
            <a:ext cx="7220975" cy="1523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420"/>
              </a:spcBef>
              <a:spcAft>
                <a:spcPts val="0"/>
              </a:spcAft>
              <a:buClr>
                <a:srgbClr val="8A9CB7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8A9CB7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ctr" rtl="0">
              <a:spcBef>
                <a:spcPts val="360"/>
              </a:spcBef>
              <a:spcAft>
                <a:spcPts val="0"/>
              </a:spcAft>
              <a:buClr>
                <a:srgbClr val="8A9CB7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A9CB7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ctr" rtl="0">
              <a:spcBef>
                <a:spcPts val="320"/>
              </a:spcBef>
              <a:spcAft>
                <a:spcPts val="0"/>
              </a:spcAft>
              <a:buClr>
                <a:srgbClr val="8A9CB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9CB7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ctr" rtl="0">
              <a:spcBef>
                <a:spcPts val="320"/>
              </a:spcBef>
              <a:spcAft>
                <a:spcPts val="0"/>
              </a:spcAft>
              <a:buClr>
                <a:srgbClr val="8A9CB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9CB7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ctr" rtl="0">
              <a:spcBef>
                <a:spcPts val="423"/>
              </a:spcBef>
              <a:spcAft>
                <a:spcPts val="0"/>
              </a:spcAft>
              <a:buClr>
                <a:srgbClr val="8A9CB7"/>
              </a:buClr>
              <a:buSzPts val="2116"/>
              <a:buFont typeface="Arial"/>
              <a:buNone/>
              <a:defRPr sz="2116" b="0" i="0" u="none" strike="noStrike" cap="none">
                <a:solidFill>
                  <a:srgbClr val="8A9CB7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ctr" rtl="0">
              <a:spcBef>
                <a:spcPts val="423"/>
              </a:spcBef>
              <a:spcAft>
                <a:spcPts val="0"/>
              </a:spcAft>
              <a:buClr>
                <a:srgbClr val="8A9CB7"/>
              </a:buClr>
              <a:buSzPts val="2116"/>
              <a:buFont typeface="Arial"/>
              <a:buNone/>
              <a:defRPr sz="2116" b="0" i="0" u="none" strike="noStrike" cap="none">
                <a:solidFill>
                  <a:srgbClr val="8A9CB7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ctr" rtl="0">
              <a:spcBef>
                <a:spcPts val="423"/>
              </a:spcBef>
              <a:spcAft>
                <a:spcPts val="0"/>
              </a:spcAft>
              <a:buClr>
                <a:srgbClr val="8A9CB7"/>
              </a:buClr>
              <a:buSzPts val="2116"/>
              <a:buFont typeface="Arial"/>
              <a:buNone/>
              <a:defRPr sz="2116" b="0" i="0" u="none" strike="noStrike" cap="none">
                <a:solidFill>
                  <a:srgbClr val="8A9CB7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ctr" rtl="0">
              <a:spcBef>
                <a:spcPts val="423"/>
              </a:spcBef>
              <a:spcAft>
                <a:spcPts val="0"/>
              </a:spcAft>
              <a:buClr>
                <a:srgbClr val="8A9CB7"/>
              </a:buClr>
              <a:buSzPts val="2116"/>
              <a:buFont typeface="Arial"/>
              <a:buNone/>
              <a:defRPr sz="2116" b="0" i="0" u="none" strike="noStrike" cap="none">
                <a:solidFill>
                  <a:srgbClr val="8A9CB7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3" name="Google Shape;53;p57"/>
          <p:cNvSpPr txBox="1">
            <a:spLocks noGrp="1"/>
          </p:cNvSpPr>
          <p:nvPr>
            <p:ph type="sldNum" idx="12"/>
          </p:nvPr>
        </p:nvSpPr>
        <p:spPr>
          <a:xfrm>
            <a:off x="5715000" y="6540500"/>
            <a:ext cx="760413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058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058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058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058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058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058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058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058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058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7D0483E2-2002-4A42-9C6D-FB9D9FED6F5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43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apa Tecgraf">
  <p:cSld name="1_Capa Tecgraf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4718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C7F1-DD7B-41D2-82D6-EA2A4EA4AF07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483E2-2002-4A42-9C6D-FB9D9FED6F5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97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E077EF-54CF-4CDE-9DF4-190D7E6BB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180146-4D96-494A-9F58-E0CE3C860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8CD2C7-7E72-4621-B406-49BAF6C1E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C7F1-DD7B-41D2-82D6-EA2A4EA4AF07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C0961E-A87E-4E11-865F-256A5D128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15E81F-44A2-4051-ACBF-63AE007AC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483E2-2002-4A42-9C6D-FB9D9FED6F5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01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9D4A78-B032-4684-B7A8-F2367B989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B83676-A13D-4D60-8818-AA9A6813A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7D3EAB-0C49-4BF0-92F5-DE51AFFE4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C7F1-DD7B-41D2-82D6-EA2A4EA4AF07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EDB054-25B7-497C-82D3-9A8F6A2DD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73BE53-1A34-4CCF-875E-5676925F6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483E2-2002-4A42-9C6D-FB9D9FED6F5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65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1"/>
          <p:cNvSpPr/>
          <p:nvPr/>
        </p:nvSpPr>
        <p:spPr>
          <a:xfrm>
            <a:off x="0" y="0"/>
            <a:ext cx="12192000" cy="4681182"/>
          </a:xfrm>
          <a:prstGeom prst="rect">
            <a:avLst/>
          </a:prstGeom>
          <a:gradFill>
            <a:gsLst>
              <a:gs pos="0">
                <a:schemeClr val="lt1"/>
              </a:gs>
              <a:gs pos="5195">
                <a:schemeClr val="lt1"/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1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51"/>
          <p:cNvSpPr/>
          <p:nvPr/>
        </p:nvSpPr>
        <p:spPr>
          <a:xfrm>
            <a:off x="0" y="6457950"/>
            <a:ext cx="12190413" cy="419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4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Google Shape;12;p5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30200" y="6507163"/>
            <a:ext cx="1012825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5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1339513" y="6542088"/>
            <a:ext cx="492125" cy="25241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51"/>
          <p:cNvSpPr txBox="1">
            <a:spLocks noGrp="1"/>
          </p:cNvSpPr>
          <p:nvPr>
            <p:ph type="sldNum" idx="12"/>
          </p:nvPr>
        </p:nvSpPr>
        <p:spPr>
          <a:xfrm>
            <a:off x="5715000" y="6540500"/>
            <a:ext cx="760413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58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58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58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58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58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58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58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58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58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7D0483E2-2002-4A42-9C6D-FB9D9FED6F59}" type="slidenum">
              <a:rPr lang="en-US" smtClean="0"/>
              <a:t>‹nº›</a:t>
            </a:fld>
            <a:endParaRPr lang="en-US"/>
          </a:p>
        </p:txBody>
      </p:sp>
      <p:sp>
        <p:nvSpPr>
          <p:cNvPr id="15" name="Google Shape;15;p51"/>
          <p:cNvSpPr/>
          <p:nvPr/>
        </p:nvSpPr>
        <p:spPr>
          <a:xfrm>
            <a:off x="0" y="6457950"/>
            <a:ext cx="190500" cy="419100"/>
          </a:xfrm>
          <a:prstGeom prst="rect">
            <a:avLst/>
          </a:prstGeom>
          <a:solidFill>
            <a:srgbClr val="AACFE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4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810092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jpg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A43467A-C404-431A-9C84-F18809D37A4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4813" y="1984000"/>
            <a:ext cx="5791187" cy="175488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2257A66-C450-4137-8C67-BAFB5BE147F8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4213" y="1005141"/>
            <a:ext cx="5663948" cy="79422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A9E7016-EF1E-49BB-BC3B-0EF40748BF92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9981" y="121561"/>
            <a:ext cx="5655899" cy="92664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4990DC2-B681-4B43-9668-E9DA6E7760E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24" t="35445" r="9034" b="39785"/>
          <a:stretch/>
        </p:blipFill>
        <p:spPr>
          <a:xfrm>
            <a:off x="304813" y="4104895"/>
            <a:ext cx="5760546" cy="175488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0E09FA4-58C1-4A00-824B-7A8E3FEAF8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63000" y="584884"/>
            <a:ext cx="4259397" cy="245295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59642D3-9E58-4253-96C4-982C72515F40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4146" b="3203"/>
          <a:stretch/>
        </p:blipFill>
        <p:spPr>
          <a:xfrm>
            <a:off x="7421982" y="3478530"/>
            <a:ext cx="3328378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071253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76D0952-F1B0-4C19-81B9-0E58BF1F13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302" r="14335"/>
          <a:stretch/>
        </p:blipFill>
        <p:spPr>
          <a:xfrm>
            <a:off x="197488" y="1813144"/>
            <a:ext cx="11357521" cy="323171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804F906-4814-446B-9E18-AC72E91CC42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555009" y="0"/>
            <a:ext cx="636991" cy="643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395895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71DC027-886A-46DB-BBA1-5EB9228390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8399"/>
          <a:stretch/>
        </p:blipFill>
        <p:spPr>
          <a:xfrm>
            <a:off x="308399" y="456453"/>
            <a:ext cx="11575202" cy="594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898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>
            <a:extLst>
              <a:ext uri="{FF2B5EF4-FFF2-40B4-BE49-F238E27FC236}">
                <a16:creationId xmlns:a16="http://schemas.microsoft.com/office/drawing/2014/main" id="{49665FFB-20E7-4240-A37E-C41203A918AE}"/>
              </a:ext>
            </a:extLst>
          </p:cNvPr>
          <p:cNvGrpSpPr/>
          <p:nvPr/>
        </p:nvGrpSpPr>
        <p:grpSpPr>
          <a:xfrm>
            <a:off x="11575" y="76199"/>
            <a:ext cx="11987867" cy="6741994"/>
            <a:chOff x="11575" y="76199"/>
            <a:chExt cx="11987867" cy="6741994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AFABC370-E18B-4A09-9991-F632BA074C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37" t="36435" r="9072" b="39881"/>
            <a:stretch/>
          </p:blipFill>
          <p:spPr>
            <a:xfrm>
              <a:off x="11575" y="3429000"/>
              <a:ext cx="11987867" cy="3389193"/>
            </a:xfrm>
            <a:prstGeom prst="rect">
              <a:avLst/>
            </a:prstGeom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33F24A3F-E9D8-49B6-84E1-E93238A170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302" r="14335"/>
            <a:stretch/>
          </p:blipFill>
          <p:spPr>
            <a:xfrm>
              <a:off x="76899" y="76199"/>
              <a:ext cx="11910968" cy="33891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3986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1EF0AE8D-2C4D-489E-8C0D-EA1E642117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16" t="2302" r="46008"/>
          <a:stretch/>
        </p:blipFill>
        <p:spPr>
          <a:xfrm>
            <a:off x="299722" y="637492"/>
            <a:ext cx="5709919" cy="4998721"/>
          </a:xfrm>
          <a:prstGeom prst="rect">
            <a:avLst/>
          </a:prstGeom>
        </p:spPr>
      </p:pic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8163F008-65E6-46C7-BDB4-CC9D0D1D7637}"/>
              </a:ext>
            </a:extLst>
          </p:cNvPr>
          <p:cNvSpPr/>
          <p:nvPr/>
        </p:nvSpPr>
        <p:spPr>
          <a:xfrm>
            <a:off x="2665570" y="1061167"/>
            <a:ext cx="566214" cy="4270166"/>
          </a:xfrm>
          <a:custGeom>
            <a:avLst/>
            <a:gdLst>
              <a:gd name="connsiteX0" fmla="*/ 190005 w 378981"/>
              <a:gd name="connsiteY0" fmla="*/ 4035552 h 4035552"/>
              <a:gd name="connsiteX1" fmla="*/ 183909 w 378981"/>
              <a:gd name="connsiteY1" fmla="*/ 3840480 h 4035552"/>
              <a:gd name="connsiteX2" fmla="*/ 141237 w 378981"/>
              <a:gd name="connsiteY2" fmla="*/ 3425952 h 4035552"/>
              <a:gd name="connsiteX3" fmla="*/ 122949 w 378981"/>
              <a:gd name="connsiteY3" fmla="*/ 3212592 h 4035552"/>
              <a:gd name="connsiteX4" fmla="*/ 19317 w 378981"/>
              <a:gd name="connsiteY4" fmla="*/ 2615184 h 4035552"/>
              <a:gd name="connsiteX5" fmla="*/ 1029 w 378981"/>
              <a:gd name="connsiteY5" fmla="*/ 2346960 h 4035552"/>
              <a:gd name="connsiteX6" fmla="*/ 37605 w 378981"/>
              <a:gd name="connsiteY6" fmla="*/ 1798320 h 4035552"/>
              <a:gd name="connsiteX7" fmla="*/ 74181 w 378981"/>
              <a:gd name="connsiteY7" fmla="*/ 1511808 h 4035552"/>
              <a:gd name="connsiteX8" fmla="*/ 257061 w 378981"/>
              <a:gd name="connsiteY8" fmla="*/ 774192 h 4035552"/>
              <a:gd name="connsiteX9" fmla="*/ 330213 w 378981"/>
              <a:gd name="connsiteY9" fmla="*/ 445008 h 4035552"/>
              <a:gd name="connsiteX10" fmla="*/ 348501 w 378981"/>
              <a:gd name="connsiteY10" fmla="*/ 347472 h 4035552"/>
              <a:gd name="connsiteX11" fmla="*/ 360693 w 378981"/>
              <a:gd name="connsiteY11" fmla="*/ 274320 h 4035552"/>
              <a:gd name="connsiteX12" fmla="*/ 372885 w 378981"/>
              <a:gd name="connsiteY12" fmla="*/ 225552 h 4035552"/>
              <a:gd name="connsiteX13" fmla="*/ 378981 w 378981"/>
              <a:gd name="connsiteY13" fmla="*/ 152400 h 4035552"/>
              <a:gd name="connsiteX14" fmla="*/ 372885 w 378981"/>
              <a:gd name="connsiteY14" fmla="*/ 36576 h 4035552"/>
              <a:gd name="connsiteX15" fmla="*/ 372885 w 378981"/>
              <a:gd name="connsiteY15" fmla="*/ 0 h 4035552"/>
              <a:gd name="connsiteX0" fmla="*/ 184290 w 378981"/>
              <a:gd name="connsiteY0" fmla="*/ 4045077 h 4045077"/>
              <a:gd name="connsiteX1" fmla="*/ 183909 w 378981"/>
              <a:gd name="connsiteY1" fmla="*/ 3840480 h 4045077"/>
              <a:gd name="connsiteX2" fmla="*/ 141237 w 378981"/>
              <a:gd name="connsiteY2" fmla="*/ 3425952 h 4045077"/>
              <a:gd name="connsiteX3" fmla="*/ 122949 w 378981"/>
              <a:gd name="connsiteY3" fmla="*/ 3212592 h 4045077"/>
              <a:gd name="connsiteX4" fmla="*/ 19317 w 378981"/>
              <a:gd name="connsiteY4" fmla="*/ 2615184 h 4045077"/>
              <a:gd name="connsiteX5" fmla="*/ 1029 w 378981"/>
              <a:gd name="connsiteY5" fmla="*/ 2346960 h 4045077"/>
              <a:gd name="connsiteX6" fmla="*/ 37605 w 378981"/>
              <a:gd name="connsiteY6" fmla="*/ 1798320 h 4045077"/>
              <a:gd name="connsiteX7" fmla="*/ 74181 w 378981"/>
              <a:gd name="connsiteY7" fmla="*/ 1511808 h 4045077"/>
              <a:gd name="connsiteX8" fmla="*/ 257061 w 378981"/>
              <a:gd name="connsiteY8" fmla="*/ 774192 h 4045077"/>
              <a:gd name="connsiteX9" fmla="*/ 330213 w 378981"/>
              <a:gd name="connsiteY9" fmla="*/ 445008 h 4045077"/>
              <a:gd name="connsiteX10" fmla="*/ 348501 w 378981"/>
              <a:gd name="connsiteY10" fmla="*/ 347472 h 4045077"/>
              <a:gd name="connsiteX11" fmla="*/ 360693 w 378981"/>
              <a:gd name="connsiteY11" fmla="*/ 274320 h 4045077"/>
              <a:gd name="connsiteX12" fmla="*/ 372885 w 378981"/>
              <a:gd name="connsiteY12" fmla="*/ 225552 h 4045077"/>
              <a:gd name="connsiteX13" fmla="*/ 378981 w 378981"/>
              <a:gd name="connsiteY13" fmla="*/ 152400 h 4045077"/>
              <a:gd name="connsiteX14" fmla="*/ 372885 w 378981"/>
              <a:gd name="connsiteY14" fmla="*/ 36576 h 4045077"/>
              <a:gd name="connsiteX15" fmla="*/ 372885 w 378981"/>
              <a:gd name="connsiteY15" fmla="*/ 0 h 4045077"/>
              <a:gd name="connsiteX0" fmla="*/ 184290 w 378981"/>
              <a:gd name="connsiteY0" fmla="*/ 4045077 h 4045077"/>
              <a:gd name="connsiteX1" fmla="*/ 183909 w 378981"/>
              <a:gd name="connsiteY1" fmla="*/ 3840480 h 4045077"/>
              <a:gd name="connsiteX2" fmla="*/ 141237 w 378981"/>
              <a:gd name="connsiteY2" fmla="*/ 3425952 h 4045077"/>
              <a:gd name="connsiteX3" fmla="*/ 122949 w 378981"/>
              <a:gd name="connsiteY3" fmla="*/ 3212592 h 4045077"/>
              <a:gd name="connsiteX4" fmla="*/ 19317 w 378981"/>
              <a:gd name="connsiteY4" fmla="*/ 2615184 h 4045077"/>
              <a:gd name="connsiteX5" fmla="*/ 1029 w 378981"/>
              <a:gd name="connsiteY5" fmla="*/ 2346960 h 4045077"/>
              <a:gd name="connsiteX6" fmla="*/ 37605 w 378981"/>
              <a:gd name="connsiteY6" fmla="*/ 1798320 h 4045077"/>
              <a:gd name="connsiteX7" fmla="*/ 74181 w 378981"/>
              <a:gd name="connsiteY7" fmla="*/ 1511808 h 4045077"/>
              <a:gd name="connsiteX8" fmla="*/ 257061 w 378981"/>
              <a:gd name="connsiteY8" fmla="*/ 774192 h 4045077"/>
              <a:gd name="connsiteX9" fmla="*/ 330213 w 378981"/>
              <a:gd name="connsiteY9" fmla="*/ 445008 h 4045077"/>
              <a:gd name="connsiteX10" fmla="*/ 348501 w 378981"/>
              <a:gd name="connsiteY10" fmla="*/ 347472 h 4045077"/>
              <a:gd name="connsiteX11" fmla="*/ 360693 w 378981"/>
              <a:gd name="connsiteY11" fmla="*/ 274320 h 4045077"/>
              <a:gd name="connsiteX12" fmla="*/ 372885 w 378981"/>
              <a:gd name="connsiteY12" fmla="*/ 225552 h 4045077"/>
              <a:gd name="connsiteX13" fmla="*/ 378981 w 378981"/>
              <a:gd name="connsiteY13" fmla="*/ 152400 h 4045077"/>
              <a:gd name="connsiteX14" fmla="*/ 372885 w 378981"/>
              <a:gd name="connsiteY14" fmla="*/ 36576 h 4045077"/>
              <a:gd name="connsiteX15" fmla="*/ 372885 w 378981"/>
              <a:gd name="connsiteY15" fmla="*/ 0 h 4045077"/>
              <a:gd name="connsiteX0" fmla="*/ 184290 w 378981"/>
              <a:gd name="connsiteY0" fmla="*/ 4045077 h 4045077"/>
              <a:gd name="connsiteX1" fmla="*/ 174384 w 378981"/>
              <a:gd name="connsiteY1" fmla="*/ 3872865 h 4045077"/>
              <a:gd name="connsiteX2" fmla="*/ 141237 w 378981"/>
              <a:gd name="connsiteY2" fmla="*/ 3425952 h 4045077"/>
              <a:gd name="connsiteX3" fmla="*/ 122949 w 378981"/>
              <a:gd name="connsiteY3" fmla="*/ 3212592 h 4045077"/>
              <a:gd name="connsiteX4" fmla="*/ 19317 w 378981"/>
              <a:gd name="connsiteY4" fmla="*/ 2615184 h 4045077"/>
              <a:gd name="connsiteX5" fmla="*/ 1029 w 378981"/>
              <a:gd name="connsiteY5" fmla="*/ 2346960 h 4045077"/>
              <a:gd name="connsiteX6" fmla="*/ 37605 w 378981"/>
              <a:gd name="connsiteY6" fmla="*/ 1798320 h 4045077"/>
              <a:gd name="connsiteX7" fmla="*/ 74181 w 378981"/>
              <a:gd name="connsiteY7" fmla="*/ 1511808 h 4045077"/>
              <a:gd name="connsiteX8" fmla="*/ 257061 w 378981"/>
              <a:gd name="connsiteY8" fmla="*/ 774192 h 4045077"/>
              <a:gd name="connsiteX9" fmla="*/ 330213 w 378981"/>
              <a:gd name="connsiteY9" fmla="*/ 445008 h 4045077"/>
              <a:gd name="connsiteX10" fmla="*/ 348501 w 378981"/>
              <a:gd name="connsiteY10" fmla="*/ 347472 h 4045077"/>
              <a:gd name="connsiteX11" fmla="*/ 360693 w 378981"/>
              <a:gd name="connsiteY11" fmla="*/ 274320 h 4045077"/>
              <a:gd name="connsiteX12" fmla="*/ 372885 w 378981"/>
              <a:gd name="connsiteY12" fmla="*/ 225552 h 4045077"/>
              <a:gd name="connsiteX13" fmla="*/ 378981 w 378981"/>
              <a:gd name="connsiteY13" fmla="*/ 152400 h 4045077"/>
              <a:gd name="connsiteX14" fmla="*/ 372885 w 378981"/>
              <a:gd name="connsiteY14" fmla="*/ 36576 h 4045077"/>
              <a:gd name="connsiteX15" fmla="*/ 372885 w 378981"/>
              <a:gd name="connsiteY15" fmla="*/ 0 h 4045077"/>
              <a:gd name="connsiteX0" fmla="*/ 184290 w 378981"/>
              <a:gd name="connsiteY0" fmla="*/ 4045077 h 4045077"/>
              <a:gd name="connsiteX1" fmla="*/ 174384 w 378981"/>
              <a:gd name="connsiteY1" fmla="*/ 3872865 h 4045077"/>
              <a:gd name="connsiteX2" fmla="*/ 141237 w 378981"/>
              <a:gd name="connsiteY2" fmla="*/ 3425952 h 4045077"/>
              <a:gd name="connsiteX3" fmla="*/ 122949 w 378981"/>
              <a:gd name="connsiteY3" fmla="*/ 3212592 h 4045077"/>
              <a:gd name="connsiteX4" fmla="*/ 19317 w 378981"/>
              <a:gd name="connsiteY4" fmla="*/ 2615184 h 4045077"/>
              <a:gd name="connsiteX5" fmla="*/ 1029 w 378981"/>
              <a:gd name="connsiteY5" fmla="*/ 2346960 h 4045077"/>
              <a:gd name="connsiteX6" fmla="*/ 37605 w 378981"/>
              <a:gd name="connsiteY6" fmla="*/ 1798320 h 4045077"/>
              <a:gd name="connsiteX7" fmla="*/ 74181 w 378981"/>
              <a:gd name="connsiteY7" fmla="*/ 1511808 h 4045077"/>
              <a:gd name="connsiteX8" fmla="*/ 257061 w 378981"/>
              <a:gd name="connsiteY8" fmla="*/ 774192 h 4045077"/>
              <a:gd name="connsiteX9" fmla="*/ 330213 w 378981"/>
              <a:gd name="connsiteY9" fmla="*/ 445008 h 4045077"/>
              <a:gd name="connsiteX10" fmla="*/ 348501 w 378981"/>
              <a:gd name="connsiteY10" fmla="*/ 347472 h 4045077"/>
              <a:gd name="connsiteX11" fmla="*/ 360693 w 378981"/>
              <a:gd name="connsiteY11" fmla="*/ 274320 h 4045077"/>
              <a:gd name="connsiteX12" fmla="*/ 372885 w 378981"/>
              <a:gd name="connsiteY12" fmla="*/ 225552 h 4045077"/>
              <a:gd name="connsiteX13" fmla="*/ 378981 w 378981"/>
              <a:gd name="connsiteY13" fmla="*/ 152400 h 4045077"/>
              <a:gd name="connsiteX14" fmla="*/ 372885 w 378981"/>
              <a:gd name="connsiteY14" fmla="*/ 36576 h 4045077"/>
              <a:gd name="connsiteX15" fmla="*/ 372885 w 378981"/>
              <a:gd name="connsiteY15" fmla="*/ 0 h 4045077"/>
              <a:gd name="connsiteX0" fmla="*/ 184290 w 378981"/>
              <a:gd name="connsiteY0" fmla="*/ 4045077 h 4045077"/>
              <a:gd name="connsiteX1" fmla="*/ 174384 w 378981"/>
              <a:gd name="connsiteY1" fmla="*/ 3872865 h 4045077"/>
              <a:gd name="connsiteX2" fmla="*/ 26937 w 378981"/>
              <a:gd name="connsiteY2" fmla="*/ 3416427 h 4045077"/>
              <a:gd name="connsiteX3" fmla="*/ 122949 w 378981"/>
              <a:gd name="connsiteY3" fmla="*/ 3212592 h 4045077"/>
              <a:gd name="connsiteX4" fmla="*/ 19317 w 378981"/>
              <a:gd name="connsiteY4" fmla="*/ 2615184 h 4045077"/>
              <a:gd name="connsiteX5" fmla="*/ 1029 w 378981"/>
              <a:gd name="connsiteY5" fmla="*/ 2346960 h 4045077"/>
              <a:gd name="connsiteX6" fmla="*/ 37605 w 378981"/>
              <a:gd name="connsiteY6" fmla="*/ 1798320 h 4045077"/>
              <a:gd name="connsiteX7" fmla="*/ 74181 w 378981"/>
              <a:gd name="connsiteY7" fmla="*/ 1511808 h 4045077"/>
              <a:gd name="connsiteX8" fmla="*/ 257061 w 378981"/>
              <a:gd name="connsiteY8" fmla="*/ 774192 h 4045077"/>
              <a:gd name="connsiteX9" fmla="*/ 330213 w 378981"/>
              <a:gd name="connsiteY9" fmla="*/ 445008 h 4045077"/>
              <a:gd name="connsiteX10" fmla="*/ 348501 w 378981"/>
              <a:gd name="connsiteY10" fmla="*/ 347472 h 4045077"/>
              <a:gd name="connsiteX11" fmla="*/ 360693 w 378981"/>
              <a:gd name="connsiteY11" fmla="*/ 274320 h 4045077"/>
              <a:gd name="connsiteX12" fmla="*/ 372885 w 378981"/>
              <a:gd name="connsiteY12" fmla="*/ 225552 h 4045077"/>
              <a:gd name="connsiteX13" fmla="*/ 378981 w 378981"/>
              <a:gd name="connsiteY13" fmla="*/ 152400 h 4045077"/>
              <a:gd name="connsiteX14" fmla="*/ 372885 w 378981"/>
              <a:gd name="connsiteY14" fmla="*/ 36576 h 4045077"/>
              <a:gd name="connsiteX15" fmla="*/ 372885 w 378981"/>
              <a:gd name="connsiteY15" fmla="*/ 0 h 4045077"/>
              <a:gd name="connsiteX0" fmla="*/ 250326 w 445017"/>
              <a:gd name="connsiteY0" fmla="*/ 4045077 h 4045077"/>
              <a:gd name="connsiteX1" fmla="*/ 240420 w 445017"/>
              <a:gd name="connsiteY1" fmla="*/ 3872865 h 4045077"/>
              <a:gd name="connsiteX2" fmla="*/ 92973 w 445017"/>
              <a:gd name="connsiteY2" fmla="*/ 3416427 h 4045077"/>
              <a:gd name="connsiteX3" fmla="*/ 9 w 445017"/>
              <a:gd name="connsiteY3" fmla="*/ 3206496 h 4045077"/>
              <a:gd name="connsiteX4" fmla="*/ 85353 w 445017"/>
              <a:gd name="connsiteY4" fmla="*/ 2615184 h 4045077"/>
              <a:gd name="connsiteX5" fmla="*/ 67065 w 445017"/>
              <a:gd name="connsiteY5" fmla="*/ 2346960 h 4045077"/>
              <a:gd name="connsiteX6" fmla="*/ 103641 w 445017"/>
              <a:gd name="connsiteY6" fmla="*/ 1798320 h 4045077"/>
              <a:gd name="connsiteX7" fmla="*/ 140217 w 445017"/>
              <a:gd name="connsiteY7" fmla="*/ 1511808 h 4045077"/>
              <a:gd name="connsiteX8" fmla="*/ 323097 w 445017"/>
              <a:gd name="connsiteY8" fmla="*/ 774192 h 4045077"/>
              <a:gd name="connsiteX9" fmla="*/ 396249 w 445017"/>
              <a:gd name="connsiteY9" fmla="*/ 445008 h 4045077"/>
              <a:gd name="connsiteX10" fmla="*/ 414537 w 445017"/>
              <a:gd name="connsiteY10" fmla="*/ 347472 h 4045077"/>
              <a:gd name="connsiteX11" fmla="*/ 426729 w 445017"/>
              <a:gd name="connsiteY11" fmla="*/ 274320 h 4045077"/>
              <a:gd name="connsiteX12" fmla="*/ 438921 w 445017"/>
              <a:gd name="connsiteY12" fmla="*/ 225552 h 4045077"/>
              <a:gd name="connsiteX13" fmla="*/ 445017 w 445017"/>
              <a:gd name="connsiteY13" fmla="*/ 152400 h 4045077"/>
              <a:gd name="connsiteX14" fmla="*/ 438921 w 445017"/>
              <a:gd name="connsiteY14" fmla="*/ 36576 h 4045077"/>
              <a:gd name="connsiteX15" fmla="*/ 438921 w 445017"/>
              <a:gd name="connsiteY15" fmla="*/ 0 h 4045077"/>
              <a:gd name="connsiteX0" fmla="*/ 269962 w 464653"/>
              <a:gd name="connsiteY0" fmla="*/ 4045077 h 4045077"/>
              <a:gd name="connsiteX1" fmla="*/ 260056 w 464653"/>
              <a:gd name="connsiteY1" fmla="*/ 3872865 h 4045077"/>
              <a:gd name="connsiteX2" fmla="*/ 112609 w 464653"/>
              <a:gd name="connsiteY2" fmla="*/ 3416427 h 4045077"/>
              <a:gd name="connsiteX3" fmla="*/ 19645 w 464653"/>
              <a:gd name="connsiteY3" fmla="*/ 3206496 h 4045077"/>
              <a:gd name="connsiteX4" fmla="*/ 104989 w 464653"/>
              <a:gd name="connsiteY4" fmla="*/ 2615184 h 4045077"/>
              <a:gd name="connsiteX5" fmla="*/ 86701 w 464653"/>
              <a:gd name="connsiteY5" fmla="*/ 2346960 h 4045077"/>
              <a:gd name="connsiteX6" fmla="*/ 123277 w 464653"/>
              <a:gd name="connsiteY6" fmla="*/ 1798320 h 4045077"/>
              <a:gd name="connsiteX7" fmla="*/ 159853 w 464653"/>
              <a:gd name="connsiteY7" fmla="*/ 1511808 h 4045077"/>
              <a:gd name="connsiteX8" fmla="*/ 342733 w 464653"/>
              <a:gd name="connsiteY8" fmla="*/ 774192 h 4045077"/>
              <a:gd name="connsiteX9" fmla="*/ 415885 w 464653"/>
              <a:gd name="connsiteY9" fmla="*/ 445008 h 4045077"/>
              <a:gd name="connsiteX10" fmla="*/ 434173 w 464653"/>
              <a:gd name="connsiteY10" fmla="*/ 347472 h 4045077"/>
              <a:gd name="connsiteX11" fmla="*/ 446365 w 464653"/>
              <a:gd name="connsiteY11" fmla="*/ 274320 h 4045077"/>
              <a:gd name="connsiteX12" fmla="*/ 458557 w 464653"/>
              <a:gd name="connsiteY12" fmla="*/ 225552 h 4045077"/>
              <a:gd name="connsiteX13" fmla="*/ 464653 w 464653"/>
              <a:gd name="connsiteY13" fmla="*/ 152400 h 4045077"/>
              <a:gd name="connsiteX14" fmla="*/ 458557 w 464653"/>
              <a:gd name="connsiteY14" fmla="*/ 36576 h 4045077"/>
              <a:gd name="connsiteX15" fmla="*/ 458557 w 464653"/>
              <a:gd name="connsiteY15" fmla="*/ 0 h 4045077"/>
              <a:gd name="connsiteX0" fmla="*/ 252543 w 447234"/>
              <a:gd name="connsiteY0" fmla="*/ 4045077 h 4045077"/>
              <a:gd name="connsiteX1" fmla="*/ 242637 w 447234"/>
              <a:gd name="connsiteY1" fmla="*/ 3872865 h 4045077"/>
              <a:gd name="connsiteX2" fmla="*/ 95190 w 447234"/>
              <a:gd name="connsiteY2" fmla="*/ 3416427 h 4045077"/>
              <a:gd name="connsiteX3" fmla="*/ 2226 w 447234"/>
              <a:gd name="connsiteY3" fmla="*/ 3206496 h 4045077"/>
              <a:gd name="connsiteX4" fmla="*/ 87570 w 447234"/>
              <a:gd name="connsiteY4" fmla="*/ 2615184 h 4045077"/>
              <a:gd name="connsiteX5" fmla="*/ 69282 w 447234"/>
              <a:gd name="connsiteY5" fmla="*/ 2346960 h 4045077"/>
              <a:gd name="connsiteX6" fmla="*/ 105858 w 447234"/>
              <a:gd name="connsiteY6" fmla="*/ 1798320 h 4045077"/>
              <a:gd name="connsiteX7" fmla="*/ 142434 w 447234"/>
              <a:gd name="connsiteY7" fmla="*/ 1511808 h 4045077"/>
              <a:gd name="connsiteX8" fmla="*/ 325314 w 447234"/>
              <a:gd name="connsiteY8" fmla="*/ 774192 h 4045077"/>
              <a:gd name="connsiteX9" fmla="*/ 398466 w 447234"/>
              <a:gd name="connsiteY9" fmla="*/ 445008 h 4045077"/>
              <a:gd name="connsiteX10" fmla="*/ 416754 w 447234"/>
              <a:gd name="connsiteY10" fmla="*/ 347472 h 4045077"/>
              <a:gd name="connsiteX11" fmla="*/ 428946 w 447234"/>
              <a:gd name="connsiteY11" fmla="*/ 274320 h 4045077"/>
              <a:gd name="connsiteX12" fmla="*/ 441138 w 447234"/>
              <a:gd name="connsiteY12" fmla="*/ 225552 h 4045077"/>
              <a:gd name="connsiteX13" fmla="*/ 447234 w 447234"/>
              <a:gd name="connsiteY13" fmla="*/ 152400 h 4045077"/>
              <a:gd name="connsiteX14" fmla="*/ 441138 w 447234"/>
              <a:gd name="connsiteY14" fmla="*/ 36576 h 4045077"/>
              <a:gd name="connsiteX15" fmla="*/ 441138 w 447234"/>
              <a:gd name="connsiteY15" fmla="*/ 0 h 4045077"/>
              <a:gd name="connsiteX0" fmla="*/ 255026 w 449717"/>
              <a:gd name="connsiteY0" fmla="*/ 4045077 h 4045077"/>
              <a:gd name="connsiteX1" fmla="*/ 245120 w 449717"/>
              <a:gd name="connsiteY1" fmla="*/ 3872865 h 4045077"/>
              <a:gd name="connsiteX2" fmla="*/ 97673 w 449717"/>
              <a:gd name="connsiteY2" fmla="*/ 3416427 h 4045077"/>
              <a:gd name="connsiteX3" fmla="*/ 2169 w 449717"/>
              <a:gd name="connsiteY3" fmla="*/ 3211576 h 4045077"/>
              <a:gd name="connsiteX4" fmla="*/ 90053 w 449717"/>
              <a:gd name="connsiteY4" fmla="*/ 2615184 h 4045077"/>
              <a:gd name="connsiteX5" fmla="*/ 71765 w 449717"/>
              <a:gd name="connsiteY5" fmla="*/ 2346960 h 4045077"/>
              <a:gd name="connsiteX6" fmla="*/ 108341 w 449717"/>
              <a:gd name="connsiteY6" fmla="*/ 1798320 h 4045077"/>
              <a:gd name="connsiteX7" fmla="*/ 144917 w 449717"/>
              <a:gd name="connsiteY7" fmla="*/ 1511808 h 4045077"/>
              <a:gd name="connsiteX8" fmla="*/ 327797 w 449717"/>
              <a:gd name="connsiteY8" fmla="*/ 774192 h 4045077"/>
              <a:gd name="connsiteX9" fmla="*/ 400949 w 449717"/>
              <a:gd name="connsiteY9" fmla="*/ 445008 h 4045077"/>
              <a:gd name="connsiteX10" fmla="*/ 419237 w 449717"/>
              <a:gd name="connsiteY10" fmla="*/ 347472 h 4045077"/>
              <a:gd name="connsiteX11" fmla="*/ 431429 w 449717"/>
              <a:gd name="connsiteY11" fmla="*/ 274320 h 4045077"/>
              <a:gd name="connsiteX12" fmla="*/ 443621 w 449717"/>
              <a:gd name="connsiteY12" fmla="*/ 225552 h 4045077"/>
              <a:gd name="connsiteX13" fmla="*/ 449717 w 449717"/>
              <a:gd name="connsiteY13" fmla="*/ 152400 h 4045077"/>
              <a:gd name="connsiteX14" fmla="*/ 443621 w 449717"/>
              <a:gd name="connsiteY14" fmla="*/ 36576 h 4045077"/>
              <a:gd name="connsiteX15" fmla="*/ 443621 w 449717"/>
              <a:gd name="connsiteY15" fmla="*/ 0 h 4045077"/>
              <a:gd name="connsiteX0" fmla="*/ 264829 w 459520"/>
              <a:gd name="connsiteY0" fmla="*/ 4045077 h 4045077"/>
              <a:gd name="connsiteX1" fmla="*/ 254923 w 459520"/>
              <a:gd name="connsiteY1" fmla="*/ 3872865 h 4045077"/>
              <a:gd name="connsiteX2" fmla="*/ 107476 w 459520"/>
              <a:gd name="connsiteY2" fmla="*/ 3416427 h 4045077"/>
              <a:gd name="connsiteX3" fmla="*/ 11972 w 459520"/>
              <a:gd name="connsiteY3" fmla="*/ 3211576 h 4045077"/>
              <a:gd name="connsiteX4" fmla="*/ 99856 w 459520"/>
              <a:gd name="connsiteY4" fmla="*/ 2615184 h 4045077"/>
              <a:gd name="connsiteX5" fmla="*/ 81568 w 459520"/>
              <a:gd name="connsiteY5" fmla="*/ 2346960 h 4045077"/>
              <a:gd name="connsiteX6" fmla="*/ 118144 w 459520"/>
              <a:gd name="connsiteY6" fmla="*/ 1798320 h 4045077"/>
              <a:gd name="connsiteX7" fmla="*/ 154720 w 459520"/>
              <a:gd name="connsiteY7" fmla="*/ 1511808 h 4045077"/>
              <a:gd name="connsiteX8" fmla="*/ 337600 w 459520"/>
              <a:gd name="connsiteY8" fmla="*/ 774192 h 4045077"/>
              <a:gd name="connsiteX9" fmla="*/ 410752 w 459520"/>
              <a:gd name="connsiteY9" fmla="*/ 445008 h 4045077"/>
              <a:gd name="connsiteX10" fmla="*/ 429040 w 459520"/>
              <a:gd name="connsiteY10" fmla="*/ 347472 h 4045077"/>
              <a:gd name="connsiteX11" fmla="*/ 441232 w 459520"/>
              <a:gd name="connsiteY11" fmla="*/ 274320 h 4045077"/>
              <a:gd name="connsiteX12" fmla="*/ 453424 w 459520"/>
              <a:gd name="connsiteY12" fmla="*/ 225552 h 4045077"/>
              <a:gd name="connsiteX13" fmla="*/ 459520 w 459520"/>
              <a:gd name="connsiteY13" fmla="*/ 152400 h 4045077"/>
              <a:gd name="connsiteX14" fmla="*/ 453424 w 459520"/>
              <a:gd name="connsiteY14" fmla="*/ 36576 h 4045077"/>
              <a:gd name="connsiteX15" fmla="*/ 453424 w 459520"/>
              <a:gd name="connsiteY15" fmla="*/ 0 h 4045077"/>
              <a:gd name="connsiteX0" fmla="*/ 254759 w 449450"/>
              <a:gd name="connsiteY0" fmla="*/ 4045077 h 4045077"/>
              <a:gd name="connsiteX1" fmla="*/ 244853 w 449450"/>
              <a:gd name="connsiteY1" fmla="*/ 3872865 h 4045077"/>
              <a:gd name="connsiteX2" fmla="*/ 97406 w 449450"/>
              <a:gd name="connsiteY2" fmla="*/ 3416427 h 4045077"/>
              <a:gd name="connsiteX3" fmla="*/ 1902 w 449450"/>
              <a:gd name="connsiteY3" fmla="*/ 3211576 h 4045077"/>
              <a:gd name="connsiteX4" fmla="*/ 16634 w 449450"/>
              <a:gd name="connsiteY4" fmla="*/ 2956560 h 4045077"/>
              <a:gd name="connsiteX5" fmla="*/ 71498 w 449450"/>
              <a:gd name="connsiteY5" fmla="*/ 2346960 h 4045077"/>
              <a:gd name="connsiteX6" fmla="*/ 108074 w 449450"/>
              <a:gd name="connsiteY6" fmla="*/ 1798320 h 4045077"/>
              <a:gd name="connsiteX7" fmla="*/ 144650 w 449450"/>
              <a:gd name="connsiteY7" fmla="*/ 1511808 h 4045077"/>
              <a:gd name="connsiteX8" fmla="*/ 327530 w 449450"/>
              <a:gd name="connsiteY8" fmla="*/ 774192 h 4045077"/>
              <a:gd name="connsiteX9" fmla="*/ 400682 w 449450"/>
              <a:gd name="connsiteY9" fmla="*/ 445008 h 4045077"/>
              <a:gd name="connsiteX10" fmla="*/ 418970 w 449450"/>
              <a:gd name="connsiteY10" fmla="*/ 347472 h 4045077"/>
              <a:gd name="connsiteX11" fmla="*/ 431162 w 449450"/>
              <a:gd name="connsiteY11" fmla="*/ 274320 h 4045077"/>
              <a:gd name="connsiteX12" fmla="*/ 443354 w 449450"/>
              <a:gd name="connsiteY12" fmla="*/ 225552 h 4045077"/>
              <a:gd name="connsiteX13" fmla="*/ 449450 w 449450"/>
              <a:gd name="connsiteY13" fmla="*/ 152400 h 4045077"/>
              <a:gd name="connsiteX14" fmla="*/ 443354 w 449450"/>
              <a:gd name="connsiteY14" fmla="*/ 36576 h 4045077"/>
              <a:gd name="connsiteX15" fmla="*/ 443354 w 449450"/>
              <a:gd name="connsiteY15" fmla="*/ 0 h 4045077"/>
              <a:gd name="connsiteX0" fmla="*/ 253502 w 448193"/>
              <a:gd name="connsiteY0" fmla="*/ 4045077 h 4045077"/>
              <a:gd name="connsiteX1" fmla="*/ 243596 w 448193"/>
              <a:gd name="connsiteY1" fmla="*/ 3872865 h 4045077"/>
              <a:gd name="connsiteX2" fmla="*/ 96149 w 448193"/>
              <a:gd name="connsiteY2" fmla="*/ 3416427 h 4045077"/>
              <a:gd name="connsiteX3" fmla="*/ 645 w 448193"/>
              <a:gd name="connsiteY3" fmla="*/ 3211576 h 4045077"/>
              <a:gd name="connsiteX4" fmla="*/ 15377 w 448193"/>
              <a:gd name="connsiteY4" fmla="*/ 2956560 h 4045077"/>
              <a:gd name="connsiteX5" fmla="*/ 70241 w 448193"/>
              <a:gd name="connsiteY5" fmla="*/ 2346960 h 4045077"/>
              <a:gd name="connsiteX6" fmla="*/ 106817 w 448193"/>
              <a:gd name="connsiteY6" fmla="*/ 1798320 h 4045077"/>
              <a:gd name="connsiteX7" fmla="*/ 143393 w 448193"/>
              <a:gd name="connsiteY7" fmla="*/ 1511808 h 4045077"/>
              <a:gd name="connsiteX8" fmla="*/ 326273 w 448193"/>
              <a:gd name="connsiteY8" fmla="*/ 774192 h 4045077"/>
              <a:gd name="connsiteX9" fmla="*/ 399425 w 448193"/>
              <a:gd name="connsiteY9" fmla="*/ 445008 h 4045077"/>
              <a:gd name="connsiteX10" fmla="*/ 417713 w 448193"/>
              <a:gd name="connsiteY10" fmla="*/ 347472 h 4045077"/>
              <a:gd name="connsiteX11" fmla="*/ 429905 w 448193"/>
              <a:gd name="connsiteY11" fmla="*/ 274320 h 4045077"/>
              <a:gd name="connsiteX12" fmla="*/ 442097 w 448193"/>
              <a:gd name="connsiteY12" fmla="*/ 225552 h 4045077"/>
              <a:gd name="connsiteX13" fmla="*/ 448193 w 448193"/>
              <a:gd name="connsiteY13" fmla="*/ 152400 h 4045077"/>
              <a:gd name="connsiteX14" fmla="*/ 442097 w 448193"/>
              <a:gd name="connsiteY14" fmla="*/ 36576 h 4045077"/>
              <a:gd name="connsiteX15" fmla="*/ 442097 w 448193"/>
              <a:gd name="connsiteY15" fmla="*/ 0 h 4045077"/>
              <a:gd name="connsiteX0" fmla="*/ 253502 w 448193"/>
              <a:gd name="connsiteY0" fmla="*/ 4045077 h 4045077"/>
              <a:gd name="connsiteX1" fmla="*/ 243596 w 448193"/>
              <a:gd name="connsiteY1" fmla="*/ 3872865 h 4045077"/>
              <a:gd name="connsiteX2" fmla="*/ 96149 w 448193"/>
              <a:gd name="connsiteY2" fmla="*/ 3416427 h 4045077"/>
              <a:gd name="connsiteX3" fmla="*/ 645 w 448193"/>
              <a:gd name="connsiteY3" fmla="*/ 3211576 h 4045077"/>
              <a:gd name="connsiteX4" fmla="*/ 15377 w 448193"/>
              <a:gd name="connsiteY4" fmla="*/ 2956560 h 4045077"/>
              <a:gd name="connsiteX5" fmla="*/ 210449 w 448193"/>
              <a:gd name="connsiteY5" fmla="*/ 2499360 h 4045077"/>
              <a:gd name="connsiteX6" fmla="*/ 106817 w 448193"/>
              <a:gd name="connsiteY6" fmla="*/ 1798320 h 4045077"/>
              <a:gd name="connsiteX7" fmla="*/ 143393 w 448193"/>
              <a:gd name="connsiteY7" fmla="*/ 1511808 h 4045077"/>
              <a:gd name="connsiteX8" fmla="*/ 326273 w 448193"/>
              <a:gd name="connsiteY8" fmla="*/ 774192 h 4045077"/>
              <a:gd name="connsiteX9" fmla="*/ 399425 w 448193"/>
              <a:gd name="connsiteY9" fmla="*/ 445008 h 4045077"/>
              <a:gd name="connsiteX10" fmla="*/ 417713 w 448193"/>
              <a:gd name="connsiteY10" fmla="*/ 347472 h 4045077"/>
              <a:gd name="connsiteX11" fmla="*/ 429905 w 448193"/>
              <a:gd name="connsiteY11" fmla="*/ 274320 h 4045077"/>
              <a:gd name="connsiteX12" fmla="*/ 442097 w 448193"/>
              <a:gd name="connsiteY12" fmla="*/ 225552 h 4045077"/>
              <a:gd name="connsiteX13" fmla="*/ 448193 w 448193"/>
              <a:gd name="connsiteY13" fmla="*/ 152400 h 4045077"/>
              <a:gd name="connsiteX14" fmla="*/ 442097 w 448193"/>
              <a:gd name="connsiteY14" fmla="*/ 36576 h 4045077"/>
              <a:gd name="connsiteX15" fmla="*/ 442097 w 448193"/>
              <a:gd name="connsiteY15" fmla="*/ 0 h 4045077"/>
              <a:gd name="connsiteX0" fmla="*/ 304786 w 499477"/>
              <a:gd name="connsiteY0" fmla="*/ 4045077 h 4045077"/>
              <a:gd name="connsiteX1" fmla="*/ 294880 w 499477"/>
              <a:gd name="connsiteY1" fmla="*/ 3872865 h 4045077"/>
              <a:gd name="connsiteX2" fmla="*/ 147433 w 499477"/>
              <a:gd name="connsiteY2" fmla="*/ 3416427 h 4045077"/>
              <a:gd name="connsiteX3" fmla="*/ 51929 w 499477"/>
              <a:gd name="connsiteY3" fmla="*/ 3211576 h 4045077"/>
              <a:gd name="connsiteX4" fmla="*/ 66661 w 499477"/>
              <a:gd name="connsiteY4" fmla="*/ 2956560 h 4045077"/>
              <a:gd name="connsiteX5" fmla="*/ 261733 w 499477"/>
              <a:gd name="connsiteY5" fmla="*/ 2499360 h 4045077"/>
              <a:gd name="connsiteX6" fmla="*/ 621 w 499477"/>
              <a:gd name="connsiteY6" fmla="*/ 1691640 h 4045077"/>
              <a:gd name="connsiteX7" fmla="*/ 194677 w 499477"/>
              <a:gd name="connsiteY7" fmla="*/ 1511808 h 4045077"/>
              <a:gd name="connsiteX8" fmla="*/ 377557 w 499477"/>
              <a:gd name="connsiteY8" fmla="*/ 774192 h 4045077"/>
              <a:gd name="connsiteX9" fmla="*/ 450709 w 499477"/>
              <a:gd name="connsiteY9" fmla="*/ 445008 h 4045077"/>
              <a:gd name="connsiteX10" fmla="*/ 468997 w 499477"/>
              <a:gd name="connsiteY10" fmla="*/ 347472 h 4045077"/>
              <a:gd name="connsiteX11" fmla="*/ 481189 w 499477"/>
              <a:gd name="connsiteY11" fmla="*/ 274320 h 4045077"/>
              <a:gd name="connsiteX12" fmla="*/ 493381 w 499477"/>
              <a:gd name="connsiteY12" fmla="*/ 225552 h 4045077"/>
              <a:gd name="connsiteX13" fmla="*/ 499477 w 499477"/>
              <a:gd name="connsiteY13" fmla="*/ 152400 h 4045077"/>
              <a:gd name="connsiteX14" fmla="*/ 493381 w 499477"/>
              <a:gd name="connsiteY14" fmla="*/ 36576 h 4045077"/>
              <a:gd name="connsiteX15" fmla="*/ 493381 w 499477"/>
              <a:gd name="connsiteY15" fmla="*/ 0 h 4045077"/>
              <a:gd name="connsiteX0" fmla="*/ 327628 w 522319"/>
              <a:gd name="connsiteY0" fmla="*/ 4045077 h 4045077"/>
              <a:gd name="connsiteX1" fmla="*/ 317722 w 522319"/>
              <a:gd name="connsiteY1" fmla="*/ 3872865 h 4045077"/>
              <a:gd name="connsiteX2" fmla="*/ 170275 w 522319"/>
              <a:gd name="connsiteY2" fmla="*/ 3416427 h 4045077"/>
              <a:gd name="connsiteX3" fmla="*/ 74771 w 522319"/>
              <a:gd name="connsiteY3" fmla="*/ 3211576 h 4045077"/>
              <a:gd name="connsiteX4" fmla="*/ 89503 w 522319"/>
              <a:gd name="connsiteY4" fmla="*/ 2956560 h 4045077"/>
              <a:gd name="connsiteX5" fmla="*/ 284575 w 522319"/>
              <a:gd name="connsiteY5" fmla="*/ 2499360 h 4045077"/>
              <a:gd name="connsiteX6" fmla="*/ 23463 w 522319"/>
              <a:gd name="connsiteY6" fmla="*/ 1691640 h 4045077"/>
              <a:gd name="connsiteX7" fmla="*/ 217519 w 522319"/>
              <a:gd name="connsiteY7" fmla="*/ 1511808 h 4045077"/>
              <a:gd name="connsiteX8" fmla="*/ 400399 w 522319"/>
              <a:gd name="connsiteY8" fmla="*/ 774192 h 4045077"/>
              <a:gd name="connsiteX9" fmla="*/ 473551 w 522319"/>
              <a:gd name="connsiteY9" fmla="*/ 445008 h 4045077"/>
              <a:gd name="connsiteX10" fmla="*/ 491839 w 522319"/>
              <a:gd name="connsiteY10" fmla="*/ 347472 h 4045077"/>
              <a:gd name="connsiteX11" fmla="*/ 504031 w 522319"/>
              <a:gd name="connsiteY11" fmla="*/ 274320 h 4045077"/>
              <a:gd name="connsiteX12" fmla="*/ 516223 w 522319"/>
              <a:gd name="connsiteY12" fmla="*/ 225552 h 4045077"/>
              <a:gd name="connsiteX13" fmla="*/ 522319 w 522319"/>
              <a:gd name="connsiteY13" fmla="*/ 152400 h 4045077"/>
              <a:gd name="connsiteX14" fmla="*/ 516223 w 522319"/>
              <a:gd name="connsiteY14" fmla="*/ 36576 h 4045077"/>
              <a:gd name="connsiteX15" fmla="*/ 516223 w 522319"/>
              <a:gd name="connsiteY15" fmla="*/ 0 h 4045077"/>
              <a:gd name="connsiteX0" fmla="*/ 294648 w 489339"/>
              <a:gd name="connsiteY0" fmla="*/ 4045077 h 4045077"/>
              <a:gd name="connsiteX1" fmla="*/ 284742 w 489339"/>
              <a:gd name="connsiteY1" fmla="*/ 3872865 h 4045077"/>
              <a:gd name="connsiteX2" fmla="*/ 137295 w 489339"/>
              <a:gd name="connsiteY2" fmla="*/ 3416427 h 4045077"/>
              <a:gd name="connsiteX3" fmla="*/ 41791 w 489339"/>
              <a:gd name="connsiteY3" fmla="*/ 3211576 h 4045077"/>
              <a:gd name="connsiteX4" fmla="*/ 56523 w 489339"/>
              <a:gd name="connsiteY4" fmla="*/ 2956560 h 4045077"/>
              <a:gd name="connsiteX5" fmla="*/ 251595 w 489339"/>
              <a:gd name="connsiteY5" fmla="*/ 2499360 h 4045077"/>
              <a:gd name="connsiteX6" fmla="*/ 26043 w 489339"/>
              <a:gd name="connsiteY6" fmla="*/ 1778000 h 4045077"/>
              <a:gd name="connsiteX7" fmla="*/ 184539 w 489339"/>
              <a:gd name="connsiteY7" fmla="*/ 1511808 h 4045077"/>
              <a:gd name="connsiteX8" fmla="*/ 367419 w 489339"/>
              <a:gd name="connsiteY8" fmla="*/ 774192 h 4045077"/>
              <a:gd name="connsiteX9" fmla="*/ 440571 w 489339"/>
              <a:gd name="connsiteY9" fmla="*/ 445008 h 4045077"/>
              <a:gd name="connsiteX10" fmla="*/ 458859 w 489339"/>
              <a:gd name="connsiteY10" fmla="*/ 347472 h 4045077"/>
              <a:gd name="connsiteX11" fmla="*/ 471051 w 489339"/>
              <a:gd name="connsiteY11" fmla="*/ 274320 h 4045077"/>
              <a:gd name="connsiteX12" fmla="*/ 483243 w 489339"/>
              <a:gd name="connsiteY12" fmla="*/ 225552 h 4045077"/>
              <a:gd name="connsiteX13" fmla="*/ 489339 w 489339"/>
              <a:gd name="connsiteY13" fmla="*/ 152400 h 4045077"/>
              <a:gd name="connsiteX14" fmla="*/ 483243 w 489339"/>
              <a:gd name="connsiteY14" fmla="*/ 36576 h 4045077"/>
              <a:gd name="connsiteX15" fmla="*/ 483243 w 489339"/>
              <a:gd name="connsiteY15" fmla="*/ 0 h 4045077"/>
              <a:gd name="connsiteX0" fmla="*/ 409430 w 604121"/>
              <a:gd name="connsiteY0" fmla="*/ 4045077 h 4045077"/>
              <a:gd name="connsiteX1" fmla="*/ 399524 w 604121"/>
              <a:gd name="connsiteY1" fmla="*/ 3872865 h 4045077"/>
              <a:gd name="connsiteX2" fmla="*/ 252077 w 604121"/>
              <a:gd name="connsiteY2" fmla="*/ 3416427 h 4045077"/>
              <a:gd name="connsiteX3" fmla="*/ 156573 w 604121"/>
              <a:gd name="connsiteY3" fmla="*/ 3211576 h 4045077"/>
              <a:gd name="connsiteX4" fmla="*/ 171305 w 604121"/>
              <a:gd name="connsiteY4" fmla="*/ 2956560 h 4045077"/>
              <a:gd name="connsiteX5" fmla="*/ 366377 w 604121"/>
              <a:gd name="connsiteY5" fmla="*/ 2499360 h 4045077"/>
              <a:gd name="connsiteX6" fmla="*/ 18905 w 604121"/>
              <a:gd name="connsiteY6" fmla="*/ 1569720 h 4045077"/>
              <a:gd name="connsiteX7" fmla="*/ 299321 w 604121"/>
              <a:gd name="connsiteY7" fmla="*/ 1511808 h 4045077"/>
              <a:gd name="connsiteX8" fmla="*/ 482201 w 604121"/>
              <a:gd name="connsiteY8" fmla="*/ 774192 h 4045077"/>
              <a:gd name="connsiteX9" fmla="*/ 555353 w 604121"/>
              <a:gd name="connsiteY9" fmla="*/ 445008 h 4045077"/>
              <a:gd name="connsiteX10" fmla="*/ 573641 w 604121"/>
              <a:gd name="connsiteY10" fmla="*/ 347472 h 4045077"/>
              <a:gd name="connsiteX11" fmla="*/ 585833 w 604121"/>
              <a:gd name="connsiteY11" fmla="*/ 274320 h 4045077"/>
              <a:gd name="connsiteX12" fmla="*/ 598025 w 604121"/>
              <a:gd name="connsiteY12" fmla="*/ 225552 h 4045077"/>
              <a:gd name="connsiteX13" fmla="*/ 604121 w 604121"/>
              <a:gd name="connsiteY13" fmla="*/ 152400 h 4045077"/>
              <a:gd name="connsiteX14" fmla="*/ 598025 w 604121"/>
              <a:gd name="connsiteY14" fmla="*/ 36576 h 4045077"/>
              <a:gd name="connsiteX15" fmla="*/ 598025 w 604121"/>
              <a:gd name="connsiteY15" fmla="*/ 0 h 4045077"/>
              <a:gd name="connsiteX0" fmla="*/ 390765 w 585456"/>
              <a:gd name="connsiteY0" fmla="*/ 4045077 h 4045077"/>
              <a:gd name="connsiteX1" fmla="*/ 380859 w 585456"/>
              <a:gd name="connsiteY1" fmla="*/ 3872865 h 4045077"/>
              <a:gd name="connsiteX2" fmla="*/ 233412 w 585456"/>
              <a:gd name="connsiteY2" fmla="*/ 3416427 h 4045077"/>
              <a:gd name="connsiteX3" fmla="*/ 137908 w 585456"/>
              <a:gd name="connsiteY3" fmla="*/ 3211576 h 4045077"/>
              <a:gd name="connsiteX4" fmla="*/ 152640 w 585456"/>
              <a:gd name="connsiteY4" fmla="*/ 2956560 h 4045077"/>
              <a:gd name="connsiteX5" fmla="*/ 347712 w 585456"/>
              <a:gd name="connsiteY5" fmla="*/ 2499360 h 4045077"/>
              <a:gd name="connsiteX6" fmla="*/ 240 w 585456"/>
              <a:gd name="connsiteY6" fmla="*/ 1569720 h 4045077"/>
              <a:gd name="connsiteX7" fmla="*/ 295896 w 585456"/>
              <a:gd name="connsiteY7" fmla="*/ 1013968 h 4045077"/>
              <a:gd name="connsiteX8" fmla="*/ 463536 w 585456"/>
              <a:gd name="connsiteY8" fmla="*/ 774192 h 4045077"/>
              <a:gd name="connsiteX9" fmla="*/ 536688 w 585456"/>
              <a:gd name="connsiteY9" fmla="*/ 445008 h 4045077"/>
              <a:gd name="connsiteX10" fmla="*/ 554976 w 585456"/>
              <a:gd name="connsiteY10" fmla="*/ 347472 h 4045077"/>
              <a:gd name="connsiteX11" fmla="*/ 567168 w 585456"/>
              <a:gd name="connsiteY11" fmla="*/ 274320 h 4045077"/>
              <a:gd name="connsiteX12" fmla="*/ 579360 w 585456"/>
              <a:gd name="connsiteY12" fmla="*/ 225552 h 4045077"/>
              <a:gd name="connsiteX13" fmla="*/ 585456 w 585456"/>
              <a:gd name="connsiteY13" fmla="*/ 152400 h 4045077"/>
              <a:gd name="connsiteX14" fmla="*/ 579360 w 585456"/>
              <a:gd name="connsiteY14" fmla="*/ 36576 h 4045077"/>
              <a:gd name="connsiteX15" fmla="*/ 579360 w 585456"/>
              <a:gd name="connsiteY15" fmla="*/ 0 h 4045077"/>
              <a:gd name="connsiteX0" fmla="*/ 390698 w 585389"/>
              <a:gd name="connsiteY0" fmla="*/ 4045077 h 4045077"/>
              <a:gd name="connsiteX1" fmla="*/ 380792 w 585389"/>
              <a:gd name="connsiteY1" fmla="*/ 3872865 h 4045077"/>
              <a:gd name="connsiteX2" fmla="*/ 233345 w 585389"/>
              <a:gd name="connsiteY2" fmla="*/ 3416427 h 4045077"/>
              <a:gd name="connsiteX3" fmla="*/ 137841 w 585389"/>
              <a:gd name="connsiteY3" fmla="*/ 3211576 h 4045077"/>
              <a:gd name="connsiteX4" fmla="*/ 152573 w 585389"/>
              <a:gd name="connsiteY4" fmla="*/ 2956560 h 4045077"/>
              <a:gd name="connsiteX5" fmla="*/ 347645 w 585389"/>
              <a:gd name="connsiteY5" fmla="*/ 2499360 h 4045077"/>
              <a:gd name="connsiteX6" fmla="*/ 173 w 585389"/>
              <a:gd name="connsiteY6" fmla="*/ 1569720 h 4045077"/>
              <a:gd name="connsiteX7" fmla="*/ 295829 w 585389"/>
              <a:gd name="connsiteY7" fmla="*/ 1013968 h 4045077"/>
              <a:gd name="connsiteX8" fmla="*/ 463469 w 585389"/>
              <a:gd name="connsiteY8" fmla="*/ 774192 h 4045077"/>
              <a:gd name="connsiteX9" fmla="*/ 536621 w 585389"/>
              <a:gd name="connsiteY9" fmla="*/ 445008 h 4045077"/>
              <a:gd name="connsiteX10" fmla="*/ 554909 w 585389"/>
              <a:gd name="connsiteY10" fmla="*/ 347472 h 4045077"/>
              <a:gd name="connsiteX11" fmla="*/ 567101 w 585389"/>
              <a:gd name="connsiteY11" fmla="*/ 274320 h 4045077"/>
              <a:gd name="connsiteX12" fmla="*/ 579293 w 585389"/>
              <a:gd name="connsiteY12" fmla="*/ 225552 h 4045077"/>
              <a:gd name="connsiteX13" fmla="*/ 585389 w 585389"/>
              <a:gd name="connsiteY13" fmla="*/ 152400 h 4045077"/>
              <a:gd name="connsiteX14" fmla="*/ 579293 w 585389"/>
              <a:gd name="connsiteY14" fmla="*/ 36576 h 4045077"/>
              <a:gd name="connsiteX15" fmla="*/ 579293 w 585389"/>
              <a:gd name="connsiteY15" fmla="*/ 0 h 4045077"/>
              <a:gd name="connsiteX0" fmla="*/ 391290 w 585981"/>
              <a:gd name="connsiteY0" fmla="*/ 4045077 h 4045077"/>
              <a:gd name="connsiteX1" fmla="*/ 381384 w 585981"/>
              <a:gd name="connsiteY1" fmla="*/ 3872865 h 4045077"/>
              <a:gd name="connsiteX2" fmla="*/ 233937 w 585981"/>
              <a:gd name="connsiteY2" fmla="*/ 3416427 h 4045077"/>
              <a:gd name="connsiteX3" fmla="*/ 138433 w 585981"/>
              <a:gd name="connsiteY3" fmla="*/ 3211576 h 4045077"/>
              <a:gd name="connsiteX4" fmla="*/ 153165 w 585981"/>
              <a:gd name="connsiteY4" fmla="*/ 2956560 h 4045077"/>
              <a:gd name="connsiteX5" fmla="*/ 348237 w 585981"/>
              <a:gd name="connsiteY5" fmla="*/ 2499360 h 4045077"/>
              <a:gd name="connsiteX6" fmla="*/ 215140 w 585981"/>
              <a:gd name="connsiteY6" fmla="*/ 2020824 h 4045077"/>
              <a:gd name="connsiteX7" fmla="*/ 765 w 585981"/>
              <a:gd name="connsiteY7" fmla="*/ 1569720 h 4045077"/>
              <a:gd name="connsiteX8" fmla="*/ 296421 w 585981"/>
              <a:gd name="connsiteY8" fmla="*/ 1013968 h 4045077"/>
              <a:gd name="connsiteX9" fmla="*/ 464061 w 585981"/>
              <a:gd name="connsiteY9" fmla="*/ 774192 h 4045077"/>
              <a:gd name="connsiteX10" fmla="*/ 537213 w 585981"/>
              <a:gd name="connsiteY10" fmla="*/ 445008 h 4045077"/>
              <a:gd name="connsiteX11" fmla="*/ 555501 w 585981"/>
              <a:gd name="connsiteY11" fmla="*/ 347472 h 4045077"/>
              <a:gd name="connsiteX12" fmla="*/ 567693 w 585981"/>
              <a:gd name="connsiteY12" fmla="*/ 274320 h 4045077"/>
              <a:gd name="connsiteX13" fmla="*/ 579885 w 585981"/>
              <a:gd name="connsiteY13" fmla="*/ 225552 h 4045077"/>
              <a:gd name="connsiteX14" fmla="*/ 585981 w 585981"/>
              <a:gd name="connsiteY14" fmla="*/ 152400 h 4045077"/>
              <a:gd name="connsiteX15" fmla="*/ 579885 w 585981"/>
              <a:gd name="connsiteY15" fmla="*/ 36576 h 4045077"/>
              <a:gd name="connsiteX16" fmla="*/ 579885 w 585981"/>
              <a:gd name="connsiteY16" fmla="*/ 0 h 4045077"/>
              <a:gd name="connsiteX0" fmla="*/ 404602 w 599293"/>
              <a:gd name="connsiteY0" fmla="*/ 4045077 h 4045077"/>
              <a:gd name="connsiteX1" fmla="*/ 394696 w 599293"/>
              <a:gd name="connsiteY1" fmla="*/ 3872865 h 4045077"/>
              <a:gd name="connsiteX2" fmla="*/ 247249 w 599293"/>
              <a:gd name="connsiteY2" fmla="*/ 3416427 h 4045077"/>
              <a:gd name="connsiteX3" fmla="*/ 151745 w 599293"/>
              <a:gd name="connsiteY3" fmla="*/ 3211576 h 4045077"/>
              <a:gd name="connsiteX4" fmla="*/ 166477 w 599293"/>
              <a:gd name="connsiteY4" fmla="*/ 2956560 h 4045077"/>
              <a:gd name="connsiteX5" fmla="*/ 361549 w 599293"/>
              <a:gd name="connsiteY5" fmla="*/ 2499360 h 4045077"/>
              <a:gd name="connsiteX6" fmla="*/ 228452 w 599293"/>
              <a:gd name="connsiteY6" fmla="*/ 2020824 h 4045077"/>
              <a:gd name="connsiteX7" fmla="*/ 65892 w 599293"/>
              <a:gd name="connsiteY7" fmla="*/ 1710944 h 4045077"/>
              <a:gd name="connsiteX8" fmla="*/ 14077 w 599293"/>
              <a:gd name="connsiteY8" fmla="*/ 1569720 h 4045077"/>
              <a:gd name="connsiteX9" fmla="*/ 309733 w 599293"/>
              <a:gd name="connsiteY9" fmla="*/ 1013968 h 4045077"/>
              <a:gd name="connsiteX10" fmla="*/ 477373 w 599293"/>
              <a:gd name="connsiteY10" fmla="*/ 774192 h 4045077"/>
              <a:gd name="connsiteX11" fmla="*/ 550525 w 599293"/>
              <a:gd name="connsiteY11" fmla="*/ 445008 h 4045077"/>
              <a:gd name="connsiteX12" fmla="*/ 568813 w 599293"/>
              <a:gd name="connsiteY12" fmla="*/ 347472 h 4045077"/>
              <a:gd name="connsiteX13" fmla="*/ 581005 w 599293"/>
              <a:gd name="connsiteY13" fmla="*/ 274320 h 4045077"/>
              <a:gd name="connsiteX14" fmla="*/ 593197 w 599293"/>
              <a:gd name="connsiteY14" fmla="*/ 225552 h 4045077"/>
              <a:gd name="connsiteX15" fmla="*/ 599293 w 599293"/>
              <a:gd name="connsiteY15" fmla="*/ 152400 h 4045077"/>
              <a:gd name="connsiteX16" fmla="*/ 593197 w 599293"/>
              <a:gd name="connsiteY16" fmla="*/ 36576 h 4045077"/>
              <a:gd name="connsiteX17" fmla="*/ 593197 w 599293"/>
              <a:gd name="connsiteY17" fmla="*/ 0 h 4045077"/>
              <a:gd name="connsiteX0" fmla="*/ 391274 w 585965"/>
              <a:gd name="connsiteY0" fmla="*/ 4045077 h 4045077"/>
              <a:gd name="connsiteX1" fmla="*/ 381368 w 585965"/>
              <a:gd name="connsiteY1" fmla="*/ 3872865 h 4045077"/>
              <a:gd name="connsiteX2" fmla="*/ 233921 w 585965"/>
              <a:gd name="connsiteY2" fmla="*/ 3416427 h 4045077"/>
              <a:gd name="connsiteX3" fmla="*/ 138417 w 585965"/>
              <a:gd name="connsiteY3" fmla="*/ 3211576 h 4045077"/>
              <a:gd name="connsiteX4" fmla="*/ 153149 w 585965"/>
              <a:gd name="connsiteY4" fmla="*/ 2956560 h 4045077"/>
              <a:gd name="connsiteX5" fmla="*/ 348221 w 585965"/>
              <a:gd name="connsiteY5" fmla="*/ 2499360 h 4045077"/>
              <a:gd name="connsiteX6" fmla="*/ 215124 w 585965"/>
              <a:gd name="connsiteY6" fmla="*/ 2020824 h 4045077"/>
              <a:gd name="connsiteX7" fmla="*/ 52564 w 585965"/>
              <a:gd name="connsiteY7" fmla="*/ 1710944 h 4045077"/>
              <a:gd name="connsiteX8" fmla="*/ 749 w 585965"/>
              <a:gd name="connsiteY8" fmla="*/ 1569720 h 4045077"/>
              <a:gd name="connsiteX9" fmla="*/ 83044 w 585965"/>
              <a:gd name="connsiteY9" fmla="*/ 1324864 h 4045077"/>
              <a:gd name="connsiteX10" fmla="*/ 296405 w 585965"/>
              <a:gd name="connsiteY10" fmla="*/ 1013968 h 4045077"/>
              <a:gd name="connsiteX11" fmla="*/ 464045 w 585965"/>
              <a:gd name="connsiteY11" fmla="*/ 774192 h 4045077"/>
              <a:gd name="connsiteX12" fmla="*/ 537197 w 585965"/>
              <a:gd name="connsiteY12" fmla="*/ 445008 h 4045077"/>
              <a:gd name="connsiteX13" fmla="*/ 555485 w 585965"/>
              <a:gd name="connsiteY13" fmla="*/ 347472 h 4045077"/>
              <a:gd name="connsiteX14" fmla="*/ 567677 w 585965"/>
              <a:gd name="connsiteY14" fmla="*/ 274320 h 4045077"/>
              <a:gd name="connsiteX15" fmla="*/ 579869 w 585965"/>
              <a:gd name="connsiteY15" fmla="*/ 225552 h 4045077"/>
              <a:gd name="connsiteX16" fmla="*/ 585965 w 585965"/>
              <a:gd name="connsiteY16" fmla="*/ 152400 h 4045077"/>
              <a:gd name="connsiteX17" fmla="*/ 579869 w 585965"/>
              <a:gd name="connsiteY17" fmla="*/ 36576 h 4045077"/>
              <a:gd name="connsiteX18" fmla="*/ 579869 w 585965"/>
              <a:gd name="connsiteY18" fmla="*/ 0 h 4045077"/>
              <a:gd name="connsiteX0" fmla="*/ 405673 w 600364"/>
              <a:gd name="connsiteY0" fmla="*/ 4045077 h 4045077"/>
              <a:gd name="connsiteX1" fmla="*/ 395767 w 600364"/>
              <a:gd name="connsiteY1" fmla="*/ 3872865 h 4045077"/>
              <a:gd name="connsiteX2" fmla="*/ 248320 w 600364"/>
              <a:gd name="connsiteY2" fmla="*/ 3416427 h 4045077"/>
              <a:gd name="connsiteX3" fmla="*/ 152816 w 600364"/>
              <a:gd name="connsiteY3" fmla="*/ 3211576 h 4045077"/>
              <a:gd name="connsiteX4" fmla="*/ 167548 w 600364"/>
              <a:gd name="connsiteY4" fmla="*/ 2956560 h 4045077"/>
              <a:gd name="connsiteX5" fmla="*/ 362620 w 600364"/>
              <a:gd name="connsiteY5" fmla="*/ 2499360 h 4045077"/>
              <a:gd name="connsiteX6" fmla="*/ 229523 w 600364"/>
              <a:gd name="connsiteY6" fmla="*/ 2020824 h 4045077"/>
              <a:gd name="connsiteX7" fmla="*/ 66963 w 600364"/>
              <a:gd name="connsiteY7" fmla="*/ 1710944 h 4045077"/>
              <a:gd name="connsiteX8" fmla="*/ 15148 w 600364"/>
              <a:gd name="connsiteY8" fmla="*/ 1569720 h 4045077"/>
              <a:gd name="connsiteX9" fmla="*/ 6003 w 600364"/>
              <a:gd name="connsiteY9" fmla="*/ 1472184 h 4045077"/>
              <a:gd name="connsiteX10" fmla="*/ 97443 w 600364"/>
              <a:gd name="connsiteY10" fmla="*/ 1324864 h 4045077"/>
              <a:gd name="connsiteX11" fmla="*/ 310804 w 600364"/>
              <a:gd name="connsiteY11" fmla="*/ 1013968 h 4045077"/>
              <a:gd name="connsiteX12" fmla="*/ 478444 w 600364"/>
              <a:gd name="connsiteY12" fmla="*/ 774192 h 4045077"/>
              <a:gd name="connsiteX13" fmla="*/ 551596 w 600364"/>
              <a:gd name="connsiteY13" fmla="*/ 445008 h 4045077"/>
              <a:gd name="connsiteX14" fmla="*/ 569884 w 600364"/>
              <a:gd name="connsiteY14" fmla="*/ 347472 h 4045077"/>
              <a:gd name="connsiteX15" fmla="*/ 582076 w 600364"/>
              <a:gd name="connsiteY15" fmla="*/ 274320 h 4045077"/>
              <a:gd name="connsiteX16" fmla="*/ 594268 w 600364"/>
              <a:gd name="connsiteY16" fmla="*/ 225552 h 4045077"/>
              <a:gd name="connsiteX17" fmla="*/ 600364 w 600364"/>
              <a:gd name="connsiteY17" fmla="*/ 152400 h 4045077"/>
              <a:gd name="connsiteX18" fmla="*/ 594268 w 600364"/>
              <a:gd name="connsiteY18" fmla="*/ 36576 h 4045077"/>
              <a:gd name="connsiteX19" fmla="*/ 594268 w 600364"/>
              <a:gd name="connsiteY19" fmla="*/ 0 h 4045077"/>
              <a:gd name="connsiteX0" fmla="*/ 492539 w 687230"/>
              <a:gd name="connsiteY0" fmla="*/ 4045077 h 4045077"/>
              <a:gd name="connsiteX1" fmla="*/ 482633 w 687230"/>
              <a:gd name="connsiteY1" fmla="*/ 3872865 h 4045077"/>
              <a:gd name="connsiteX2" fmla="*/ 335186 w 687230"/>
              <a:gd name="connsiteY2" fmla="*/ 3416427 h 4045077"/>
              <a:gd name="connsiteX3" fmla="*/ 239682 w 687230"/>
              <a:gd name="connsiteY3" fmla="*/ 3211576 h 4045077"/>
              <a:gd name="connsiteX4" fmla="*/ 254414 w 687230"/>
              <a:gd name="connsiteY4" fmla="*/ 2956560 h 4045077"/>
              <a:gd name="connsiteX5" fmla="*/ 449486 w 687230"/>
              <a:gd name="connsiteY5" fmla="*/ 2499360 h 4045077"/>
              <a:gd name="connsiteX6" fmla="*/ 316389 w 687230"/>
              <a:gd name="connsiteY6" fmla="*/ 2020824 h 4045077"/>
              <a:gd name="connsiteX7" fmla="*/ 153829 w 687230"/>
              <a:gd name="connsiteY7" fmla="*/ 1710944 h 4045077"/>
              <a:gd name="connsiteX8" fmla="*/ 102014 w 687230"/>
              <a:gd name="connsiteY8" fmla="*/ 1569720 h 4045077"/>
              <a:gd name="connsiteX9" fmla="*/ 1429 w 687230"/>
              <a:gd name="connsiteY9" fmla="*/ 1345184 h 4045077"/>
              <a:gd name="connsiteX10" fmla="*/ 184309 w 687230"/>
              <a:gd name="connsiteY10" fmla="*/ 1324864 h 4045077"/>
              <a:gd name="connsiteX11" fmla="*/ 397670 w 687230"/>
              <a:gd name="connsiteY11" fmla="*/ 1013968 h 4045077"/>
              <a:gd name="connsiteX12" fmla="*/ 565310 w 687230"/>
              <a:gd name="connsiteY12" fmla="*/ 774192 h 4045077"/>
              <a:gd name="connsiteX13" fmla="*/ 638462 w 687230"/>
              <a:gd name="connsiteY13" fmla="*/ 445008 h 4045077"/>
              <a:gd name="connsiteX14" fmla="*/ 656750 w 687230"/>
              <a:gd name="connsiteY14" fmla="*/ 347472 h 4045077"/>
              <a:gd name="connsiteX15" fmla="*/ 668942 w 687230"/>
              <a:gd name="connsiteY15" fmla="*/ 274320 h 4045077"/>
              <a:gd name="connsiteX16" fmla="*/ 681134 w 687230"/>
              <a:gd name="connsiteY16" fmla="*/ 225552 h 4045077"/>
              <a:gd name="connsiteX17" fmla="*/ 687230 w 687230"/>
              <a:gd name="connsiteY17" fmla="*/ 152400 h 4045077"/>
              <a:gd name="connsiteX18" fmla="*/ 681134 w 687230"/>
              <a:gd name="connsiteY18" fmla="*/ 36576 h 4045077"/>
              <a:gd name="connsiteX19" fmla="*/ 681134 w 687230"/>
              <a:gd name="connsiteY19" fmla="*/ 0 h 4045077"/>
              <a:gd name="connsiteX0" fmla="*/ 492539 w 687230"/>
              <a:gd name="connsiteY0" fmla="*/ 4045077 h 4045077"/>
              <a:gd name="connsiteX1" fmla="*/ 482633 w 687230"/>
              <a:gd name="connsiteY1" fmla="*/ 3872865 h 4045077"/>
              <a:gd name="connsiteX2" fmla="*/ 335186 w 687230"/>
              <a:gd name="connsiteY2" fmla="*/ 3416427 h 4045077"/>
              <a:gd name="connsiteX3" fmla="*/ 239682 w 687230"/>
              <a:gd name="connsiteY3" fmla="*/ 3211576 h 4045077"/>
              <a:gd name="connsiteX4" fmla="*/ 254414 w 687230"/>
              <a:gd name="connsiteY4" fmla="*/ 2956560 h 4045077"/>
              <a:gd name="connsiteX5" fmla="*/ 449486 w 687230"/>
              <a:gd name="connsiteY5" fmla="*/ 2499360 h 4045077"/>
              <a:gd name="connsiteX6" fmla="*/ 316389 w 687230"/>
              <a:gd name="connsiteY6" fmla="*/ 2020824 h 4045077"/>
              <a:gd name="connsiteX7" fmla="*/ 153829 w 687230"/>
              <a:gd name="connsiteY7" fmla="*/ 1710944 h 4045077"/>
              <a:gd name="connsiteX8" fmla="*/ 102014 w 687230"/>
              <a:gd name="connsiteY8" fmla="*/ 1569720 h 4045077"/>
              <a:gd name="connsiteX9" fmla="*/ 1429 w 687230"/>
              <a:gd name="connsiteY9" fmla="*/ 1345184 h 4045077"/>
              <a:gd name="connsiteX10" fmla="*/ 306229 w 687230"/>
              <a:gd name="connsiteY10" fmla="*/ 847344 h 4045077"/>
              <a:gd name="connsiteX11" fmla="*/ 397670 w 687230"/>
              <a:gd name="connsiteY11" fmla="*/ 1013968 h 4045077"/>
              <a:gd name="connsiteX12" fmla="*/ 565310 w 687230"/>
              <a:gd name="connsiteY12" fmla="*/ 774192 h 4045077"/>
              <a:gd name="connsiteX13" fmla="*/ 638462 w 687230"/>
              <a:gd name="connsiteY13" fmla="*/ 445008 h 4045077"/>
              <a:gd name="connsiteX14" fmla="*/ 656750 w 687230"/>
              <a:gd name="connsiteY14" fmla="*/ 347472 h 4045077"/>
              <a:gd name="connsiteX15" fmla="*/ 668942 w 687230"/>
              <a:gd name="connsiteY15" fmla="*/ 274320 h 4045077"/>
              <a:gd name="connsiteX16" fmla="*/ 681134 w 687230"/>
              <a:gd name="connsiteY16" fmla="*/ 225552 h 4045077"/>
              <a:gd name="connsiteX17" fmla="*/ 687230 w 687230"/>
              <a:gd name="connsiteY17" fmla="*/ 152400 h 4045077"/>
              <a:gd name="connsiteX18" fmla="*/ 681134 w 687230"/>
              <a:gd name="connsiteY18" fmla="*/ 36576 h 4045077"/>
              <a:gd name="connsiteX19" fmla="*/ 681134 w 687230"/>
              <a:gd name="connsiteY19" fmla="*/ 0 h 4045077"/>
              <a:gd name="connsiteX0" fmla="*/ 492539 w 687230"/>
              <a:gd name="connsiteY0" fmla="*/ 4045077 h 4045077"/>
              <a:gd name="connsiteX1" fmla="*/ 482633 w 687230"/>
              <a:gd name="connsiteY1" fmla="*/ 3872865 h 4045077"/>
              <a:gd name="connsiteX2" fmla="*/ 335186 w 687230"/>
              <a:gd name="connsiteY2" fmla="*/ 3416427 h 4045077"/>
              <a:gd name="connsiteX3" fmla="*/ 239682 w 687230"/>
              <a:gd name="connsiteY3" fmla="*/ 3211576 h 4045077"/>
              <a:gd name="connsiteX4" fmla="*/ 254414 w 687230"/>
              <a:gd name="connsiteY4" fmla="*/ 2956560 h 4045077"/>
              <a:gd name="connsiteX5" fmla="*/ 449486 w 687230"/>
              <a:gd name="connsiteY5" fmla="*/ 2499360 h 4045077"/>
              <a:gd name="connsiteX6" fmla="*/ 316389 w 687230"/>
              <a:gd name="connsiteY6" fmla="*/ 2020824 h 4045077"/>
              <a:gd name="connsiteX7" fmla="*/ 153829 w 687230"/>
              <a:gd name="connsiteY7" fmla="*/ 1710944 h 4045077"/>
              <a:gd name="connsiteX8" fmla="*/ 102014 w 687230"/>
              <a:gd name="connsiteY8" fmla="*/ 1569720 h 4045077"/>
              <a:gd name="connsiteX9" fmla="*/ 1429 w 687230"/>
              <a:gd name="connsiteY9" fmla="*/ 1345184 h 4045077"/>
              <a:gd name="connsiteX10" fmla="*/ 306229 w 687230"/>
              <a:gd name="connsiteY10" fmla="*/ 847344 h 4045077"/>
              <a:gd name="connsiteX11" fmla="*/ 199550 w 687230"/>
              <a:gd name="connsiteY11" fmla="*/ 333248 h 4045077"/>
              <a:gd name="connsiteX12" fmla="*/ 565310 w 687230"/>
              <a:gd name="connsiteY12" fmla="*/ 774192 h 4045077"/>
              <a:gd name="connsiteX13" fmla="*/ 638462 w 687230"/>
              <a:gd name="connsiteY13" fmla="*/ 445008 h 4045077"/>
              <a:gd name="connsiteX14" fmla="*/ 656750 w 687230"/>
              <a:gd name="connsiteY14" fmla="*/ 347472 h 4045077"/>
              <a:gd name="connsiteX15" fmla="*/ 668942 w 687230"/>
              <a:gd name="connsiteY15" fmla="*/ 274320 h 4045077"/>
              <a:gd name="connsiteX16" fmla="*/ 681134 w 687230"/>
              <a:gd name="connsiteY16" fmla="*/ 225552 h 4045077"/>
              <a:gd name="connsiteX17" fmla="*/ 687230 w 687230"/>
              <a:gd name="connsiteY17" fmla="*/ 152400 h 4045077"/>
              <a:gd name="connsiteX18" fmla="*/ 681134 w 687230"/>
              <a:gd name="connsiteY18" fmla="*/ 36576 h 4045077"/>
              <a:gd name="connsiteX19" fmla="*/ 681134 w 687230"/>
              <a:gd name="connsiteY19" fmla="*/ 0 h 4045077"/>
              <a:gd name="connsiteX0" fmla="*/ 492539 w 687230"/>
              <a:gd name="connsiteY0" fmla="*/ 4045077 h 4045077"/>
              <a:gd name="connsiteX1" fmla="*/ 482633 w 687230"/>
              <a:gd name="connsiteY1" fmla="*/ 3872865 h 4045077"/>
              <a:gd name="connsiteX2" fmla="*/ 335186 w 687230"/>
              <a:gd name="connsiteY2" fmla="*/ 3416427 h 4045077"/>
              <a:gd name="connsiteX3" fmla="*/ 239682 w 687230"/>
              <a:gd name="connsiteY3" fmla="*/ 3211576 h 4045077"/>
              <a:gd name="connsiteX4" fmla="*/ 254414 w 687230"/>
              <a:gd name="connsiteY4" fmla="*/ 2956560 h 4045077"/>
              <a:gd name="connsiteX5" fmla="*/ 449486 w 687230"/>
              <a:gd name="connsiteY5" fmla="*/ 2499360 h 4045077"/>
              <a:gd name="connsiteX6" fmla="*/ 316389 w 687230"/>
              <a:gd name="connsiteY6" fmla="*/ 2020824 h 4045077"/>
              <a:gd name="connsiteX7" fmla="*/ 153829 w 687230"/>
              <a:gd name="connsiteY7" fmla="*/ 1710944 h 4045077"/>
              <a:gd name="connsiteX8" fmla="*/ 102014 w 687230"/>
              <a:gd name="connsiteY8" fmla="*/ 1569720 h 4045077"/>
              <a:gd name="connsiteX9" fmla="*/ 1429 w 687230"/>
              <a:gd name="connsiteY9" fmla="*/ 1345184 h 4045077"/>
              <a:gd name="connsiteX10" fmla="*/ 306229 w 687230"/>
              <a:gd name="connsiteY10" fmla="*/ 847344 h 4045077"/>
              <a:gd name="connsiteX11" fmla="*/ 245269 w 687230"/>
              <a:gd name="connsiteY11" fmla="*/ 608584 h 4045077"/>
              <a:gd name="connsiteX12" fmla="*/ 199550 w 687230"/>
              <a:gd name="connsiteY12" fmla="*/ 333248 h 4045077"/>
              <a:gd name="connsiteX13" fmla="*/ 565310 w 687230"/>
              <a:gd name="connsiteY13" fmla="*/ 774192 h 4045077"/>
              <a:gd name="connsiteX14" fmla="*/ 638462 w 687230"/>
              <a:gd name="connsiteY14" fmla="*/ 445008 h 4045077"/>
              <a:gd name="connsiteX15" fmla="*/ 656750 w 687230"/>
              <a:gd name="connsiteY15" fmla="*/ 347472 h 4045077"/>
              <a:gd name="connsiteX16" fmla="*/ 668942 w 687230"/>
              <a:gd name="connsiteY16" fmla="*/ 274320 h 4045077"/>
              <a:gd name="connsiteX17" fmla="*/ 681134 w 687230"/>
              <a:gd name="connsiteY17" fmla="*/ 225552 h 4045077"/>
              <a:gd name="connsiteX18" fmla="*/ 687230 w 687230"/>
              <a:gd name="connsiteY18" fmla="*/ 152400 h 4045077"/>
              <a:gd name="connsiteX19" fmla="*/ 681134 w 687230"/>
              <a:gd name="connsiteY19" fmla="*/ 36576 h 4045077"/>
              <a:gd name="connsiteX20" fmla="*/ 681134 w 687230"/>
              <a:gd name="connsiteY20" fmla="*/ 0 h 4045077"/>
              <a:gd name="connsiteX0" fmla="*/ 492539 w 687230"/>
              <a:gd name="connsiteY0" fmla="*/ 4045077 h 4045077"/>
              <a:gd name="connsiteX1" fmla="*/ 482633 w 687230"/>
              <a:gd name="connsiteY1" fmla="*/ 3872865 h 4045077"/>
              <a:gd name="connsiteX2" fmla="*/ 335186 w 687230"/>
              <a:gd name="connsiteY2" fmla="*/ 3416427 h 4045077"/>
              <a:gd name="connsiteX3" fmla="*/ 239682 w 687230"/>
              <a:gd name="connsiteY3" fmla="*/ 3211576 h 4045077"/>
              <a:gd name="connsiteX4" fmla="*/ 254414 w 687230"/>
              <a:gd name="connsiteY4" fmla="*/ 2956560 h 4045077"/>
              <a:gd name="connsiteX5" fmla="*/ 449486 w 687230"/>
              <a:gd name="connsiteY5" fmla="*/ 2499360 h 4045077"/>
              <a:gd name="connsiteX6" fmla="*/ 316389 w 687230"/>
              <a:gd name="connsiteY6" fmla="*/ 2020824 h 4045077"/>
              <a:gd name="connsiteX7" fmla="*/ 153829 w 687230"/>
              <a:gd name="connsiteY7" fmla="*/ 1710944 h 4045077"/>
              <a:gd name="connsiteX8" fmla="*/ 102014 w 687230"/>
              <a:gd name="connsiteY8" fmla="*/ 1569720 h 4045077"/>
              <a:gd name="connsiteX9" fmla="*/ 1429 w 687230"/>
              <a:gd name="connsiteY9" fmla="*/ 1345184 h 4045077"/>
              <a:gd name="connsiteX10" fmla="*/ 306229 w 687230"/>
              <a:gd name="connsiteY10" fmla="*/ 847344 h 4045077"/>
              <a:gd name="connsiteX11" fmla="*/ 245269 w 687230"/>
              <a:gd name="connsiteY11" fmla="*/ 608584 h 4045077"/>
              <a:gd name="connsiteX12" fmla="*/ 219870 w 687230"/>
              <a:gd name="connsiteY12" fmla="*/ 338328 h 4045077"/>
              <a:gd name="connsiteX13" fmla="*/ 565310 w 687230"/>
              <a:gd name="connsiteY13" fmla="*/ 774192 h 4045077"/>
              <a:gd name="connsiteX14" fmla="*/ 638462 w 687230"/>
              <a:gd name="connsiteY14" fmla="*/ 445008 h 4045077"/>
              <a:gd name="connsiteX15" fmla="*/ 656750 w 687230"/>
              <a:gd name="connsiteY15" fmla="*/ 347472 h 4045077"/>
              <a:gd name="connsiteX16" fmla="*/ 668942 w 687230"/>
              <a:gd name="connsiteY16" fmla="*/ 274320 h 4045077"/>
              <a:gd name="connsiteX17" fmla="*/ 681134 w 687230"/>
              <a:gd name="connsiteY17" fmla="*/ 225552 h 4045077"/>
              <a:gd name="connsiteX18" fmla="*/ 687230 w 687230"/>
              <a:gd name="connsiteY18" fmla="*/ 152400 h 4045077"/>
              <a:gd name="connsiteX19" fmla="*/ 681134 w 687230"/>
              <a:gd name="connsiteY19" fmla="*/ 36576 h 4045077"/>
              <a:gd name="connsiteX20" fmla="*/ 681134 w 687230"/>
              <a:gd name="connsiteY20" fmla="*/ 0 h 4045077"/>
              <a:gd name="connsiteX0" fmla="*/ 492539 w 687230"/>
              <a:gd name="connsiteY0" fmla="*/ 4226491 h 4226491"/>
              <a:gd name="connsiteX1" fmla="*/ 482633 w 687230"/>
              <a:gd name="connsiteY1" fmla="*/ 4054279 h 4226491"/>
              <a:gd name="connsiteX2" fmla="*/ 335186 w 687230"/>
              <a:gd name="connsiteY2" fmla="*/ 3597841 h 4226491"/>
              <a:gd name="connsiteX3" fmla="*/ 239682 w 687230"/>
              <a:gd name="connsiteY3" fmla="*/ 3392990 h 4226491"/>
              <a:gd name="connsiteX4" fmla="*/ 254414 w 687230"/>
              <a:gd name="connsiteY4" fmla="*/ 3137974 h 4226491"/>
              <a:gd name="connsiteX5" fmla="*/ 449486 w 687230"/>
              <a:gd name="connsiteY5" fmla="*/ 2680774 h 4226491"/>
              <a:gd name="connsiteX6" fmla="*/ 316389 w 687230"/>
              <a:gd name="connsiteY6" fmla="*/ 2202238 h 4226491"/>
              <a:gd name="connsiteX7" fmla="*/ 153829 w 687230"/>
              <a:gd name="connsiteY7" fmla="*/ 1892358 h 4226491"/>
              <a:gd name="connsiteX8" fmla="*/ 102014 w 687230"/>
              <a:gd name="connsiteY8" fmla="*/ 1751134 h 4226491"/>
              <a:gd name="connsiteX9" fmla="*/ 1429 w 687230"/>
              <a:gd name="connsiteY9" fmla="*/ 1526598 h 4226491"/>
              <a:gd name="connsiteX10" fmla="*/ 306229 w 687230"/>
              <a:gd name="connsiteY10" fmla="*/ 1028758 h 4226491"/>
              <a:gd name="connsiteX11" fmla="*/ 245269 w 687230"/>
              <a:gd name="connsiteY11" fmla="*/ 789998 h 4226491"/>
              <a:gd name="connsiteX12" fmla="*/ 219870 w 687230"/>
              <a:gd name="connsiteY12" fmla="*/ 519742 h 4226491"/>
              <a:gd name="connsiteX13" fmla="*/ 544990 w 687230"/>
              <a:gd name="connsiteY13" fmla="*/ 566 h 4226491"/>
              <a:gd name="connsiteX14" fmla="*/ 638462 w 687230"/>
              <a:gd name="connsiteY14" fmla="*/ 626422 h 4226491"/>
              <a:gd name="connsiteX15" fmla="*/ 656750 w 687230"/>
              <a:gd name="connsiteY15" fmla="*/ 528886 h 4226491"/>
              <a:gd name="connsiteX16" fmla="*/ 668942 w 687230"/>
              <a:gd name="connsiteY16" fmla="*/ 455734 h 4226491"/>
              <a:gd name="connsiteX17" fmla="*/ 681134 w 687230"/>
              <a:gd name="connsiteY17" fmla="*/ 406966 h 4226491"/>
              <a:gd name="connsiteX18" fmla="*/ 687230 w 687230"/>
              <a:gd name="connsiteY18" fmla="*/ 333814 h 4226491"/>
              <a:gd name="connsiteX19" fmla="*/ 681134 w 687230"/>
              <a:gd name="connsiteY19" fmla="*/ 217990 h 4226491"/>
              <a:gd name="connsiteX20" fmla="*/ 681134 w 687230"/>
              <a:gd name="connsiteY20" fmla="*/ 181414 h 4226491"/>
              <a:gd name="connsiteX0" fmla="*/ 492539 w 687230"/>
              <a:gd name="connsiteY0" fmla="*/ 4299796 h 4299796"/>
              <a:gd name="connsiteX1" fmla="*/ 482633 w 687230"/>
              <a:gd name="connsiteY1" fmla="*/ 4127584 h 4299796"/>
              <a:gd name="connsiteX2" fmla="*/ 335186 w 687230"/>
              <a:gd name="connsiteY2" fmla="*/ 3671146 h 4299796"/>
              <a:gd name="connsiteX3" fmla="*/ 239682 w 687230"/>
              <a:gd name="connsiteY3" fmla="*/ 3466295 h 4299796"/>
              <a:gd name="connsiteX4" fmla="*/ 254414 w 687230"/>
              <a:gd name="connsiteY4" fmla="*/ 3211279 h 4299796"/>
              <a:gd name="connsiteX5" fmla="*/ 449486 w 687230"/>
              <a:gd name="connsiteY5" fmla="*/ 2754079 h 4299796"/>
              <a:gd name="connsiteX6" fmla="*/ 316389 w 687230"/>
              <a:gd name="connsiteY6" fmla="*/ 2275543 h 4299796"/>
              <a:gd name="connsiteX7" fmla="*/ 153829 w 687230"/>
              <a:gd name="connsiteY7" fmla="*/ 1965663 h 4299796"/>
              <a:gd name="connsiteX8" fmla="*/ 102014 w 687230"/>
              <a:gd name="connsiteY8" fmla="*/ 1824439 h 4299796"/>
              <a:gd name="connsiteX9" fmla="*/ 1429 w 687230"/>
              <a:gd name="connsiteY9" fmla="*/ 1599903 h 4299796"/>
              <a:gd name="connsiteX10" fmla="*/ 306229 w 687230"/>
              <a:gd name="connsiteY10" fmla="*/ 1102063 h 4299796"/>
              <a:gd name="connsiteX11" fmla="*/ 245269 w 687230"/>
              <a:gd name="connsiteY11" fmla="*/ 863303 h 4299796"/>
              <a:gd name="connsiteX12" fmla="*/ 219870 w 687230"/>
              <a:gd name="connsiteY12" fmla="*/ 593047 h 4299796"/>
              <a:gd name="connsiteX13" fmla="*/ 544990 w 687230"/>
              <a:gd name="connsiteY13" fmla="*/ 73871 h 4299796"/>
              <a:gd name="connsiteX14" fmla="*/ 536862 w 687230"/>
              <a:gd name="connsiteY14" fmla="*/ 59647 h 4299796"/>
              <a:gd name="connsiteX15" fmla="*/ 656750 w 687230"/>
              <a:gd name="connsiteY15" fmla="*/ 602191 h 4299796"/>
              <a:gd name="connsiteX16" fmla="*/ 668942 w 687230"/>
              <a:gd name="connsiteY16" fmla="*/ 529039 h 4299796"/>
              <a:gd name="connsiteX17" fmla="*/ 681134 w 687230"/>
              <a:gd name="connsiteY17" fmla="*/ 480271 h 4299796"/>
              <a:gd name="connsiteX18" fmla="*/ 687230 w 687230"/>
              <a:gd name="connsiteY18" fmla="*/ 407119 h 4299796"/>
              <a:gd name="connsiteX19" fmla="*/ 681134 w 687230"/>
              <a:gd name="connsiteY19" fmla="*/ 291295 h 4299796"/>
              <a:gd name="connsiteX20" fmla="*/ 681134 w 687230"/>
              <a:gd name="connsiteY20" fmla="*/ 254719 h 4299796"/>
              <a:gd name="connsiteX0" fmla="*/ 492539 w 687230"/>
              <a:gd name="connsiteY0" fmla="*/ 4270166 h 4270166"/>
              <a:gd name="connsiteX1" fmla="*/ 482633 w 687230"/>
              <a:gd name="connsiteY1" fmla="*/ 4097954 h 4270166"/>
              <a:gd name="connsiteX2" fmla="*/ 335186 w 687230"/>
              <a:gd name="connsiteY2" fmla="*/ 3641516 h 4270166"/>
              <a:gd name="connsiteX3" fmla="*/ 239682 w 687230"/>
              <a:gd name="connsiteY3" fmla="*/ 3436665 h 4270166"/>
              <a:gd name="connsiteX4" fmla="*/ 254414 w 687230"/>
              <a:gd name="connsiteY4" fmla="*/ 3181649 h 4270166"/>
              <a:gd name="connsiteX5" fmla="*/ 449486 w 687230"/>
              <a:gd name="connsiteY5" fmla="*/ 2724449 h 4270166"/>
              <a:gd name="connsiteX6" fmla="*/ 316389 w 687230"/>
              <a:gd name="connsiteY6" fmla="*/ 2245913 h 4270166"/>
              <a:gd name="connsiteX7" fmla="*/ 153829 w 687230"/>
              <a:gd name="connsiteY7" fmla="*/ 1936033 h 4270166"/>
              <a:gd name="connsiteX8" fmla="*/ 102014 w 687230"/>
              <a:gd name="connsiteY8" fmla="*/ 1794809 h 4270166"/>
              <a:gd name="connsiteX9" fmla="*/ 1429 w 687230"/>
              <a:gd name="connsiteY9" fmla="*/ 1570273 h 4270166"/>
              <a:gd name="connsiteX10" fmla="*/ 306229 w 687230"/>
              <a:gd name="connsiteY10" fmla="*/ 1072433 h 4270166"/>
              <a:gd name="connsiteX11" fmla="*/ 245269 w 687230"/>
              <a:gd name="connsiteY11" fmla="*/ 833673 h 4270166"/>
              <a:gd name="connsiteX12" fmla="*/ 219870 w 687230"/>
              <a:gd name="connsiteY12" fmla="*/ 563417 h 4270166"/>
              <a:gd name="connsiteX13" fmla="*/ 544990 w 687230"/>
              <a:gd name="connsiteY13" fmla="*/ 44241 h 4270166"/>
              <a:gd name="connsiteX14" fmla="*/ 536862 w 687230"/>
              <a:gd name="connsiteY14" fmla="*/ 30017 h 4270166"/>
              <a:gd name="connsiteX15" fmla="*/ 555150 w 687230"/>
              <a:gd name="connsiteY15" fmla="*/ 59481 h 4270166"/>
              <a:gd name="connsiteX16" fmla="*/ 668942 w 687230"/>
              <a:gd name="connsiteY16" fmla="*/ 499409 h 4270166"/>
              <a:gd name="connsiteX17" fmla="*/ 681134 w 687230"/>
              <a:gd name="connsiteY17" fmla="*/ 450641 h 4270166"/>
              <a:gd name="connsiteX18" fmla="*/ 687230 w 687230"/>
              <a:gd name="connsiteY18" fmla="*/ 377489 h 4270166"/>
              <a:gd name="connsiteX19" fmla="*/ 681134 w 687230"/>
              <a:gd name="connsiteY19" fmla="*/ 261665 h 4270166"/>
              <a:gd name="connsiteX20" fmla="*/ 681134 w 687230"/>
              <a:gd name="connsiteY20" fmla="*/ 225089 h 4270166"/>
              <a:gd name="connsiteX0" fmla="*/ 492539 w 687230"/>
              <a:gd name="connsiteY0" fmla="*/ 4270166 h 4270166"/>
              <a:gd name="connsiteX1" fmla="*/ 482633 w 687230"/>
              <a:gd name="connsiteY1" fmla="*/ 4097954 h 4270166"/>
              <a:gd name="connsiteX2" fmla="*/ 335186 w 687230"/>
              <a:gd name="connsiteY2" fmla="*/ 3641516 h 4270166"/>
              <a:gd name="connsiteX3" fmla="*/ 239682 w 687230"/>
              <a:gd name="connsiteY3" fmla="*/ 3436665 h 4270166"/>
              <a:gd name="connsiteX4" fmla="*/ 254414 w 687230"/>
              <a:gd name="connsiteY4" fmla="*/ 3181649 h 4270166"/>
              <a:gd name="connsiteX5" fmla="*/ 449486 w 687230"/>
              <a:gd name="connsiteY5" fmla="*/ 2724449 h 4270166"/>
              <a:gd name="connsiteX6" fmla="*/ 316389 w 687230"/>
              <a:gd name="connsiteY6" fmla="*/ 2245913 h 4270166"/>
              <a:gd name="connsiteX7" fmla="*/ 153829 w 687230"/>
              <a:gd name="connsiteY7" fmla="*/ 1936033 h 4270166"/>
              <a:gd name="connsiteX8" fmla="*/ 102014 w 687230"/>
              <a:gd name="connsiteY8" fmla="*/ 1794809 h 4270166"/>
              <a:gd name="connsiteX9" fmla="*/ 1429 w 687230"/>
              <a:gd name="connsiteY9" fmla="*/ 1570273 h 4270166"/>
              <a:gd name="connsiteX10" fmla="*/ 306229 w 687230"/>
              <a:gd name="connsiteY10" fmla="*/ 1072433 h 4270166"/>
              <a:gd name="connsiteX11" fmla="*/ 245269 w 687230"/>
              <a:gd name="connsiteY11" fmla="*/ 833673 h 4270166"/>
              <a:gd name="connsiteX12" fmla="*/ 219870 w 687230"/>
              <a:gd name="connsiteY12" fmla="*/ 563417 h 4270166"/>
              <a:gd name="connsiteX13" fmla="*/ 544990 w 687230"/>
              <a:gd name="connsiteY13" fmla="*/ 44241 h 4270166"/>
              <a:gd name="connsiteX14" fmla="*/ 536862 w 687230"/>
              <a:gd name="connsiteY14" fmla="*/ 30017 h 4270166"/>
              <a:gd name="connsiteX15" fmla="*/ 555150 w 687230"/>
              <a:gd name="connsiteY15" fmla="*/ 59481 h 4270166"/>
              <a:gd name="connsiteX16" fmla="*/ 668942 w 687230"/>
              <a:gd name="connsiteY16" fmla="*/ 499409 h 4270166"/>
              <a:gd name="connsiteX17" fmla="*/ 681134 w 687230"/>
              <a:gd name="connsiteY17" fmla="*/ 450641 h 4270166"/>
              <a:gd name="connsiteX18" fmla="*/ 687230 w 687230"/>
              <a:gd name="connsiteY18" fmla="*/ 377489 h 4270166"/>
              <a:gd name="connsiteX19" fmla="*/ 681134 w 687230"/>
              <a:gd name="connsiteY19" fmla="*/ 261665 h 4270166"/>
              <a:gd name="connsiteX20" fmla="*/ 559214 w 687230"/>
              <a:gd name="connsiteY20" fmla="*/ 11729 h 4270166"/>
              <a:gd name="connsiteX0" fmla="*/ 492539 w 696380"/>
              <a:gd name="connsiteY0" fmla="*/ 4270166 h 4270166"/>
              <a:gd name="connsiteX1" fmla="*/ 482633 w 696380"/>
              <a:gd name="connsiteY1" fmla="*/ 4097954 h 4270166"/>
              <a:gd name="connsiteX2" fmla="*/ 335186 w 696380"/>
              <a:gd name="connsiteY2" fmla="*/ 3641516 h 4270166"/>
              <a:gd name="connsiteX3" fmla="*/ 239682 w 696380"/>
              <a:gd name="connsiteY3" fmla="*/ 3436665 h 4270166"/>
              <a:gd name="connsiteX4" fmla="*/ 254414 w 696380"/>
              <a:gd name="connsiteY4" fmla="*/ 3181649 h 4270166"/>
              <a:gd name="connsiteX5" fmla="*/ 449486 w 696380"/>
              <a:gd name="connsiteY5" fmla="*/ 2724449 h 4270166"/>
              <a:gd name="connsiteX6" fmla="*/ 316389 w 696380"/>
              <a:gd name="connsiteY6" fmla="*/ 2245913 h 4270166"/>
              <a:gd name="connsiteX7" fmla="*/ 153829 w 696380"/>
              <a:gd name="connsiteY7" fmla="*/ 1936033 h 4270166"/>
              <a:gd name="connsiteX8" fmla="*/ 102014 w 696380"/>
              <a:gd name="connsiteY8" fmla="*/ 1794809 h 4270166"/>
              <a:gd name="connsiteX9" fmla="*/ 1429 w 696380"/>
              <a:gd name="connsiteY9" fmla="*/ 1570273 h 4270166"/>
              <a:gd name="connsiteX10" fmla="*/ 306229 w 696380"/>
              <a:gd name="connsiteY10" fmla="*/ 1072433 h 4270166"/>
              <a:gd name="connsiteX11" fmla="*/ 245269 w 696380"/>
              <a:gd name="connsiteY11" fmla="*/ 833673 h 4270166"/>
              <a:gd name="connsiteX12" fmla="*/ 219870 w 696380"/>
              <a:gd name="connsiteY12" fmla="*/ 563417 h 4270166"/>
              <a:gd name="connsiteX13" fmla="*/ 544990 w 696380"/>
              <a:gd name="connsiteY13" fmla="*/ 44241 h 4270166"/>
              <a:gd name="connsiteX14" fmla="*/ 536862 w 696380"/>
              <a:gd name="connsiteY14" fmla="*/ 30017 h 4270166"/>
              <a:gd name="connsiteX15" fmla="*/ 555150 w 696380"/>
              <a:gd name="connsiteY15" fmla="*/ 59481 h 4270166"/>
              <a:gd name="connsiteX16" fmla="*/ 668942 w 696380"/>
              <a:gd name="connsiteY16" fmla="*/ 499409 h 4270166"/>
              <a:gd name="connsiteX17" fmla="*/ 681134 w 696380"/>
              <a:gd name="connsiteY17" fmla="*/ 450641 h 4270166"/>
              <a:gd name="connsiteX18" fmla="*/ 687230 w 696380"/>
              <a:gd name="connsiteY18" fmla="*/ 377489 h 4270166"/>
              <a:gd name="connsiteX19" fmla="*/ 543974 w 696380"/>
              <a:gd name="connsiteY19" fmla="*/ 12745 h 4270166"/>
              <a:gd name="connsiteX20" fmla="*/ 559214 w 696380"/>
              <a:gd name="connsiteY20" fmla="*/ 11729 h 4270166"/>
              <a:gd name="connsiteX0" fmla="*/ 492539 w 681390"/>
              <a:gd name="connsiteY0" fmla="*/ 4270166 h 4270166"/>
              <a:gd name="connsiteX1" fmla="*/ 482633 w 681390"/>
              <a:gd name="connsiteY1" fmla="*/ 4097954 h 4270166"/>
              <a:gd name="connsiteX2" fmla="*/ 335186 w 681390"/>
              <a:gd name="connsiteY2" fmla="*/ 3641516 h 4270166"/>
              <a:gd name="connsiteX3" fmla="*/ 239682 w 681390"/>
              <a:gd name="connsiteY3" fmla="*/ 3436665 h 4270166"/>
              <a:gd name="connsiteX4" fmla="*/ 254414 w 681390"/>
              <a:gd name="connsiteY4" fmla="*/ 3181649 h 4270166"/>
              <a:gd name="connsiteX5" fmla="*/ 449486 w 681390"/>
              <a:gd name="connsiteY5" fmla="*/ 2724449 h 4270166"/>
              <a:gd name="connsiteX6" fmla="*/ 316389 w 681390"/>
              <a:gd name="connsiteY6" fmla="*/ 2245913 h 4270166"/>
              <a:gd name="connsiteX7" fmla="*/ 153829 w 681390"/>
              <a:gd name="connsiteY7" fmla="*/ 1936033 h 4270166"/>
              <a:gd name="connsiteX8" fmla="*/ 102014 w 681390"/>
              <a:gd name="connsiteY8" fmla="*/ 1794809 h 4270166"/>
              <a:gd name="connsiteX9" fmla="*/ 1429 w 681390"/>
              <a:gd name="connsiteY9" fmla="*/ 1570273 h 4270166"/>
              <a:gd name="connsiteX10" fmla="*/ 306229 w 681390"/>
              <a:gd name="connsiteY10" fmla="*/ 1072433 h 4270166"/>
              <a:gd name="connsiteX11" fmla="*/ 245269 w 681390"/>
              <a:gd name="connsiteY11" fmla="*/ 833673 h 4270166"/>
              <a:gd name="connsiteX12" fmla="*/ 219870 w 681390"/>
              <a:gd name="connsiteY12" fmla="*/ 563417 h 4270166"/>
              <a:gd name="connsiteX13" fmla="*/ 544990 w 681390"/>
              <a:gd name="connsiteY13" fmla="*/ 44241 h 4270166"/>
              <a:gd name="connsiteX14" fmla="*/ 536862 w 681390"/>
              <a:gd name="connsiteY14" fmla="*/ 30017 h 4270166"/>
              <a:gd name="connsiteX15" fmla="*/ 555150 w 681390"/>
              <a:gd name="connsiteY15" fmla="*/ 59481 h 4270166"/>
              <a:gd name="connsiteX16" fmla="*/ 668942 w 681390"/>
              <a:gd name="connsiteY16" fmla="*/ 499409 h 4270166"/>
              <a:gd name="connsiteX17" fmla="*/ 681134 w 681390"/>
              <a:gd name="connsiteY17" fmla="*/ 450641 h 4270166"/>
              <a:gd name="connsiteX18" fmla="*/ 550070 w 681390"/>
              <a:gd name="connsiteY18" fmla="*/ 52369 h 4270166"/>
              <a:gd name="connsiteX19" fmla="*/ 543974 w 681390"/>
              <a:gd name="connsiteY19" fmla="*/ 12745 h 4270166"/>
              <a:gd name="connsiteX20" fmla="*/ 559214 w 681390"/>
              <a:gd name="connsiteY20" fmla="*/ 11729 h 4270166"/>
              <a:gd name="connsiteX0" fmla="*/ 492539 w 670185"/>
              <a:gd name="connsiteY0" fmla="*/ 4270166 h 4270166"/>
              <a:gd name="connsiteX1" fmla="*/ 482633 w 670185"/>
              <a:gd name="connsiteY1" fmla="*/ 4097954 h 4270166"/>
              <a:gd name="connsiteX2" fmla="*/ 335186 w 670185"/>
              <a:gd name="connsiteY2" fmla="*/ 3641516 h 4270166"/>
              <a:gd name="connsiteX3" fmla="*/ 239682 w 670185"/>
              <a:gd name="connsiteY3" fmla="*/ 3436665 h 4270166"/>
              <a:gd name="connsiteX4" fmla="*/ 254414 w 670185"/>
              <a:gd name="connsiteY4" fmla="*/ 3181649 h 4270166"/>
              <a:gd name="connsiteX5" fmla="*/ 449486 w 670185"/>
              <a:gd name="connsiteY5" fmla="*/ 2724449 h 4270166"/>
              <a:gd name="connsiteX6" fmla="*/ 316389 w 670185"/>
              <a:gd name="connsiteY6" fmla="*/ 2245913 h 4270166"/>
              <a:gd name="connsiteX7" fmla="*/ 153829 w 670185"/>
              <a:gd name="connsiteY7" fmla="*/ 1936033 h 4270166"/>
              <a:gd name="connsiteX8" fmla="*/ 102014 w 670185"/>
              <a:gd name="connsiteY8" fmla="*/ 1794809 h 4270166"/>
              <a:gd name="connsiteX9" fmla="*/ 1429 w 670185"/>
              <a:gd name="connsiteY9" fmla="*/ 1570273 h 4270166"/>
              <a:gd name="connsiteX10" fmla="*/ 306229 w 670185"/>
              <a:gd name="connsiteY10" fmla="*/ 1072433 h 4270166"/>
              <a:gd name="connsiteX11" fmla="*/ 245269 w 670185"/>
              <a:gd name="connsiteY11" fmla="*/ 833673 h 4270166"/>
              <a:gd name="connsiteX12" fmla="*/ 219870 w 670185"/>
              <a:gd name="connsiteY12" fmla="*/ 563417 h 4270166"/>
              <a:gd name="connsiteX13" fmla="*/ 544990 w 670185"/>
              <a:gd name="connsiteY13" fmla="*/ 44241 h 4270166"/>
              <a:gd name="connsiteX14" fmla="*/ 536862 w 670185"/>
              <a:gd name="connsiteY14" fmla="*/ 30017 h 4270166"/>
              <a:gd name="connsiteX15" fmla="*/ 555150 w 670185"/>
              <a:gd name="connsiteY15" fmla="*/ 59481 h 4270166"/>
              <a:gd name="connsiteX16" fmla="*/ 668942 w 670185"/>
              <a:gd name="connsiteY16" fmla="*/ 499409 h 4270166"/>
              <a:gd name="connsiteX17" fmla="*/ 620174 w 670185"/>
              <a:gd name="connsiteY17" fmla="*/ 242361 h 4270166"/>
              <a:gd name="connsiteX18" fmla="*/ 550070 w 670185"/>
              <a:gd name="connsiteY18" fmla="*/ 52369 h 4270166"/>
              <a:gd name="connsiteX19" fmla="*/ 543974 w 670185"/>
              <a:gd name="connsiteY19" fmla="*/ 12745 h 4270166"/>
              <a:gd name="connsiteX20" fmla="*/ 559214 w 670185"/>
              <a:gd name="connsiteY20" fmla="*/ 11729 h 4270166"/>
              <a:gd name="connsiteX0" fmla="*/ 492539 w 620224"/>
              <a:gd name="connsiteY0" fmla="*/ 4270466 h 4270466"/>
              <a:gd name="connsiteX1" fmla="*/ 482633 w 620224"/>
              <a:gd name="connsiteY1" fmla="*/ 4098254 h 4270466"/>
              <a:gd name="connsiteX2" fmla="*/ 335186 w 620224"/>
              <a:gd name="connsiteY2" fmla="*/ 3641816 h 4270466"/>
              <a:gd name="connsiteX3" fmla="*/ 239682 w 620224"/>
              <a:gd name="connsiteY3" fmla="*/ 3436965 h 4270466"/>
              <a:gd name="connsiteX4" fmla="*/ 254414 w 620224"/>
              <a:gd name="connsiteY4" fmla="*/ 3181949 h 4270466"/>
              <a:gd name="connsiteX5" fmla="*/ 449486 w 620224"/>
              <a:gd name="connsiteY5" fmla="*/ 2724749 h 4270466"/>
              <a:gd name="connsiteX6" fmla="*/ 316389 w 620224"/>
              <a:gd name="connsiteY6" fmla="*/ 2246213 h 4270466"/>
              <a:gd name="connsiteX7" fmla="*/ 153829 w 620224"/>
              <a:gd name="connsiteY7" fmla="*/ 1936333 h 4270466"/>
              <a:gd name="connsiteX8" fmla="*/ 102014 w 620224"/>
              <a:gd name="connsiteY8" fmla="*/ 1795109 h 4270466"/>
              <a:gd name="connsiteX9" fmla="*/ 1429 w 620224"/>
              <a:gd name="connsiteY9" fmla="*/ 1570573 h 4270466"/>
              <a:gd name="connsiteX10" fmla="*/ 306229 w 620224"/>
              <a:gd name="connsiteY10" fmla="*/ 1072733 h 4270466"/>
              <a:gd name="connsiteX11" fmla="*/ 245269 w 620224"/>
              <a:gd name="connsiteY11" fmla="*/ 833973 h 4270466"/>
              <a:gd name="connsiteX12" fmla="*/ 219870 w 620224"/>
              <a:gd name="connsiteY12" fmla="*/ 563717 h 4270466"/>
              <a:gd name="connsiteX13" fmla="*/ 544990 w 620224"/>
              <a:gd name="connsiteY13" fmla="*/ 44541 h 4270466"/>
              <a:gd name="connsiteX14" fmla="*/ 536862 w 620224"/>
              <a:gd name="connsiteY14" fmla="*/ 30317 h 4270466"/>
              <a:gd name="connsiteX15" fmla="*/ 555150 w 620224"/>
              <a:gd name="connsiteY15" fmla="*/ 59781 h 4270466"/>
              <a:gd name="connsiteX16" fmla="*/ 536862 w 620224"/>
              <a:gd name="connsiteY16" fmla="*/ 6949 h 4270466"/>
              <a:gd name="connsiteX17" fmla="*/ 620174 w 620224"/>
              <a:gd name="connsiteY17" fmla="*/ 242661 h 4270466"/>
              <a:gd name="connsiteX18" fmla="*/ 550070 w 620224"/>
              <a:gd name="connsiteY18" fmla="*/ 52669 h 4270466"/>
              <a:gd name="connsiteX19" fmla="*/ 543974 w 620224"/>
              <a:gd name="connsiteY19" fmla="*/ 13045 h 4270466"/>
              <a:gd name="connsiteX20" fmla="*/ 559214 w 620224"/>
              <a:gd name="connsiteY20" fmla="*/ 12029 h 4270466"/>
              <a:gd name="connsiteX0" fmla="*/ 492539 w 566214"/>
              <a:gd name="connsiteY0" fmla="*/ 4270166 h 4270166"/>
              <a:gd name="connsiteX1" fmla="*/ 482633 w 566214"/>
              <a:gd name="connsiteY1" fmla="*/ 4097954 h 4270166"/>
              <a:gd name="connsiteX2" fmla="*/ 335186 w 566214"/>
              <a:gd name="connsiteY2" fmla="*/ 3641516 h 4270166"/>
              <a:gd name="connsiteX3" fmla="*/ 239682 w 566214"/>
              <a:gd name="connsiteY3" fmla="*/ 3436665 h 4270166"/>
              <a:gd name="connsiteX4" fmla="*/ 254414 w 566214"/>
              <a:gd name="connsiteY4" fmla="*/ 3181649 h 4270166"/>
              <a:gd name="connsiteX5" fmla="*/ 449486 w 566214"/>
              <a:gd name="connsiteY5" fmla="*/ 2724449 h 4270166"/>
              <a:gd name="connsiteX6" fmla="*/ 316389 w 566214"/>
              <a:gd name="connsiteY6" fmla="*/ 2245913 h 4270166"/>
              <a:gd name="connsiteX7" fmla="*/ 153829 w 566214"/>
              <a:gd name="connsiteY7" fmla="*/ 1936033 h 4270166"/>
              <a:gd name="connsiteX8" fmla="*/ 102014 w 566214"/>
              <a:gd name="connsiteY8" fmla="*/ 1794809 h 4270166"/>
              <a:gd name="connsiteX9" fmla="*/ 1429 w 566214"/>
              <a:gd name="connsiteY9" fmla="*/ 1570273 h 4270166"/>
              <a:gd name="connsiteX10" fmla="*/ 306229 w 566214"/>
              <a:gd name="connsiteY10" fmla="*/ 1072433 h 4270166"/>
              <a:gd name="connsiteX11" fmla="*/ 245269 w 566214"/>
              <a:gd name="connsiteY11" fmla="*/ 833673 h 4270166"/>
              <a:gd name="connsiteX12" fmla="*/ 219870 w 566214"/>
              <a:gd name="connsiteY12" fmla="*/ 563417 h 4270166"/>
              <a:gd name="connsiteX13" fmla="*/ 544990 w 566214"/>
              <a:gd name="connsiteY13" fmla="*/ 44241 h 4270166"/>
              <a:gd name="connsiteX14" fmla="*/ 536862 w 566214"/>
              <a:gd name="connsiteY14" fmla="*/ 30017 h 4270166"/>
              <a:gd name="connsiteX15" fmla="*/ 555150 w 566214"/>
              <a:gd name="connsiteY15" fmla="*/ 59481 h 4270166"/>
              <a:gd name="connsiteX16" fmla="*/ 536862 w 566214"/>
              <a:gd name="connsiteY16" fmla="*/ 6649 h 4270166"/>
              <a:gd name="connsiteX17" fmla="*/ 549054 w 566214"/>
              <a:gd name="connsiteY17" fmla="*/ 13761 h 4270166"/>
              <a:gd name="connsiteX18" fmla="*/ 550070 w 566214"/>
              <a:gd name="connsiteY18" fmla="*/ 52369 h 4270166"/>
              <a:gd name="connsiteX19" fmla="*/ 543974 w 566214"/>
              <a:gd name="connsiteY19" fmla="*/ 12745 h 4270166"/>
              <a:gd name="connsiteX20" fmla="*/ 559214 w 566214"/>
              <a:gd name="connsiteY20" fmla="*/ 11729 h 4270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66214" h="4270166">
                <a:moveTo>
                  <a:pt x="492539" y="4270166"/>
                </a:moveTo>
                <a:cubicBezTo>
                  <a:pt x="429547" y="4197522"/>
                  <a:pt x="508858" y="4202729"/>
                  <a:pt x="482633" y="4097954"/>
                </a:cubicBezTo>
                <a:cubicBezTo>
                  <a:pt x="456408" y="3993179"/>
                  <a:pt x="375678" y="3751731"/>
                  <a:pt x="335186" y="3641516"/>
                </a:cubicBezTo>
                <a:cubicBezTo>
                  <a:pt x="294694" y="3531301"/>
                  <a:pt x="253144" y="3513309"/>
                  <a:pt x="239682" y="3436665"/>
                </a:cubicBezTo>
                <a:cubicBezTo>
                  <a:pt x="226220" y="3360021"/>
                  <a:pt x="430092" y="3285479"/>
                  <a:pt x="254414" y="3181649"/>
                </a:cubicBezTo>
                <a:cubicBezTo>
                  <a:pt x="248318" y="3092241"/>
                  <a:pt x="439157" y="2880405"/>
                  <a:pt x="449486" y="2724449"/>
                </a:cubicBezTo>
                <a:cubicBezTo>
                  <a:pt x="459815" y="2568493"/>
                  <a:pt x="367358" y="2370542"/>
                  <a:pt x="316389" y="2245913"/>
                </a:cubicBezTo>
                <a:cubicBezTo>
                  <a:pt x="265420" y="2121284"/>
                  <a:pt x="189558" y="2011217"/>
                  <a:pt x="153829" y="1936033"/>
                </a:cubicBezTo>
                <a:cubicBezTo>
                  <a:pt x="118100" y="1860849"/>
                  <a:pt x="127414" y="1855769"/>
                  <a:pt x="102014" y="1794809"/>
                </a:cubicBezTo>
                <a:cubicBezTo>
                  <a:pt x="76614" y="1733849"/>
                  <a:pt x="-12287" y="1611082"/>
                  <a:pt x="1429" y="1570273"/>
                </a:cubicBezTo>
                <a:cubicBezTo>
                  <a:pt x="15145" y="1529464"/>
                  <a:pt x="263049" y="1195200"/>
                  <a:pt x="306229" y="1072433"/>
                </a:cubicBezTo>
                <a:cubicBezTo>
                  <a:pt x="349409" y="949666"/>
                  <a:pt x="263049" y="919356"/>
                  <a:pt x="245269" y="833673"/>
                </a:cubicBezTo>
                <a:cubicBezTo>
                  <a:pt x="227489" y="747990"/>
                  <a:pt x="169917" y="694989"/>
                  <a:pt x="219870" y="563417"/>
                </a:cubicBezTo>
                <a:cubicBezTo>
                  <a:pt x="269823" y="431845"/>
                  <a:pt x="492158" y="133141"/>
                  <a:pt x="544990" y="44241"/>
                </a:cubicBezTo>
                <a:cubicBezTo>
                  <a:pt x="597822" y="-44659"/>
                  <a:pt x="535169" y="27477"/>
                  <a:pt x="536862" y="30017"/>
                </a:cubicBezTo>
                <a:cubicBezTo>
                  <a:pt x="538555" y="32557"/>
                  <a:pt x="555150" y="63376"/>
                  <a:pt x="555150" y="59481"/>
                </a:cubicBezTo>
                <a:cubicBezTo>
                  <a:pt x="555150" y="55586"/>
                  <a:pt x="537878" y="14269"/>
                  <a:pt x="536862" y="6649"/>
                </a:cubicBezTo>
                <a:cubicBezTo>
                  <a:pt x="535846" y="-971"/>
                  <a:pt x="544990" y="30017"/>
                  <a:pt x="549054" y="13761"/>
                </a:cubicBezTo>
                <a:cubicBezTo>
                  <a:pt x="551086" y="-10623"/>
                  <a:pt x="550917" y="52538"/>
                  <a:pt x="550070" y="52369"/>
                </a:cubicBezTo>
                <a:cubicBezTo>
                  <a:pt x="549223" y="52200"/>
                  <a:pt x="545519" y="51376"/>
                  <a:pt x="543974" y="12745"/>
                </a:cubicBezTo>
                <a:cubicBezTo>
                  <a:pt x="543487" y="563"/>
                  <a:pt x="559214" y="23921"/>
                  <a:pt x="559214" y="11729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C4611FC1-3584-4853-A98E-FABE24FA1097}"/>
              </a:ext>
            </a:extLst>
          </p:cNvPr>
          <p:cNvCxnSpPr>
            <a:cxnSpLocks/>
          </p:cNvCxnSpPr>
          <p:nvPr/>
        </p:nvCxnSpPr>
        <p:spPr>
          <a:xfrm flipH="1" flipV="1">
            <a:off x="3134362" y="637492"/>
            <a:ext cx="3046" cy="469384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6" name="Imagem 15">
            <a:extLst>
              <a:ext uri="{FF2B5EF4-FFF2-40B4-BE49-F238E27FC236}">
                <a16:creationId xmlns:a16="http://schemas.microsoft.com/office/drawing/2014/main" id="{8AADAFCC-955E-4286-BCEE-0933452588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46" b="3203"/>
          <a:stretch/>
        </p:blipFill>
        <p:spPr>
          <a:xfrm>
            <a:off x="6198052" y="637491"/>
            <a:ext cx="5607868" cy="499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49396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-tecgraf-capa">
  <a:themeElements>
    <a:clrScheme name="Tecgraf">
      <a:dk1>
        <a:srgbClr val="216196"/>
      </a:dk1>
      <a:lt1>
        <a:srgbClr val="FFFFFF"/>
      </a:lt1>
      <a:dk2>
        <a:srgbClr val="216196"/>
      </a:dk2>
      <a:lt2>
        <a:srgbClr val="EEECE1"/>
      </a:lt2>
      <a:accent1>
        <a:srgbClr val="216196"/>
      </a:accent1>
      <a:accent2>
        <a:srgbClr val="DC3F34"/>
      </a:accent2>
      <a:accent3>
        <a:srgbClr val="55B185"/>
      </a:accent3>
      <a:accent4>
        <a:srgbClr val="F2B60B"/>
      </a:accent4>
      <a:accent5>
        <a:srgbClr val="75B0E1"/>
      </a:accent5>
      <a:accent6>
        <a:srgbClr val="F4C6C2"/>
      </a:accent6>
      <a:hlink>
        <a:srgbClr val="B2DCC8"/>
      </a:hlink>
      <a:folHlink>
        <a:srgbClr val="FBE4A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Tecgraf">
    <a:dk1>
      <a:srgbClr val="216196"/>
    </a:dk1>
    <a:lt1>
      <a:srgbClr val="FFFFFF"/>
    </a:lt1>
    <a:dk2>
      <a:srgbClr val="216196"/>
    </a:dk2>
    <a:lt2>
      <a:srgbClr val="EEECE1"/>
    </a:lt2>
    <a:accent1>
      <a:srgbClr val="216196"/>
    </a:accent1>
    <a:accent2>
      <a:srgbClr val="DC3F34"/>
    </a:accent2>
    <a:accent3>
      <a:srgbClr val="55B185"/>
    </a:accent3>
    <a:accent4>
      <a:srgbClr val="F2B60B"/>
    </a:accent4>
    <a:accent5>
      <a:srgbClr val="75B0E1"/>
    </a:accent5>
    <a:accent6>
      <a:srgbClr val="F4C6C2"/>
    </a:accent6>
    <a:hlink>
      <a:srgbClr val="B2DCC8"/>
    </a:hlink>
    <a:folHlink>
      <a:srgbClr val="FBE4A3"/>
    </a:folHlink>
  </a:clrScheme>
</a:themeOverride>
</file>

<file path=ppt/theme/themeOverride2.xml><?xml version="1.0" encoding="utf-8"?>
<a:themeOverride xmlns:a="http://schemas.openxmlformats.org/drawingml/2006/main">
  <a:clrScheme name="Tecgraf">
    <a:dk1>
      <a:srgbClr val="216196"/>
    </a:dk1>
    <a:lt1>
      <a:srgbClr val="FFFFFF"/>
    </a:lt1>
    <a:dk2>
      <a:srgbClr val="216196"/>
    </a:dk2>
    <a:lt2>
      <a:srgbClr val="EEECE1"/>
    </a:lt2>
    <a:accent1>
      <a:srgbClr val="216196"/>
    </a:accent1>
    <a:accent2>
      <a:srgbClr val="DC3F34"/>
    </a:accent2>
    <a:accent3>
      <a:srgbClr val="55B185"/>
    </a:accent3>
    <a:accent4>
      <a:srgbClr val="F2B60B"/>
    </a:accent4>
    <a:accent5>
      <a:srgbClr val="75B0E1"/>
    </a:accent5>
    <a:accent6>
      <a:srgbClr val="F4C6C2"/>
    </a:accent6>
    <a:hlink>
      <a:srgbClr val="B2DCC8"/>
    </a:hlink>
    <a:folHlink>
      <a:srgbClr val="FBE4A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Arial</vt:lpstr>
      <vt:lpstr>Open Sans</vt:lpstr>
      <vt:lpstr>Theme-tecgraf-capa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Luis Santos</dc:creator>
  <cp:lastModifiedBy>Luis Santos</cp:lastModifiedBy>
  <cp:revision>4</cp:revision>
  <dcterms:created xsi:type="dcterms:W3CDTF">2021-07-22T17:52:10Z</dcterms:created>
  <dcterms:modified xsi:type="dcterms:W3CDTF">2021-07-23T02:36:44Z</dcterms:modified>
</cp:coreProperties>
</file>