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1E4"/>
    <a:srgbClr val="FAB0DC"/>
    <a:srgbClr val="F999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72CF0-6730-4404-AFC9-2D452BFD8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43A2F6-2E63-471D-B2DD-79E924433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7F340C-7FC8-44FA-9D23-9E7CFBE9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C301-BD43-4623-9E3E-CBB622F541D1}" type="datetimeFigureOut">
              <a:rPr lang="es-ES" smtClean="0"/>
              <a:t>10/12/2018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B21AF2-2AC4-41F0-A89D-FE7A5DE73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838534-6332-4091-B489-1F9B2BA53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6B1F-B6D9-4847-B38A-7FEF12CA43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2653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B0BA8-16B0-409B-839F-729D92837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EFA922-C176-4535-A3E2-65A833E83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171C9F-C9FE-49AE-AC23-C98D0398C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C301-BD43-4623-9E3E-CBB622F541D1}" type="datetimeFigureOut">
              <a:rPr lang="es-ES" smtClean="0"/>
              <a:t>10/12/2018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FF057F-DCCF-44D8-B495-E60D1B5BF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42E03C-D3FD-4466-8CBF-AF5B11486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6B1F-B6D9-4847-B38A-7FEF12CA43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974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2DE1053-257A-43CE-84A6-D5751D3FCA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202C0F5-6F9D-46D6-B4A0-00DF7028B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3943E5-6D40-4EBE-B730-141A284B3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C301-BD43-4623-9E3E-CBB622F541D1}" type="datetimeFigureOut">
              <a:rPr lang="es-ES" smtClean="0"/>
              <a:t>10/12/2018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6E4333-3238-4B5D-B724-46978912D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D47821-A9E6-4D63-93D6-3E00976A0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6B1F-B6D9-4847-B38A-7FEF12CA43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046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FD7094-E3ED-43D3-851E-4426F15F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D34583-CFAA-440B-9FD8-076968471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CE4AE8-79BE-4412-883A-69936ADE2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C301-BD43-4623-9E3E-CBB622F541D1}" type="datetimeFigureOut">
              <a:rPr lang="es-ES" smtClean="0"/>
              <a:t>10/12/2018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36EEF8-F2A4-4741-BE05-C4C5C5F35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575119-C2FA-4107-B5E8-3D21F76CB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6B1F-B6D9-4847-B38A-7FEF12CA43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325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07BAF-6D7D-4523-A0B0-2DDC06538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F8FCE6-3611-4061-A98D-644047C60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E867AD-72D4-4260-BDBB-403DF5C57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C301-BD43-4623-9E3E-CBB622F541D1}" type="datetimeFigureOut">
              <a:rPr lang="es-ES" smtClean="0"/>
              <a:t>10/12/2018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34B27E-3C4C-4EE9-A6F7-A37AA8F1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52A34D-3DE8-4280-BFC0-F8C1AE76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6B1F-B6D9-4847-B38A-7FEF12CA43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86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731CA-B501-4569-BED5-3EE5E42D9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091CED-23EA-499E-A2C1-E6F48C686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801422-D3C7-4228-9705-2D6F2C7DF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5502C1-ACA9-45E9-9768-A1C1239BF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C301-BD43-4623-9E3E-CBB622F541D1}" type="datetimeFigureOut">
              <a:rPr lang="es-ES" smtClean="0"/>
              <a:t>10/12/2018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08A3A0-D3FA-40C9-9EF8-3942A95D9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83407D-5C6C-4F1A-8D42-C491EAAA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6B1F-B6D9-4847-B38A-7FEF12CA43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847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2F1EDD-ACC6-4D9A-B48D-4E83C1BA5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6E64EB-E355-4A05-AD56-CF3577007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4B18AB-8E4C-4C3C-96E8-F64BAED82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7EA087-8759-45B4-BE8D-53ECC99AD4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06CFB8F-D40D-4BDF-A7FE-C2AF8480BB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4C43249-BA42-42F0-B0A1-C78FACECD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C301-BD43-4623-9E3E-CBB622F541D1}" type="datetimeFigureOut">
              <a:rPr lang="es-ES" smtClean="0"/>
              <a:t>10/12/2018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11D4A7D-D3DA-408B-B8A1-3C64D33F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4400D4C-16AC-4EBB-9C0B-2CEBAB17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6B1F-B6D9-4847-B38A-7FEF12CA43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743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6218D-8C0D-43E2-9450-E1F45B36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2521C83-B752-457C-B560-727228805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C301-BD43-4623-9E3E-CBB622F541D1}" type="datetimeFigureOut">
              <a:rPr lang="es-ES" smtClean="0"/>
              <a:t>10/12/2018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D86B97-0A5C-4054-81F2-B47ABFBE8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64F22D7-3272-4EDB-A21D-E2BA6A054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6B1F-B6D9-4847-B38A-7FEF12CA43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0778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52194CF-003C-4277-8E0F-7F3E91941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C301-BD43-4623-9E3E-CBB622F541D1}" type="datetimeFigureOut">
              <a:rPr lang="es-ES" smtClean="0"/>
              <a:t>10/12/2018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A90AF39-D8A0-4ACB-9FFB-9183066FA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CBAAE7-2FCD-44CF-BB3A-AFDB6FA94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6B1F-B6D9-4847-B38A-7FEF12CA43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7871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0B6122-E906-41B6-8B0D-4C6428CD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95955F-8809-42BA-BF1C-7368C9221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70808D-DEA9-474A-A933-37AD7CF02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F4F88D-21DA-47B6-9208-6AEB5DBB4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C301-BD43-4623-9E3E-CBB622F541D1}" type="datetimeFigureOut">
              <a:rPr lang="es-ES" smtClean="0"/>
              <a:t>10/12/2018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94ACE5-2141-4DB0-B3F1-04E340B11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0A829E-ECF8-4344-9631-7FF24C036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6B1F-B6D9-4847-B38A-7FEF12CA43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6247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FC2CB-A510-4F76-B15E-E3BE36E2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CFBB762-6428-44B8-9975-69EB4ACF68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FD5346-72F2-4E76-AFEB-A857D0D73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7EBD4E-BA68-4CA0-9D34-4D26C6F1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C301-BD43-4623-9E3E-CBB622F541D1}" type="datetimeFigureOut">
              <a:rPr lang="es-ES" smtClean="0"/>
              <a:t>10/12/2018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5B7A3A-7B5A-4819-B45C-C9EEBEF35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3B0331-1B97-417C-933D-BC3B74D7D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6B1F-B6D9-4847-B38A-7FEF12CA43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7126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BBC2BB4-5326-47C8-8817-22AED1B5A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1B0950-666D-4F60-B578-119D18064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248B2D-9172-43B9-A00C-501830BDB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3C301-BD43-4623-9E3E-CBB622F541D1}" type="datetimeFigureOut">
              <a:rPr lang="es-ES" smtClean="0"/>
              <a:t>10/12/2018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0FDCB0-AA03-48BA-BB50-75324E666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9F8A2A-7D2B-4121-BAC8-C71CF6DC5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66B1F-B6D9-4847-B38A-7FEF12CA43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386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5A88154-023B-4CB4-9BB5-EBECA9FEA4AA}"/>
              </a:ext>
            </a:extLst>
          </p:cNvPr>
          <p:cNvSpPr txBox="1"/>
          <p:nvPr/>
        </p:nvSpPr>
        <p:spPr>
          <a:xfrm>
            <a:off x="546960" y="2116714"/>
            <a:ext cx="104821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200" dirty="0">
                <a:solidFill>
                  <a:schemeClr val="accent2">
                    <a:lumMod val="50000"/>
                  </a:schemeClr>
                </a:solidFill>
                <a:latin typeface="Monotype Corsiva" panose="03010101010201010101" pitchFamily="66" charset="0"/>
              </a:rPr>
              <a:t>Museo de arte e historia de</a:t>
            </a:r>
          </a:p>
          <a:p>
            <a:r>
              <a:rPr lang="es-MX" sz="7200" dirty="0">
                <a:solidFill>
                  <a:schemeClr val="accent2">
                    <a:lumMod val="50000"/>
                  </a:schemeClr>
                </a:solidFill>
                <a:latin typeface="Monotype Corsiva" panose="03010101010201010101" pitchFamily="66" charset="0"/>
              </a:rPr>
              <a:t>Guanajuato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68F2F57-ECB7-4542-B3C0-B5804A1BB84E}"/>
              </a:ext>
            </a:extLst>
          </p:cNvPr>
          <p:cNvSpPr txBox="1"/>
          <p:nvPr/>
        </p:nvSpPr>
        <p:spPr>
          <a:xfrm>
            <a:off x="2321169" y="4101872"/>
            <a:ext cx="7223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3600" dirty="0">
                <a:solidFill>
                  <a:schemeClr val="accent2">
                    <a:lumMod val="50000"/>
                  </a:schemeClr>
                </a:solidFill>
                <a:latin typeface="Monotype Corsiva" panose="03010101010201010101" pitchFamily="66" charset="0"/>
              </a:rPr>
              <a:t>Exposición  huasteca</a:t>
            </a:r>
          </a:p>
        </p:txBody>
      </p:sp>
      <p:pic>
        <p:nvPicPr>
          <p:cNvPr id="1026" name="Picture 2" descr="Resultado de imagen para huasteca animada">
            <a:extLst>
              <a:ext uri="{FF2B5EF4-FFF2-40B4-BE49-F238E27FC236}">
                <a16:creationId xmlns:a16="http://schemas.microsoft.com/office/drawing/2014/main" id="{3727E9F0-AE4C-42D6-B7F0-576B82BE9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00" b="95375" l="21786" r="7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025" y="2439878"/>
            <a:ext cx="2423741" cy="230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0490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9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Monotype Corsiva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Saul Ornelas Perez</dc:creator>
  <cp:lastModifiedBy>Luis Saul Ornelas Perez</cp:lastModifiedBy>
  <cp:revision>3</cp:revision>
  <dcterms:created xsi:type="dcterms:W3CDTF">2018-12-10T21:23:59Z</dcterms:created>
  <dcterms:modified xsi:type="dcterms:W3CDTF">2018-12-10T22:17:23Z</dcterms:modified>
</cp:coreProperties>
</file>