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B45eFKUlgJVuK0bbd1eEnbw7g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564bc5fac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38564bc5fa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64bc5fac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38564bc5fac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564bc5fac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8564bc5fac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len-rojas-rodriguez.atlassian.net/jira/software/projects/DRIV/li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Capstone</a:t>
            </a:r>
            <a:br>
              <a:rPr lang="es-CL"/>
            </a:br>
            <a:r>
              <a:rPr lang="es-CL" sz="3200"/>
              <a:t>DriveQuiz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731148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Maipú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Jorge Guzmán Bozo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</a:t>
            </a:r>
            <a:endParaRPr sz="1400"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Luis Silva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Belén Rojas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Mauricio Bustillos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Tecnologías del desarrollo</a:t>
            </a:r>
            <a:endParaRPr sz="3200"/>
          </a:p>
        </p:txBody>
      </p:sp>
      <p:sp>
        <p:nvSpPr>
          <p:cNvPr id="141" name="Google Shape;141;p34"/>
          <p:cNvSpPr txBox="1"/>
          <p:nvPr/>
        </p:nvSpPr>
        <p:spPr>
          <a:xfrm>
            <a:off x="486654" y="1782125"/>
            <a:ext cx="107625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Utilización de React.js para el desarrollo de la interfaz de la aplicación web, garantizando una experiencia responsiva y siendo posible su uso desde cualquier navegador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Empleo de Node.js con Express para gestionar la lógica de negocio en la aplicación y la comunicación con la base de datos interactuando con la API de la aplicación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Uso de MySQL para almacenar la información de los usuarios, las evaluaciones y los contenidos educativos.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nfraestructura en la nube: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Platform (GCP) para implementar los servicios, el almacenamiento de ficheros y la seguridad de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Inteligencia Artificial: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Utilización de TensorFlow para realizar el módulo de personalización adaptativa y notificación inteligente.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notificaciones: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Integración por correo electrónico (SMTP) o la integración de servicios en la nube como Firebase para poder materializar notificaciones en navegadores de forma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Gestión del desarrollo</a:t>
            </a:r>
            <a:endParaRPr sz="3200"/>
          </a:p>
        </p:txBody>
      </p:sp>
      <p:pic>
        <p:nvPicPr>
          <p:cNvPr id="147" name="Google Shape;1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50" y="1523025"/>
            <a:ext cx="7927700" cy="519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5"/>
          <p:cNvSpPr txBox="1"/>
          <p:nvPr/>
        </p:nvSpPr>
        <p:spPr>
          <a:xfrm>
            <a:off x="288775" y="2283000"/>
            <a:ext cx="15972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Jira: </a:t>
            </a:r>
            <a:r>
              <a:rPr lang="es-CL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https://belen-rojas-rodriguez.atlassian.net/jira/software/projects/DRIV/list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Mockup</a:t>
            </a:r>
            <a:endParaRPr sz="3200"/>
          </a:p>
        </p:txBody>
      </p:sp>
      <p:sp>
        <p:nvSpPr>
          <p:cNvPr id="154" name="Google Shape;154;p36"/>
          <p:cNvSpPr txBox="1"/>
          <p:nvPr/>
        </p:nvSpPr>
        <p:spPr>
          <a:xfrm>
            <a:off x="8977929" y="4585925"/>
            <a:ext cx="1076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25" y="2028638"/>
            <a:ext cx="3051226" cy="30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899" y="1154375"/>
            <a:ext cx="2638362" cy="454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725" y="1831212"/>
            <a:ext cx="5171174" cy="34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00579" y="1192662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Problemática por resolver</a:t>
            </a:r>
            <a:endParaRPr sz="3200"/>
          </a:p>
        </p:txBody>
      </p:sp>
      <p:sp>
        <p:nvSpPr>
          <p:cNvPr id="91" name="Google Shape;91;p2"/>
          <p:cNvSpPr txBox="1"/>
          <p:nvPr/>
        </p:nvSpPr>
        <p:spPr>
          <a:xfrm>
            <a:off x="666752" y="2072075"/>
            <a:ext cx="52302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 b="1">
                <a:solidFill>
                  <a:schemeClr val="dk1"/>
                </a:solidFill>
              </a:rPr>
              <a:t>Problemas principales de los estudiantes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Alta tasa de reprobación en los exámenes.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Dificultad para acceder a material de estudio confiable y actualizado.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Poca organización en el agendamiento de prácticas.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Limitada retroalimentación y seguimiento de su progreso.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389177" y="2072075"/>
            <a:ext cx="52302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500" b="1">
                <a:solidFill>
                  <a:schemeClr val="dk1"/>
                </a:solidFill>
              </a:rPr>
              <a:t>Problemas principales de las escuelas de conducción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Procesos administrativos poco digitalizados.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Pérdida de tiempo en la coordinación manual de horarios.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Escasa visibilidad del rendimiento de los estudiantes.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Menor satisfacción de alumnos, afectando la reputación de la escuela.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Solución</a:t>
            </a:r>
            <a:endParaRPr sz="3200"/>
          </a:p>
        </p:txBody>
      </p:sp>
      <p:sp>
        <p:nvSpPr>
          <p:cNvPr id="98" name="Google Shape;98;p7"/>
          <p:cNvSpPr txBox="1"/>
          <p:nvPr/>
        </p:nvSpPr>
        <p:spPr>
          <a:xfrm>
            <a:off x="486650" y="1789350"/>
            <a:ext cx="10762500" cy="3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</a:rPr>
              <a:t> DriveQuiz 🚗📲</a:t>
            </a:r>
            <a:endParaRPr sz="18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Plataforma web integral</a:t>
            </a:r>
            <a:r>
              <a:rPr lang="es-CL" sz="1600">
                <a:solidFill>
                  <a:schemeClr val="dk1"/>
                </a:solidFill>
              </a:rPr>
              <a:t> para estudiantes y escuelas de conducción.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Biblioteca digital de recursos</a:t>
            </a:r>
            <a:r>
              <a:rPr lang="es-CL" sz="1600">
                <a:solidFill>
                  <a:schemeClr val="dk1"/>
                </a:solidFill>
              </a:rPr>
              <a:t>: videos tutoriales y materiales actualizados.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Simulador de examen teórico</a:t>
            </a:r>
            <a:r>
              <a:rPr lang="es-CL" sz="1600">
                <a:solidFill>
                  <a:schemeClr val="dk1"/>
                </a:solidFill>
              </a:rPr>
              <a:t> que refuerza el aprendizaje y mejora la tasa de aprobación.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Sistema de agendamiento online</a:t>
            </a:r>
            <a:r>
              <a:rPr lang="es-CL" sz="1600">
                <a:solidFill>
                  <a:schemeClr val="dk1"/>
                </a:solidFill>
              </a:rPr>
              <a:t> para coordinar pruebas y prácticas de manejo.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Panel de seguimiento y retroalimentación</a:t>
            </a:r>
            <a:r>
              <a:rPr lang="es-CL" sz="1600">
                <a:solidFill>
                  <a:schemeClr val="dk1"/>
                </a:solidFill>
              </a:rPr>
              <a:t> que permite a los alumnos y a las escuelas medir el progreso en tiempo real.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Digitalización de procesos administrativos</a:t>
            </a:r>
            <a:r>
              <a:rPr lang="es-CL" sz="1600">
                <a:solidFill>
                  <a:schemeClr val="dk1"/>
                </a:solidFill>
              </a:rPr>
              <a:t>, reduciendo errores y optimizando la gestión escolar.</a:t>
            </a:r>
            <a:br>
              <a:rPr lang="es-CL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623100" y="4755475"/>
            <a:ext cx="10945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basa en una metodología pedagógica única de "9 Árboles del Conocimiento" que prioriza la comprensión profunda sobre la memorización. A través de un simulador de examen, retroalimentación inteligente que explica los errores y un sistema de motivación con rankings de progreso, aseguramos la formación de conductores verdaderamente competentes y seguros.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Objetivo del Proyecto</a:t>
            </a:r>
            <a:endParaRPr sz="3200"/>
          </a:p>
        </p:txBody>
      </p:sp>
      <p:sp>
        <p:nvSpPr>
          <p:cNvPr id="105" name="Google Shape;105;p8"/>
          <p:cNvSpPr txBox="1"/>
          <p:nvPr/>
        </p:nvSpPr>
        <p:spPr>
          <a:xfrm>
            <a:off x="361404" y="1523025"/>
            <a:ext cx="10762500" cy="6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b="1">
                <a:solidFill>
                  <a:schemeClr val="dk1"/>
                </a:solidFill>
              </a:rPr>
              <a:t>Objetivo General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dk1"/>
                </a:solidFill>
              </a:rPr>
              <a:t>Desarrollar una plataforma web que apoye a los estudiantes y escuelas de conducción en la preparación teórica y práctica, mejorando la tasa de aprobación de los exámenes y optimizando la gestión administrativa.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b="1">
                <a:solidFill>
                  <a:schemeClr val="dk1"/>
                </a:solidFill>
              </a:rPr>
              <a:t>Objetivos Específicos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Implementar un </a:t>
            </a:r>
            <a:r>
              <a:rPr lang="es-CL" sz="1500" b="1">
                <a:solidFill>
                  <a:schemeClr val="dk1"/>
                </a:solidFill>
              </a:rPr>
              <a:t>simulador de examen teórico</a:t>
            </a:r>
            <a:r>
              <a:rPr lang="es-CL" sz="1500">
                <a:solidFill>
                  <a:schemeClr val="dk1"/>
                </a:solidFill>
              </a:rPr>
              <a:t> que permita a los alumnos practicar en condiciones similares al examen oficial.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Diseñar una </a:t>
            </a:r>
            <a:r>
              <a:rPr lang="es-CL" sz="1500" b="1">
                <a:solidFill>
                  <a:schemeClr val="dk1"/>
                </a:solidFill>
              </a:rPr>
              <a:t>biblioteca digital de recursos multimedia</a:t>
            </a:r>
            <a:r>
              <a:rPr lang="es-CL" sz="1500">
                <a:solidFill>
                  <a:schemeClr val="dk1"/>
                </a:solidFill>
              </a:rPr>
              <a:t> (videos tutoriales, guías y material de estudio actualizado).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Incorporar un </a:t>
            </a:r>
            <a:r>
              <a:rPr lang="es-CL" sz="1500" b="1">
                <a:solidFill>
                  <a:schemeClr val="dk1"/>
                </a:solidFill>
              </a:rPr>
              <a:t>sistema de agendamiento online</a:t>
            </a:r>
            <a:r>
              <a:rPr lang="es-CL" sz="1500">
                <a:solidFill>
                  <a:schemeClr val="dk1"/>
                </a:solidFill>
              </a:rPr>
              <a:t> para pruebas prácticas y clases de conducción.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Desarrollar un </a:t>
            </a:r>
            <a:r>
              <a:rPr lang="es-CL" sz="1500" b="1">
                <a:solidFill>
                  <a:schemeClr val="dk1"/>
                </a:solidFill>
              </a:rPr>
              <a:t>módulo de seguimiento del progreso</a:t>
            </a:r>
            <a:r>
              <a:rPr lang="es-CL" sz="1500">
                <a:solidFill>
                  <a:schemeClr val="dk1"/>
                </a:solidFill>
              </a:rPr>
              <a:t> con retroalimentación personalizada para los alumnos.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Optimizar la </a:t>
            </a:r>
            <a:r>
              <a:rPr lang="es-CL" sz="1500" b="1">
                <a:solidFill>
                  <a:schemeClr val="dk1"/>
                </a:solidFill>
              </a:rPr>
              <a:t>gestión administrativa de las escuelas de conducción</a:t>
            </a:r>
            <a:r>
              <a:rPr lang="es-CL" sz="1500">
                <a:solidFill>
                  <a:schemeClr val="dk1"/>
                </a:solidFill>
              </a:rPr>
              <a:t>, digitalizando procesos manuales.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Garantizar una </a:t>
            </a:r>
            <a:r>
              <a:rPr lang="es-CL" sz="1500" b="1">
                <a:solidFill>
                  <a:schemeClr val="dk1"/>
                </a:solidFill>
              </a:rPr>
              <a:t>experiencia de usuario amigable e intuitiva</a:t>
            </a:r>
            <a:r>
              <a:rPr lang="es-CL" sz="1500">
                <a:solidFill>
                  <a:schemeClr val="dk1"/>
                </a:solidFill>
              </a:rPr>
              <a:t>, accesible desde distintos dispositivos.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564bc5fac_2_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Alcances</a:t>
            </a:r>
            <a:endParaRPr sz="3200"/>
          </a:p>
        </p:txBody>
      </p:sp>
      <p:sp>
        <p:nvSpPr>
          <p:cNvPr id="111" name="Google Shape;111;g38564bc5fac_2_2"/>
          <p:cNvSpPr txBox="1"/>
          <p:nvPr/>
        </p:nvSpPr>
        <p:spPr>
          <a:xfrm>
            <a:off x="486654" y="1617125"/>
            <a:ext cx="107625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hace el Sistema (En su primera versión - MVP):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 un sistema de aprendizaje 100% teórico basado en la metodología de los "9 Árboles del Conocimiento".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 un simulador del examen de conducir oficial para que los usuarios practiquen.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un sistema de retroalimentación inteligente que explica al usuario el porqué de sus errores.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 un ranking de progreso y un sistema de motivación para mantener el compromiso del estudiante.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564bc5fac_2_8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Alcances</a:t>
            </a:r>
            <a:endParaRPr sz="3200"/>
          </a:p>
        </p:txBody>
      </p:sp>
      <p:sp>
        <p:nvSpPr>
          <p:cNvPr id="117" name="Google Shape;117;g38564bc5fac_2_82"/>
          <p:cNvSpPr txBox="1"/>
          <p:nvPr/>
        </p:nvSpPr>
        <p:spPr>
          <a:xfrm>
            <a:off x="486654" y="1617125"/>
            <a:ext cx="10762500" cy="3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no hace (En su primera versión - MVP):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incluye preparación para el examen práctico (no tiene videos de maniobras ni mapas de rutas).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permite agendar horas para los exámenes en las municipalidades.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ofrece una comunidad de usuarios ni un foro de discusión.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tiene alianzas con escuelas de manejo, aseguradoras u otros servicios.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564bc5fac_2_16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Alcances</a:t>
            </a:r>
            <a:endParaRPr sz="3200"/>
          </a:p>
        </p:txBody>
      </p:sp>
      <p:sp>
        <p:nvSpPr>
          <p:cNvPr id="123" name="Google Shape;123;g38564bc5fac_2_162"/>
          <p:cNvSpPr txBox="1"/>
          <p:nvPr/>
        </p:nvSpPr>
        <p:spPr>
          <a:xfrm>
            <a:off x="486654" y="1779100"/>
            <a:ext cx="107625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futuros: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2: Incorporar un módulo de preparación práctica con una videoteca de maniobras clave y mapas interactivos de las rutas de examen.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3: Evolucionar a un ecosistema completo para el conductor, incluyendo un directorio de servicios (escuelas, seguros), guías post-licencia y un programa de beneficios y descuentos exclusivos para la comunidad.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Procesos de negocio</a:t>
            </a:r>
            <a:endParaRPr sz="3200"/>
          </a:p>
        </p:txBody>
      </p:sp>
      <p:sp>
        <p:nvSpPr>
          <p:cNvPr id="129" name="Google Shape;129;p32"/>
          <p:cNvSpPr txBox="1"/>
          <p:nvPr/>
        </p:nvSpPr>
        <p:spPr>
          <a:xfrm>
            <a:off x="486650" y="1523025"/>
            <a:ext cx="10414200" cy="6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Registro y gestión de usuarios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Creación de perfiles de alumnos y administradores de escuela.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Acceso a material de estudio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Consulta de videos tutoriales, guías y recursos digitales.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Simulación de exámenes teóricos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Resolución de cuestionarios con retroalimentación inmediata.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Agendamiento de clases y pruebas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Reserva de horas prácticas y evaluaciones en línea.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Seguimiento del progreso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Reportes individuales y grupales sobre desempeño.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>
                <a:solidFill>
                  <a:schemeClr val="dk1"/>
                </a:solidFill>
              </a:rPr>
              <a:t>Gestión administrativa de la escuela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>
                <a:solidFill>
                  <a:schemeClr val="dk1"/>
                </a:solidFill>
              </a:rPr>
              <a:t>Control de horarios, alumnos y resultados en la plataforma.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Lista de requerimientos o Backlog</a:t>
            </a:r>
            <a:endParaRPr sz="3200"/>
          </a:p>
        </p:txBody>
      </p:sp>
      <p:sp>
        <p:nvSpPr>
          <p:cNvPr id="135" name="Google Shape;135;p33"/>
          <p:cNvSpPr txBox="1"/>
          <p:nvPr/>
        </p:nvSpPr>
        <p:spPr>
          <a:xfrm>
            <a:off x="486654" y="1684150"/>
            <a:ext cx="10762500" cy="5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Preguntas Inicial Administrable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de Respuestas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y Login de Usuario Seguro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100% Responsive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Examen Simulado (Base)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Rápido Gratis (Sin Registro)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 de Contenido Actualizado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de Inicio Confiable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de Progreso Individual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Refuerzo Inteligente (Resumen de Errores)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Autoguardado en Tests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de Video en Lecciones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Botón de Feedback por Pregunta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Gamificación (Puntos y Medallas)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Logros en Redes Sociales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 de Usuarios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de Apoyo Pre-Examen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Calendario de Instructores y Reserva de Horas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 Reportes en CSV/PDF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de Usuario Avanzados (Admin, Instructor, Alumno)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Panorámica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Capstone DriveQuiz</vt:lpstr>
      <vt:lpstr>Problemática por resolver</vt:lpstr>
      <vt:lpstr>Solución</vt:lpstr>
      <vt:lpstr>Objetivo del Proyecto</vt:lpstr>
      <vt:lpstr>Alcances</vt:lpstr>
      <vt:lpstr>Alcances</vt:lpstr>
      <vt:lpstr>Alcances</vt:lpstr>
      <vt:lpstr>Procesos de negocio</vt:lpstr>
      <vt:lpstr>Lista de requerimientos o Backlog</vt:lpstr>
      <vt:lpstr>Tecnologías del desarrollo</vt:lpstr>
      <vt:lpstr>Gestión del desarrollo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</dc:creator>
  <cp:lastModifiedBy>BELEN . ROJAS RODRIGUEZ</cp:lastModifiedBy>
  <cp:revision>1</cp:revision>
  <dcterms:modified xsi:type="dcterms:W3CDTF">2025-09-02T02:47:03Z</dcterms:modified>
</cp:coreProperties>
</file>