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Vitor</a:t>
            </a:r>
            <a:r>
              <a:rPr/>
              <a:t> </a:t>
            </a:r>
            <a:r>
              <a:rPr/>
              <a:t>Mário</a:t>
            </a:r>
            <a:r>
              <a:rPr/>
              <a:t> </a:t>
            </a:r>
            <a:r>
              <a:rPr/>
              <a:t>Ribeiro,</a:t>
            </a:r>
            <a:r>
              <a:rPr/>
              <a:t> </a:t>
            </a:r>
            <a:r>
              <a:rPr/>
              <a:t>CFA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Disclamer</a:t>
            </a:r>
          </a:p>
          <a:p>
            <a:pPr lvl="0" marL="0" indent="0">
              <a:buNone/>
            </a:pPr>
            <a:r>
              <a:rPr/>
              <a:t>O presente documento é privado e confidencial e foi preparado por Vítor Mário Ribeiro, CFA (Vítor Ribeiro) para uso exclusivo dos seus destinatários. Vítor Ribeiro é CEO &amp; Founder da Future Proof, um agente vinculado do Banco Invest, S.A. registado na CMVM. Todas as informações sobre as funções e os limites à atividade podem ser consultadas aqui e aqui. A informação contida neste documento tem carácter meramente informativo e particular, utilizando informação própria desenvolvida por Vítor Ribeiro e informação disponível ao público e considerada fidedigna. No entanto, a sua precisão não pode ser totalmente garantida e nada obsta a que aquelas fontes possam vir a ser alteradas. O presente documento é divulgado aos seus destinatários como ferramenta de apoio à apresentação sobre o tema Investimento em Ações organizada pelo ISEG YES. Vítor Ribeiro rejeita, assim, a responsabilidade por quaisquer eventuais danos ou prejuízos resultantes, direta ou indiretamente da utilização da informação referida neste documento independentemente da forma ou natureza que possam vir a revestir. Não é permitida a reprodução total ou parcial deste documento, sem autorização prévia.&lt;/font"&gt;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Content (by default this content sets the slide level to three)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content header (Slide 4)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content header (Slide 4)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(Slide 1)</dc:title>
  <dc:creator/>
  <cp:keywords/>
  <dcterms:created xsi:type="dcterms:W3CDTF">2020-06-06T16:42:30Z</dcterms:created>
  <dcterms:modified xsi:type="dcterms:W3CDTF">2020-06-06T16:42:30Z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