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"/>
  </p:notesMasterIdLst>
  <p:sldIdLst>
    <p:sldId id="274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4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0E19A-D753-4663-9CEC-FD75E2893C69}" type="datetimeFigureOut">
              <a:rPr lang="pt-PT" smtClean="0"/>
              <a:t>06/06/2020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0CA18-F3C7-4452-949C-E1BA4B26D2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083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0CA18-F3C7-4452-949C-E1BA4B26D2D3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467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sldNum="0" hdr="0" ftr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tureproof.p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461" y="6553318"/>
            <a:ext cx="1420035" cy="3046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505BB99-8712-4E19-B637-0BC25AA3FC16}"/>
              </a:ext>
            </a:extLst>
          </p:cNvPr>
          <p:cNvSpPr/>
          <p:nvPr/>
        </p:nvSpPr>
        <p:spPr>
          <a:xfrm>
            <a:off x="446856" y="1559994"/>
            <a:ext cx="8445624" cy="96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pt-PT" sz="2400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pt-PT" sz="16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28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7816</TotalTime>
  <Words>1</Words>
  <Application>Microsoft Office PowerPoint</Application>
  <PresentationFormat>Apresentação no Ecrã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Office Theme</vt:lpstr>
      <vt:lpstr>Custom Design</vt:lpstr>
      <vt:lpstr>Apresentação do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Luís Silva</cp:lastModifiedBy>
  <cp:revision>203</cp:revision>
  <dcterms:created xsi:type="dcterms:W3CDTF">2014-04-01T16:35:38Z</dcterms:created>
  <dcterms:modified xsi:type="dcterms:W3CDTF">2020-06-06T16:24:52Z</dcterms:modified>
</cp:coreProperties>
</file>