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58" r:id="rId5"/>
    <p:sldId id="262" r:id="rId6"/>
    <p:sldId id="259" r:id="rId7"/>
    <p:sldId id="263" r:id="rId8"/>
    <p:sldId id="264" r:id="rId9"/>
    <p:sldId id="257" r:id="rId10"/>
    <p:sldId id="267" r:id="rId11"/>
    <p:sldId id="261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320959-C026-4817-A7A9-DCDF9DAD347B}" v="32" dt="2024-09-17T13:40:47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11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98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to, LA (Luis)" userId="6293e4ac-383c-4cd2-a14b-39b4aa20a10f" providerId="ADAL" clId="{F1320959-C026-4817-A7A9-DCDF9DAD347B}"/>
    <pc:docChg chg="undo custSel addSld delSld modSld sldOrd">
      <pc:chgData name="Souto, LA (Luis)" userId="6293e4ac-383c-4cd2-a14b-39b4aa20a10f" providerId="ADAL" clId="{F1320959-C026-4817-A7A9-DCDF9DAD347B}" dt="2024-09-17T21:57:01.875" v="1798" actId="20577"/>
      <pc:docMkLst>
        <pc:docMk/>
      </pc:docMkLst>
      <pc:sldChg chg="addSp delSp modSp mod setBg">
        <pc:chgData name="Souto, LA (Luis)" userId="6293e4ac-383c-4cd2-a14b-39b4aa20a10f" providerId="ADAL" clId="{F1320959-C026-4817-A7A9-DCDF9DAD347B}" dt="2024-09-17T21:57:01.875" v="1798" actId="20577"/>
        <pc:sldMkLst>
          <pc:docMk/>
          <pc:sldMk cId="3266916367" sldId="256"/>
        </pc:sldMkLst>
        <pc:spChg chg="mod">
          <ac:chgData name="Souto, LA (Luis)" userId="6293e4ac-383c-4cd2-a14b-39b4aa20a10f" providerId="ADAL" clId="{F1320959-C026-4817-A7A9-DCDF9DAD347B}" dt="2024-09-17T14:04:33.694" v="1251" actId="26606"/>
          <ac:spMkLst>
            <pc:docMk/>
            <pc:sldMk cId="3266916367" sldId="256"/>
            <ac:spMk id="2" creationId="{7E7EE8B5-C21D-579A-CC62-06F33B21C10A}"/>
          </ac:spMkLst>
        </pc:spChg>
        <pc:spChg chg="mod">
          <ac:chgData name="Souto, LA (Luis)" userId="6293e4ac-383c-4cd2-a14b-39b4aa20a10f" providerId="ADAL" clId="{F1320959-C026-4817-A7A9-DCDF9DAD347B}" dt="2024-09-17T21:57:01.875" v="1798" actId="20577"/>
          <ac:spMkLst>
            <pc:docMk/>
            <pc:sldMk cId="3266916367" sldId="256"/>
            <ac:spMk id="3" creationId="{6BE76AE3-A35A-FBB6-83E2-E5759C8001AE}"/>
          </ac:spMkLst>
        </pc:spChg>
        <pc:spChg chg="add del">
          <ac:chgData name="Souto, LA (Luis)" userId="6293e4ac-383c-4cd2-a14b-39b4aa20a10f" providerId="ADAL" clId="{F1320959-C026-4817-A7A9-DCDF9DAD347B}" dt="2024-09-17T14:04:33.694" v="1251" actId="26606"/>
          <ac:spMkLst>
            <pc:docMk/>
            <pc:sldMk cId="3266916367" sldId="256"/>
            <ac:spMk id="8" creationId="{43C48B49-6135-48B6-AC0F-97E5D8D1F03F}"/>
          </ac:spMkLst>
        </pc:spChg>
        <pc:spChg chg="add del">
          <ac:chgData name="Souto, LA (Luis)" userId="6293e4ac-383c-4cd2-a14b-39b4aa20a10f" providerId="ADAL" clId="{F1320959-C026-4817-A7A9-DCDF9DAD347B}" dt="2024-09-17T14:04:33.694" v="1251" actId="26606"/>
          <ac:spMkLst>
            <pc:docMk/>
            <pc:sldMk cId="3266916367" sldId="256"/>
            <ac:spMk id="10" creationId="{9715DAF0-AE1B-46C9-8A6B-DB2AA05AB91D}"/>
          </ac:spMkLst>
        </pc:spChg>
        <pc:spChg chg="add del">
          <ac:chgData name="Souto, LA (Luis)" userId="6293e4ac-383c-4cd2-a14b-39b4aa20a10f" providerId="ADAL" clId="{F1320959-C026-4817-A7A9-DCDF9DAD347B}" dt="2024-09-17T14:04:33.694" v="1251" actId="26606"/>
          <ac:spMkLst>
            <pc:docMk/>
            <pc:sldMk cId="3266916367" sldId="256"/>
            <ac:spMk id="12" creationId="{DC631C0B-6DA6-4E57-8231-CE32B3434A7E}"/>
          </ac:spMkLst>
        </pc:spChg>
        <pc:spChg chg="add del">
          <ac:chgData name="Souto, LA (Luis)" userId="6293e4ac-383c-4cd2-a14b-39b4aa20a10f" providerId="ADAL" clId="{F1320959-C026-4817-A7A9-DCDF9DAD347B}" dt="2024-09-17T14:04:33.694" v="1251" actId="26606"/>
          <ac:spMkLst>
            <pc:docMk/>
            <pc:sldMk cId="3266916367" sldId="256"/>
            <ac:spMk id="14" creationId="{F256AC18-FB41-4977-8B0C-F5082335AB7D}"/>
          </ac:spMkLst>
        </pc:spChg>
        <pc:spChg chg="add del">
          <ac:chgData name="Souto, LA (Luis)" userId="6293e4ac-383c-4cd2-a14b-39b4aa20a10f" providerId="ADAL" clId="{F1320959-C026-4817-A7A9-DCDF9DAD347B}" dt="2024-09-17T14:04:33.694" v="1251" actId="26606"/>
          <ac:spMkLst>
            <pc:docMk/>
            <pc:sldMk cId="3266916367" sldId="256"/>
            <ac:spMk id="16" creationId="{AFF4A713-7B75-4B21-90D7-5AB19547C728}"/>
          </ac:spMkLst>
        </pc:spChg>
      </pc:sldChg>
      <pc:sldChg chg="modSp new del mod setBg">
        <pc:chgData name="Souto, LA (Luis)" userId="6293e4ac-383c-4cd2-a14b-39b4aa20a10f" providerId="ADAL" clId="{F1320959-C026-4817-A7A9-DCDF9DAD347B}" dt="2024-09-17T21:56:19.187" v="1744" actId="2696"/>
        <pc:sldMkLst>
          <pc:docMk/>
          <pc:sldMk cId="265969760" sldId="257"/>
        </pc:sldMkLst>
        <pc:spChg chg="mod">
          <ac:chgData name="Souto, LA (Luis)" userId="6293e4ac-383c-4cd2-a14b-39b4aa20a10f" providerId="ADAL" clId="{F1320959-C026-4817-A7A9-DCDF9DAD347B}" dt="2024-09-17T13:40:47.565" v="1075"/>
          <ac:spMkLst>
            <pc:docMk/>
            <pc:sldMk cId="265969760" sldId="257"/>
            <ac:spMk id="2" creationId="{501F0B1A-84F3-ADA6-1719-D3A524894D11}"/>
          </ac:spMkLst>
        </pc:spChg>
        <pc:spChg chg="mod">
          <ac:chgData name="Souto, LA (Luis)" userId="6293e4ac-383c-4cd2-a14b-39b4aa20a10f" providerId="ADAL" clId="{F1320959-C026-4817-A7A9-DCDF9DAD347B}" dt="2024-09-17T13:40:47.565" v="1075"/>
          <ac:spMkLst>
            <pc:docMk/>
            <pc:sldMk cId="265969760" sldId="257"/>
            <ac:spMk id="3" creationId="{7F1EAC36-36AB-72B5-84B7-11603C3317EA}"/>
          </ac:spMkLst>
        </pc:spChg>
      </pc:sldChg>
      <pc:sldChg chg="addSp delSp modSp new mod setBg">
        <pc:chgData name="Souto, LA (Luis)" userId="6293e4ac-383c-4cd2-a14b-39b4aa20a10f" providerId="ADAL" clId="{F1320959-C026-4817-A7A9-DCDF9DAD347B}" dt="2024-09-17T13:34:29.941" v="1041" actId="20577"/>
        <pc:sldMkLst>
          <pc:docMk/>
          <pc:sldMk cId="682547770" sldId="258"/>
        </pc:sldMkLst>
        <pc:spChg chg="mod">
          <ac:chgData name="Souto, LA (Luis)" userId="6293e4ac-383c-4cd2-a14b-39b4aa20a10f" providerId="ADAL" clId="{F1320959-C026-4817-A7A9-DCDF9DAD347B}" dt="2024-09-17T13:27:34.969" v="907" actId="26606"/>
          <ac:spMkLst>
            <pc:docMk/>
            <pc:sldMk cId="682547770" sldId="258"/>
            <ac:spMk id="2" creationId="{EE6CFEBF-3B0B-49CF-AECB-82F91D455D13}"/>
          </ac:spMkLst>
        </pc:spChg>
        <pc:spChg chg="mod">
          <ac:chgData name="Souto, LA (Luis)" userId="6293e4ac-383c-4cd2-a14b-39b4aa20a10f" providerId="ADAL" clId="{F1320959-C026-4817-A7A9-DCDF9DAD347B}" dt="2024-09-17T13:34:29.941" v="1041" actId="20577"/>
          <ac:spMkLst>
            <pc:docMk/>
            <pc:sldMk cId="682547770" sldId="258"/>
            <ac:spMk id="3" creationId="{F78E95FE-D71E-F2BD-B9CC-83362D0976A7}"/>
          </ac:spMkLst>
        </pc:spChg>
        <pc:spChg chg="add del mod">
          <ac:chgData name="Souto, LA (Luis)" userId="6293e4ac-383c-4cd2-a14b-39b4aa20a10f" providerId="ADAL" clId="{F1320959-C026-4817-A7A9-DCDF9DAD347B}" dt="2024-09-17T13:27:15.707" v="903" actId="478"/>
          <ac:spMkLst>
            <pc:docMk/>
            <pc:sldMk cId="682547770" sldId="258"/>
            <ac:spMk id="8" creationId="{717956D0-55A2-070A-AD91-D122F25CE00F}"/>
          </ac:spMkLst>
        </pc:spChg>
        <pc:spChg chg="add del mod">
          <ac:chgData name="Souto, LA (Luis)" userId="6293e4ac-383c-4cd2-a14b-39b4aa20a10f" providerId="ADAL" clId="{F1320959-C026-4817-A7A9-DCDF9DAD347B}" dt="2024-09-17T13:27:20.271" v="904" actId="478"/>
          <ac:spMkLst>
            <pc:docMk/>
            <pc:sldMk cId="682547770" sldId="258"/>
            <ac:spMk id="9" creationId="{054DCFB2-C2F3-E9AF-008D-74D9FBA235EB}"/>
          </ac:spMkLst>
        </pc:spChg>
        <pc:spChg chg="add mod">
          <ac:chgData name="Souto, LA (Luis)" userId="6293e4ac-383c-4cd2-a14b-39b4aa20a10f" providerId="ADAL" clId="{F1320959-C026-4817-A7A9-DCDF9DAD347B}" dt="2024-09-17T13:30:41.702" v="955" actId="122"/>
          <ac:spMkLst>
            <pc:docMk/>
            <pc:sldMk cId="682547770" sldId="258"/>
            <ac:spMk id="10" creationId="{F900671C-A125-787B-4DA4-0DACECBB88C8}"/>
          </ac:spMkLst>
        </pc:spChg>
        <pc:spChg chg="add mod">
          <ac:chgData name="Souto, LA (Luis)" userId="6293e4ac-383c-4cd2-a14b-39b4aa20a10f" providerId="ADAL" clId="{F1320959-C026-4817-A7A9-DCDF9DAD347B}" dt="2024-09-17T13:30:41.702" v="955" actId="122"/>
          <ac:spMkLst>
            <pc:docMk/>
            <pc:sldMk cId="682547770" sldId="258"/>
            <ac:spMk id="11" creationId="{508A1D37-608A-B8BE-C96C-5FF9A24C31BC}"/>
          </ac:spMkLst>
        </pc:spChg>
        <pc:spChg chg="add del">
          <ac:chgData name="Souto, LA (Luis)" userId="6293e4ac-383c-4cd2-a14b-39b4aa20a10f" providerId="ADAL" clId="{F1320959-C026-4817-A7A9-DCDF9DAD347B}" dt="2024-09-17T13:27:34.963" v="906" actId="26606"/>
          <ac:spMkLst>
            <pc:docMk/>
            <pc:sldMk cId="682547770" sldId="258"/>
            <ac:spMk id="12" creationId="{04695F26-39DB-450E-B464-9C76CD233B36}"/>
          </ac:spMkLst>
        </pc:spChg>
        <pc:spChg chg="add del">
          <ac:chgData name="Souto, LA (Luis)" userId="6293e4ac-383c-4cd2-a14b-39b4aa20a10f" providerId="ADAL" clId="{F1320959-C026-4817-A7A9-DCDF9DAD347B}" dt="2024-09-17T13:27:34.963" v="906" actId="26606"/>
          <ac:spMkLst>
            <pc:docMk/>
            <pc:sldMk cId="682547770" sldId="258"/>
            <ac:spMk id="14" creationId="{2F42E55F-A297-474F-AF2D-6D3A15822BCA}"/>
          </ac:spMkLst>
        </pc:spChg>
        <pc:spChg chg="add">
          <ac:chgData name="Souto, LA (Luis)" userId="6293e4ac-383c-4cd2-a14b-39b4aa20a10f" providerId="ADAL" clId="{F1320959-C026-4817-A7A9-DCDF9DAD347B}" dt="2024-09-17T13:27:34.969" v="907" actId="26606"/>
          <ac:spMkLst>
            <pc:docMk/>
            <pc:sldMk cId="682547770" sldId="258"/>
            <ac:spMk id="22" creationId="{B712E947-0734-45F9-9C4F-41114EC3A33E}"/>
          </ac:spMkLst>
        </pc:spChg>
        <pc:spChg chg="add">
          <ac:chgData name="Souto, LA (Luis)" userId="6293e4ac-383c-4cd2-a14b-39b4aa20a10f" providerId="ADAL" clId="{F1320959-C026-4817-A7A9-DCDF9DAD347B}" dt="2024-09-17T13:27:34.969" v="907" actId="26606"/>
          <ac:spMkLst>
            <pc:docMk/>
            <pc:sldMk cId="682547770" sldId="258"/>
            <ac:spMk id="23" creationId="{5A65989E-BBD5-44D7-AA86-7AFD5D46BBC0}"/>
          </ac:spMkLst>
        </pc:spChg>
        <pc:spChg chg="add">
          <ac:chgData name="Souto, LA (Luis)" userId="6293e4ac-383c-4cd2-a14b-39b4aa20a10f" providerId="ADAL" clId="{F1320959-C026-4817-A7A9-DCDF9DAD347B}" dt="2024-09-17T13:27:34.969" v="907" actId="26606"/>
          <ac:spMkLst>
            <pc:docMk/>
            <pc:sldMk cId="682547770" sldId="258"/>
            <ac:spMk id="24" creationId="{231A2881-D8D7-4A7D-ACA3-E9F849F853D8}"/>
          </ac:spMkLst>
        </pc:spChg>
        <pc:grpChg chg="add del">
          <ac:chgData name="Souto, LA (Luis)" userId="6293e4ac-383c-4cd2-a14b-39b4aa20a10f" providerId="ADAL" clId="{F1320959-C026-4817-A7A9-DCDF9DAD347B}" dt="2024-09-17T13:27:34.963" v="906" actId="26606"/>
          <ac:grpSpMkLst>
            <pc:docMk/>
            <pc:sldMk cId="682547770" sldId="258"/>
            <ac:grpSpMk id="16" creationId="{972070F7-E065-4D60-8938-9FB8CDB8ACB0}"/>
          </ac:grpSpMkLst>
        </pc:grpChg>
        <pc:picChg chg="add mod ord">
          <ac:chgData name="Souto, LA (Luis)" userId="6293e4ac-383c-4cd2-a14b-39b4aa20a10f" providerId="ADAL" clId="{F1320959-C026-4817-A7A9-DCDF9DAD347B}" dt="2024-09-17T13:27:34.969" v="907" actId="26606"/>
          <ac:picMkLst>
            <pc:docMk/>
            <pc:sldMk cId="682547770" sldId="258"/>
            <ac:picMk id="5" creationId="{6F9048FC-A996-9113-213F-FEEA9CE75FFD}"/>
          </ac:picMkLst>
        </pc:picChg>
        <pc:picChg chg="add mod">
          <ac:chgData name="Souto, LA (Luis)" userId="6293e4ac-383c-4cd2-a14b-39b4aa20a10f" providerId="ADAL" clId="{F1320959-C026-4817-A7A9-DCDF9DAD347B}" dt="2024-09-17T13:27:34.969" v="907" actId="26606"/>
          <ac:picMkLst>
            <pc:docMk/>
            <pc:sldMk cId="682547770" sldId="258"/>
            <ac:picMk id="7" creationId="{3FDBA376-1C14-F0DC-4551-7647120274CB}"/>
          </ac:picMkLst>
        </pc:picChg>
      </pc:sldChg>
      <pc:sldChg chg="addSp delSp modSp new mod setBg">
        <pc:chgData name="Souto, LA (Luis)" userId="6293e4ac-383c-4cd2-a14b-39b4aa20a10f" providerId="ADAL" clId="{F1320959-C026-4817-A7A9-DCDF9DAD347B}" dt="2024-09-17T13:33:13.187" v="987" actId="1076"/>
        <pc:sldMkLst>
          <pc:docMk/>
          <pc:sldMk cId="3678909553" sldId="259"/>
        </pc:sldMkLst>
        <pc:spChg chg="mod">
          <ac:chgData name="Souto, LA (Luis)" userId="6293e4ac-383c-4cd2-a14b-39b4aa20a10f" providerId="ADAL" clId="{F1320959-C026-4817-A7A9-DCDF9DAD347B}" dt="2024-09-17T13:32:43.890" v="983" actId="26606"/>
          <ac:spMkLst>
            <pc:docMk/>
            <pc:sldMk cId="3678909553" sldId="259"/>
            <ac:spMk id="2" creationId="{BA2A60FF-5871-64A5-ABEB-6CC8D3D8BC61}"/>
          </ac:spMkLst>
        </pc:spChg>
        <pc:spChg chg="mod ord">
          <ac:chgData name="Souto, LA (Luis)" userId="6293e4ac-383c-4cd2-a14b-39b4aa20a10f" providerId="ADAL" clId="{F1320959-C026-4817-A7A9-DCDF9DAD347B}" dt="2024-09-17T13:32:43.890" v="983" actId="26606"/>
          <ac:spMkLst>
            <pc:docMk/>
            <pc:sldMk cId="3678909553" sldId="259"/>
            <ac:spMk id="3" creationId="{14A4DC80-4868-5885-71EB-B6553F1DF86C}"/>
          </ac:spMkLst>
        </pc:spChg>
        <pc:spChg chg="add del mod">
          <ac:chgData name="Souto, LA (Luis)" userId="6293e4ac-383c-4cd2-a14b-39b4aa20a10f" providerId="ADAL" clId="{F1320959-C026-4817-A7A9-DCDF9DAD347B}" dt="2024-09-17T09:21:31.440" v="248" actId="478"/>
          <ac:spMkLst>
            <pc:docMk/>
            <pc:sldMk cId="3678909553" sldId="259"/>
            <ac:spMk id="4" creationId="{A7176F2E-EED3-8DC4-FC35-47EBB03B093C}"/>
          </ac:spMkLst>
        </pc:spChg>
        <pc:spChg chg="add">
          <ac:chgData name="Souto, LA (Luis)" userId="6293e4ac-383c-4cd2-a14b-39b4aa20a10f" providerId="ADAL" clId="{F1320959-C026-4817-A7A9-DCDF9DAD347B}" dt="2024-09-17T13:32:43.890" v="983" actId="26606"/>
          <ac:spMkLst>
            <pc:docMk/>
            <pc:sldMk cId="3678909553" sldId="259"/>
            <ac:spMk id="10" creationId="{B712E947-0734-45F9-9C4F-41114EC3A33E}"/>
          </ac:spMkLst>
        </pc:spChg>
        <pc:spChg chg="add">
          <ac:chgData name="Souto, LA (Luis)" userId="6293e4ac-383c-4cd2-a14b-39b4aa20a10f" providerId="ADAL" clId="{F1320959-C026-4817-A7A9-DCDF9DAD347B}" dt="2024-09-17T13:32:43.890" v="983" actId="26606"/>
          <ac:spMkLst>
            <pc:docMk/>
            <pc:sldMk cId="3678909553" sldId="259"/>
            <ac:spMk id="11" creationId="{5A65989E-BBD5-44D7-AA86-7AFD5D46BBC0}"/>
          </ac:spMkLst>
        </pc:spChg>
        <pc:spChg chg="add">
          <ac:chgData name="Souto, LA (Luis)" userId="6293e4ac-383c-4cd2-a14b-39b4aa20a10f" providerId="ADAL" clId="{F1320959-C026-4817-A7A9-DCDF9DAD347B}" dt="2024-09-17T13:32:43.890" v="983" actId="26606"/>
          <ac:spMkLst>
            <pc:docMk/>
            <pc:sldMk cId="3678909553" sldId="259"/>
            <ac:spMk id="12" creationId="{231A2881-D8D7-4A7D-ACA3-E9F849F853D8}"/>
          </ac:spMkLst>
        </pc:spChg>
        <pc:spChg chg="add del">
          <ac:chgData name="Souto, LA (Luis)" userId="6293e4ac-383c-4cd2-a14b-39b4aa20a10f" providerId="ADAL" clId="{F1320959-C026-4817-A7A9-DCDF9DAD347B}" dt="2024-09-17T13:31:51.863" v="965" actId="26606"/>
          <ac:spMkLst>
            <pc:docMk/>
            <pc:sldMk cId="3678909553" sldId="259"/>
            <ac:spMk id="13" creationId="{6F4C891B-62D0-4250-AEB7-0F42BAD78D7D}"/>
          </ac:spMkLst>
        </pc:spChg>
        <pc:spChg chg="add del">
          <ac:chgData name="Souto, LA (Luis)" userId="6293e4ac-383c-4cd2-a14b-39b4aa20a10f" providerId="ADAL" clId="{F1320959-C026-4817-A7A9-DCDF9DAD347B}" dt="2024-09-17T13:31:52.869" v="967" actId="26606"/>
          <ac:spMkLst>
            <pc:docMk/>
            <pc:sldMk cId="3678909553" sldId="259"/>
            <ac:spMk id="15" creationId="{6F4C891B-62D0-4250-AEB7-0F42BAD78D7D}"/>
          </ac:spMkLst>
        </pc:spChg>
        <pc:spChg chg="add del">
          <ac:chgData name="Souto, LA (Luis)" userId="6293e4ac-383c-4cd2-a14b-39b4aa20a10f" providerId="ADAL" clId="{F1320959-C026-4817-A7A9-DCDF9DAD347B}" dt="2024-09-17T13:31:53.918" v="969" actId="26606"/>
          <ac:spMkLst>
            <pc:docMk/>
            <pc:sldMk cId="3678909553" sldId="259"/>
            <ac:spMk id="17" creationId="{572A6AC3-A5EB-4E50-B460-8B0A428F31B0}"/>
          </ac:spMkLst>
        </pc:spChg>
        <pc:spChg chg="add del">
          <ac:chgData name="Souto, LA (Luis)" userId="6293e4ac-383c-4cd2-a14b-39b4aa20a10f" providerId="ADAL" clId="{F1320959-C026-4817-A7A9-DCDF9DAD347B}" dt="2024-09-17T13:31:54.907" v="971" actId="26606"/>
          <ac:spMkLst>
            <pc:docMk/>
            <pc:sldMk cId="3678909553" sldId="259"/>
            <ac:spMk id="19" creationId="{55F7ABCA-A68A-47DD-B732-76FF34C6FB7D}"/>
          </ac:spMkLst>
        </pc:spChg>
        <pc:spChg chg="add del">
          <ac:chgData name="Souto, LA (Luis)" userId="6293e4ac-383c-4cd2-a14b-39b4aa20a10f" providerId="ADAL" clId="{F1320959-C026-4817-A7A9-DCDF9DAD347B}" dt="2024-09-17T13:31:55.417" v="973" actId="26606"/>
          <ac:spMkLst>
            <pc:docMk/>
            <pc:sldMk cId="3678909553" sldId="259"/>
            <ac:spMk id="21" creationId="{B14C2221-2B8C-494D-9442-F812DF4E8794}"/>
          </ac:spMkLst>
        </pc:spChg>
        <pc:spChg chg="add del">
          <ac:chgData name="Souto, LA (Luis)" userId="6293e4ac-383c-4cd2-a14b-39b4aa20a10f" providerId="ADAL" clId="{F1320959-C026-4817-A7A9-DCDF9DAD347B}" dt="2024-09-17T13:31:57.436" v="975" actId="26606"/>
          <ac:spMkLst>
            <pc:docMk/>
            <pc:sldMk cId="3678909553" sldId="259"/>
            <ac:spMk id="23" creationId="{E02239D2-A05D-4A1C-9F06-FBA7FC730E1B}"/>
          </ac:spMkLst>
        </pc:spChg>
        <pc:spChg chg="add del">
          <ac:chgData name="Souto, LA (Luis)" userId="6293e4ac-383c-4cd2-a14b-39b4aa20a10f" providerId="ADAL" clId="{F1320959-C026-4817-A7A9-DCDF9DAD347B}" dt="2024-09-17T13:31:58.770" v="977" actId="26606"/>
          <ac:spMkLst>
            <pc:docMk/>
            <pc:sldMk cId="3678909553" sldId="259"/>
            <ac:spMk id="25" creationId="{9D25F302-27C5-414F-97F8-6EA0A6C028BA}"/>
          </ac:spMkLst>
        </pc:spChg>
        <pc:spChg chg="add del">
          <ac:chgData name="Souto, LA (Luis)" userId="6293e4ac-383c-4cd2-a14b-39b4aa20a10f" providerId="ADAL" clId="{F1320959-C026-4817-A7A9-DCDF9DAD347B}" dt="2024-09-17T13:31:58.770" v="977" actId="26606"/>
          <ac:spMkLst>
            <pc:docMk/>
            <pc:sldMk cId="3678909553" sldId="259"/>
            <ac:spMk id="26" creationId="{830A36F8-48C2-4842-A87B-8CE8DF4E7FD2}"/>
          </ac:spMkLst>
        </pc:spChg>
        <pc:spChg chg="add del">
          <ac:chgData name="Souto, LA (Luis)" userId="6293e4ac-383c-4cd2-a14b-39b4aa20a10f" providerId="ADAL" clId="{F1320959-C026-4817-A7A9-DCDF9DAD347B}" dt="2024-09-17T13:31:58.770" v="977" actId="26606"/>
          <ac:spMkLst>
            <pc:docMk/>
            <pc:sldMk cId="3678909553" sldId="259"/>
            <ac:spMk id="27" creationId="{8F451A30-466B-4996-9BA5-CD6ABCC6D558}"/>
          </ac:spMkLst>
        </pc:spChg>
        <pc:picChg chg="add mod">
          <ac:chgData name="Souto, LA (Luis)" userId="6293e4ac-383c-4cd2-a14b-39b4aa20a10f" providerId="ADAL" clId="{F1320959-C026-4817-A7A9-DCDF9DAD347B}" dt="2024-09-17T13:33:13.187" v="987" actId="1076"/>
          <ac:picMkLst>
            <pc:docMk/>
            <pc:sldMk cId="3678909553" sldId="259"/>
            <ac:picMk id="4" creationId="{20383942-E7EC-812B-FC44-E108E7F8A033}"/>
          </ac:picMkLst>
        </pc:picChg>
        <pc:picChg chg="add del mod">
          <ac:chgData name="Souto, LA (Luis)" userId="6293e4ac-383c-4cd2-a14b-39b4aa20a10f" providerId="ADAL" clId="{F1320959-C026-4817-A7A9-DCDF9DAD347B}" dt="2024-09-17T09:23:34.765" v="264" actId="478"/>
          <ac:picMkLst>
            <pc:docMk/>
            <pc:sldMk cId="3678909553" sldId="259"/>
            <ac:picMk id="6" creationId="{1534F957-E068-3B0C-2869-2F6F6942C1F2}"/>
          </ac:picMkLst>
        </pc:picChg>
        <pc:picChg chg="add del mod ord">
          <ac:chgData name="Souto, LA (Luis)" userId="6293e4ac-383c-4cd2-a14b-39b4aa20a10f" providerId="ADAL" clId="{F1320959-C026-4817-A7A9-DCDF9DAD347B}" dt="2024-09-17T13:32:47.204" v="984" actId="478"/>
          <ac:picMkLst>
            <pc:docMk/>
            <pc:sldMk cId="3678909553" sldId="259"/>
            <ac:picMk id="8" creationId="{46156D67-0575-C7FF-656E-5F5BC1FA8D10}"/>
          </ac:picMkLst>
        </pc:picChg>
      </pc:sldChg>
      <pc:sldChg chg="addSp delSp modSp new del mod setBg delDesignElem">
        <pc:chgData name="Souto, LA (Luis)" userId="6293e4ac-383c-4cd2-a14b-39b4aa20a10f" providerId="ADAL" clId="{F1320959-C026-4817-A7A9-DCDF9DAD347B}" dt="2024-09-17T13:39:02.619" v="1062" actId="2696"/>
        <pc:sldMkLst>
          <pc:docMk/>
          <pc:sldMk cId="3229911202" sldId="260"/>
        </pc:sldMkLst>
        <pc:spChg chg="mod">
          <ac:chgData name="Souto, LA (Luis)" userId="6293e4ac-383c-4cd2-a14b-39b4aa20a10f" providerId="ADAL" clId="{F1320959-C026-4817-A7A9-DCDF9DAD347B}" dt="2024-09-17T13:36:20.854" v="1045" actId="26606"/>
          <ac:spMkLst>
            <pc:docMk/>
            <pc:sldMk cId="3229911202" sldId="260"/>
            <ac:spMk id="2" creationId="{4FF3484B-CD1A-9E83-7AC1-66D89171B1C4}"/>
          </ac:spMkLst>
        </pc:spChg>
        <pc:spChg chg="mod">
          <ac:chgData name="Souto, LA (Luis)" userId="6293e4ac-383c-4cd2-a14b-39b4aa20a10f" providerId="ADAL" clId="{F1320959-C026-4817-A7A9-DCDF9DAD347B}" dt="2024-09-17T13:36:20.854" v="1045" actId="26606"/>
          <ac:spMkLst>
            <pc:docMk/>
            <pc:sldMk cId="3229911202" sldId="260"/>
            <ac:spMk id="3" creationId="{A34E517C-2BDC-F78B-964E-7453D201DC23}"/>
          </ac:spMkLst>
        </pc:spChg>
        <pc:spChg chg="add del">
          <ac:chgData name="Souto, LA (Luis)" userId="6293e4ac-383c-4cd2-a14b-39b4aa20a10f" providerId="ADAL" clId="{F1320959-C026-4817-A7A9-DCDF9DAD347B}" dt="2024-09-17T13:37:56.359" v="1053"/>
          <ac:spMkLst>
            <pc:docMk/>
            <pc:sldMk cId="3229911202" sldId="260"/>
            <ac:spMk id="11" creationId="{61293230-B0F6-45B1-96D1-13D18E242995}"/>
          </ac:spMkLst>
        </pc:spChg>
        <pc:spChg chg="add del">
          <ac:chgData name="Souto, LA (Luis)" userId="6293e4ac-383c-4cd2-a14b-39b4aa20a10f" providerId="ADAL" clId="{F1320959-C026-4817-A7A9-DCDF9DAD347B}" dt="2024-09-17T13:37:56.359" v="1053"/>
          <ac:spMkLst>
            <pc:docMk/>
            <pc:sldMk cId="3229911202" sldId="260"/>
            <ac:spMk id="13" creationId="{2B573B51-C170-49C0-A3D9-8D99730C45AE}"/>
          </ac:spMkLst>
        </pc:spChg>
        <pc:spChg chg="add del">
          <ac:chgData name="Souto, LA (Luis)" userId="6293e4ac-383c-4cd2-a14b-39b4aa20a10f" providerId="ADAL" clId="{F1320959-C026-4817-A7A9-DCDF9DAD347B}" dt="2024-09-17T13:37:56.359" v="1053"/>
          <ac:spMkLst>
            <pc:docMk/>
            <pc:sldMk cId="3229911202" sldId="260"/>
            <ac:spMk id="15" creationId="{CC7BCC73-A901-44EB-B0E7-879E19267A6A}"/>
          </ac:spMkLst>
        </pc:spChg>
        <pc:picChg chg="add del mod">
          <ac:chgData name="Souto, LA (Luis)" userId="6293e4ac-383c-4cd2-a14b-39b4aa20a10f" providerId="ADAL" clId="{F1320959-C026-4817-A7A9-DCDF9DAD347B}" dt="2024-09-17T13:36:29.033" v="1047" actId="478"/>
          <ac:picMkLst>
            <pc:docMk/>
            <pc:sldMk cId="3229911202" sldId="260"/>
            <ac:picMk id="4" creationId="{99D8BB10-AC78-D96A-ABAE-3412077E8002}"/>
          </ac:picMkLst>
        </pc:picChg>
        <pc:picChg chg="add del mod">
          <ac:chgData name="Souto, LA (Luis)" userId="6293e4ac-383c-4cd2-a14b-39b4aa20a10f" providerId="ADAL" clId="{F1320959-C026-4817-A7A9-DCDF9DAD347B}" dt="2024-09-17T13:36:37.517" v="1048" actId="478"/>
          <ac:picMkLst>
            <pc:docMk/>
            <pc:sldMk cId="3229911202" sldId="260"/>
            <ac:picMk id="5" creationId="{FBF9A715-C0F8-532A-FCE5-65DDD4EE3340}"/>
          </ac:picMkLst>
        </pc:picChg>
        <pc:picChg chg="add mod">
          <ac:chgData name="Souto, LA (Luis)" userId="6293e4ac-383c-4cd2-a14b-39b4aa20a10f" providerId="ADAL" clId="{F1320959-C026-4817-A7A9-DCDF9DAD347B}" dt="2024-09-17T13:36:46.648" v="1049" actId="14100"/>
          <ac:picMkLst>
            <pc:docMk/>
            <pc:sldMk cId="3229911202" sldId="260"/>
            <ac:picMk id="6" creationId="{00489E94-2250-D7F3-23F9-E4379EB188C6}"/>
          </ac:picMkLst>
        </pc:picChg>
        <pc:picChg chg="add del mod">
          <ac:chgData name="Souto, LA (Luis)" userId="6293e4ac-383c-4cd2-a14b-39b4aa20a10f" providerId="ADAL" clId="{F1320959-C026-4817-A7A9-DCDF9DAD347B}" dt="2024-09-17T13:38:00.723" v="1054" actId="478"/>
          <ac:picMkLst>
            <pc:docMk/>
            <pc:sldMk cId="3229911202" sldId="260"/>
            <ac:picMk id="7" creationId="{6A60A144-22EF-A72C-7225-F36FCDA8229F}"/>
          </ac:picMkLst>
        </pc:picChg>
      </pc:sldChg>
      <pc:sldChg chg="addSp modSp new del mod setBg">
        <pc:chgData name="Souto, LA (Luis)" userId="6293e4ac-383c-4cd2-a14b-39b4aa20a10f" providerId="ADAL" clId="{F1320959-C026-4817-A7A9-DCDF9DAD347B}" dt="2024-09-17T13:40:42.654" v="1074" actId="2696"/>
        <pc:sldMkLst>
          <pc:docMk/>
          <pc:sldMk cId="4006858124" sldId="261"/>
        </pc:sldMkLst>
        <pc:spChg chg="mod">
          <ac:chgData name="Souto, LA (Luis)" userId="6293e4ac-383c-4cd2-a14b-39b4aa20a10f" providerId="ADAL" clId="{F1320959-C026-4817-A7A9-DCDF9DAD347B}" dt="2024-09-17T13:39:12.869" v="1064"/>
          <ac:spMkLst>
            <pc:docMk/>
            <pc:sldMk cId="4006858124" sldId="261"/>
            <ac:spMk id="2" creationId="{B6C4EF8B-9CBB-613B-03FC-1CECBCF2F744}"/>
          </ac:spMkLst>
        </pc:spChg>
        <pc:spChg chg="mod">
          <ac:chgData name="Souto, LA (Luis)" userId="6293e4ac-383c-4cd2-a14b-39b4aa20a10f" providerId="ADAL" clId="{F1320959-C026-4817-A7A9-DCDF9DAD347B}" dt="2024-09-17T13:39:12.869" v="1064"/>
          <ac:spMkLst>
            <pc:docMk/>
            <pc:sldMk cId="4006858124" sldId="261"/>
            <ac:spMk id="3" creationId="{1A49A3F4-1AFE-612A-C36D-73550A5FB4CA}"/>
          </ac:spMkLst>
        </pc:spChg>
        <pc:picChg chg="add mod">
          <ac:chgData name="Souto, LA (Luis)" userId="6293e4ac-383c-4cd2-a14b-39b4aa20a10f" providerId="ADAL" clId="{F1320959-C026-4817-A7A9-DCDF9DAD347B}" dt="2024-09-17T13:03:21.923" v="532" actId="1076"/>
          <ac:picMkLst>
            <pc:docMk/>
            <pc:sldMk cId="4006858124" sldId="261"/>
            <ac:picMk id="5" creationId="{71FC10E6-2074-A79B-F6EC-770DD511D8A3}"/>
          </ac:picMkLst>
        </pc:picChg>
      </pc:sldChg>
      <pc:sldChg chg="addSp delSp modSp new mod setBg">
        <pc:chgData name="Souto, LA (Luis)" userId="6293e4ac-383c-4cd2-a14b-39b4aa20a10f" providerId="ADAL" clId="{F1320959-C026-4817-A7A9-DCDF9DAD347B}" dt="2024-09-17T13:31:22.761" v="963" actId="26606"/>
        <pc:sldMkLst>
          <pc:docMk/>
          <pc:sldMk cId="2231014413" sldId="262"/>
        </pc:sldMkLst>
        <pc:spChg chg="mod">
          <ac:chgData name="Souto, LA (Luis)" userId="6293e4ac-383c-4cd2-a14b-39b4aa20a10f" providerId="ADAL" clId="{F1320959-C026-4817-A7A9-DCDF9DAD347B}" dt="2024-09-17T13:31:22.761" v="963" actId="26606"/>
          <ac:spMkLst>
            <pc:docMk/>
            <pc:sldMk cId="2231014413" sldId="262"/>
            <ac:spMk id="2" creationId="{7B8D5DE6-52C5-3B41-C97C-8E651AC1DD85}"/>
          </ac:spMkLst>
        </pc:spChg>
        <pc:spChg chg="add del mod">
          <ac:chgData name="Souto, LA (Luis)" userId="6293e4ac-383c-4cd2-a14b-39b4aa20a10f" providerId="ADAL" clId="{F1320959-C026-4817-A7A9-DCDF9DAD347B}" dt="2024-09-17T13:31:22.761" v="963" actId="26606"/>
          <ac:spMkLst>
            <pc:docMk/>
            <pc:sldMk cId="2231014413" sldId="262"/>
            <ac:spMk id="3" creationId="{F311C744-8B37-C1F3-9C6F-199A326778EC}"/>
          </ac:spMkLst>
        </pc:spChg>
        <pc:spChg chg="add">
          <ac:chgData name="Souto, LA (Luis)" userId="6293e4ac-383c-4cd2-a14b-39b4aa20a10f" providerId="ADAL" clId="{F1320959-C026-4817-A7A9-DCDF9DAD347B}" dt="2024-09-17T13:09:50.843" v="585"/>
          <ac:spMkLst>
            <pc:docMk/>
            <pc:sldMk cId="2231014413" sldId="262"/>
            <ac:spMk id="4" creationId="{359D683D-1282-F0CD-9193-FBF2AE9AF6A6}"/>
          </ac:spMkLst>
        </pc:spChg>
        <pc:spChg chg="add">
          <ac:chgData name="Souto, LA (Luis)" userId="6293e4ac-383c-4cd2-a14b-39b4aa20a10f" providerId="ADAL" clId="{F1320959-C026-4817-A7A9-DCDF9DAD347B}" dt="2024-09-17T13:09:54.673" v="587"/>
          <ac:spMkLst>
            <pc:docMk/>
            <pc:sldMk cId="2231014413" sldId="262"/>
            <ac:spMk id="5" creationId="{E512A577-D986-A82D-02AB-169569CE0945}"/>
          </ac:spMkLst>
        </pc:spChg>
        <pc:spChg chg="add">
          <ac:chgData name="Souto, LA (Luis)" userId="6293e4ac-383c-4cd2-a14b-39b4aa20a10f" providerId="ADAL" clId="{F1320959-C026-4817-A7A9-DCDF9DAD347B}" dt="2024-09-17T13:10:11.960" v="588"/>
          <ac:spMkLst>
            <pc:docMk/>
            <pc:sldMk cId="2231014413" sldId="262"/>
            <ac:spMk id="6" creationId="{D0E1C26A-3242-A767-30B5-441EE3F69593}"/>
          </ac:spMkLst>
        </pc:spChg>
        <pc:spChg chg="add del">
          <ac:chgData name="Souto, LA (Luis)" userId="6293e4ac-383c-4cd2-a14b-39b4aa20a10f" providerId="ADAL" clId="{F1320959-C026-4817-A7A9-DCDF9DAD347B}" dt="2024-09-17T13:31:22.754" v="962" actId="26606"/>
          <ac:spMkLst>
            <pc:docMk/>
            <pc:sldMk cId="2231014413" sldId="262"/>
            <ac:spMk id="8" creationId="{09588DA8-065E-4F6F-8EFD-43104AB2E0CF}"/>
          </ac:spMkLst>
        </pc:spChg>
        <pc:spChg chg="add del">
          <ac:chgData name="Souto, LA (Luis)" userId="6293e4ac-383c-4cd2-a14b-39b4aa20a10f" providerId="ADAL" clId="{F1320959-C026-4817-A7A9-DCDF9DAD347B}" dt="2024-09-17T13:31:14.285" v="958" actId="26606"/>
          <ac:spMkLst>
            <pc:docMk/>
            <pc:sldMk cId="2231014413" sldId="262"/>
            <ac:spMk id="9" creationId="{BACC6370-2D7E-4714-9D71-7542949D7D5D}"/>
          </ac:spMkLst>
        </pc:spChg>
        <pc:spChg chg="add del">
          <ac:chgData name="Souto, LA (Luis)" userId="6293e4ac-383c-4cd2-a14b-39b4aa20a10f" providerId="ADAL" clId="{F1320959-C026-4817-A7A9-DCDF9DAD347B}" dt="2024-09-17T13:31:22.754" v="962" actId="26606"/>
          <ac:spMkLst>
            <pc:docMk/>
            <pc:sldMk cId="2231014413" sldId="262"/>
            <ac:spMk id="10" creationId="{C4285719-470E-454C-AF62-8323075F1F5B}"/>
          </ac:spMkLst>
        </pc:spChg>
        <pc:spChg chg="add del">
          <ac:chgData name="Souto, LA (Luis)" userId="6293e4ac-383c-4cd2-a14b-39b4aa20a10f" providerId="ADAL" clId="{F1320959-C026-4817-A7A9-DCDF9DAD347B}" dt="2024-09-17T13:31:14.285" v="958" actId="26606"/>
          <ac:spMkLst>
            <pc:docMk/>
            <pc:sldMk cId="2231014413" sldId="262"/>
            <ac:spMk id="11" creationId="{F68B3F68-107C-434F-AA38-110D5EA91B85}"/>
          </ac:spMkLst>
        </pc:spChg>
        <pc:spChg chg="add del">
          <ac:chgData name="Souto, LA (Luis)" userId="6293e4ac-383c-4cd2-a14b-39b4aa20a10f" providerId="ADAL" clId="{F1320959-C026-4817-A7A9-DCDF9DAD347B}" dt="2024-09-17T13:31:22.754" v="962" actId="26606"/>
          <ac:spMkLst>
            <pc:docMk/>
            <pc:sldMk cId="2231014413" sldId="262"/>
            <ac:spMk id="12" creationId="{CD9FE4EF-C4D8-49A0-B2FF-81D8DB7D8A24}"/>
          </ac:spMkLst>
        </pc:spChg>
        <pc:spChg chg="add del">
          <ac:chgData name="Souto, LA (Luis)" userId="6293e4ac-383c-4cd2-a14b-39b4aa20a10f" providerId="ADAL" clId="{F1320959-C026-4817-A7A9-DCDF9DAD347B}" dt="2024-09-17T13:31:14.285" v="958" actId="26606"/>
          <ac:spMkLst>
            <pc:docMk/>
            <pc:sldMk cId="2231014413" sldId="262"/>
            <ac:spMk id="13" creationId="{AAD0DBB9-1A4B-4391-81D4-CB19F9AB918A}"/>
          </ac:spMkLst>
        </pc:spChg>
        <pc:spChg chg="add del">
          <ac:chgData name="Souto, LA (Luis)" userId="6293e4ac-383c-4cd2-a14b-39b4aa20a10f" providerId="ADAL" clId="{F1320959-C026-4817-A7A9-DCDF9DAD347B}" dt="2024-09-17T13:31:22.754" v="962" actId="26606"/>
          <ac:spMkLst>
            <pc:docMk/>
            <pc:sldMk cId="2231014413" sldId="262"/>
            <ac:spMk id="14" creationId="{4300840D-0A0B-4512-BACA-B439D5B9C57C}"/>
          </ac:spMkLst>
        </pc:spChg>
        <pc:spChg chg="add del">
          <ac:chgData name="Souto, LA (Luis)" userId="6293e4ac-383c-4cd2-a14b-39b4aa20a10f" providerId="ADAL" clId="{F1320959-C026-4817-A7A9-DCDF9DAD347B}" dt="2024-09-17T13:31:14.285" v="958" actId="26606"/>
          <ac:spMkLst>
            <pc:docMk/>
            <pc:sldMk cId="2231014413" sldId="262"/>
            <ac:spMk id="15" creationId="{063BBA22-50EA-4C4D-BE05-F1CE4E63AA56}"/>
          </ac:spMkLst>
        </pc:spChg>
        <pc:spChg chg="add del">
          <ac:chgData name="Souto, LA (Luis)" userId="6293e4ac-383c-4cd2-a14b-39b4aa20a10f" providerId="ADAL" clId="{F1320959-C026-4817-A7A9-DCDF9DAD347B}" dt="2024-09-17T13:31:22.754" v="962" actId="26606"/>
          <ac:spMkLst>
            <pc:docMk/>
            <pc:sldMk cId="2231014413" sldId="262"/>
            <ac:spMk id="16" creationId="{D2B78728-A580-49A7-84F9-6EF6F583ADE0}"/>
          </ac:spMkLst>
        </pc:spChg>
        <pc:spChg chg="add del">
          <ac:chgData name="Souto, LA (Luis)" userId="6293e4ac-383c-4cd2-a14b-39b4aa20a10f" providerId="ADAL" clId="{F1320959-C026-4817-A7A9-DCDF9DAD347B}" dt="2024-09-17T13:31:17.464" v="960" actId="26606"/>
          <ac:spMkLst>
            <pc:docMk/>
            <pc:sldMk cId="2231014413" sldId="262"/>
            <ac:spMk id="17" creationId="{43F8A58B-5155-44CE-A5FF-7647B47D0A7A}"/>
          </ac:spMkLst>
        </pc:spChg>
        <pc:spChg chg="add del">
          <ac:chgData name="Souto, LA (Luis)" userId="6293e4ac-383c-4cd2-a14b-39b4aa20a10f" providerId="ADAL" clId="{F1320959-C026-4817-A7A9-DCDF9DAD347B}" dt="2024-09-17T13:31:17.464" v="960" actId="26606"/>
          <ac:spMkLst>
            <pc:docMk/>
            <pc:sldMk cId="2231014413" sldId="262"/>
            <ac:spMk id="18" creationId="{BACC6370-2D7E-4714-9D71-7542949D7D5D}"/>
          </ac:spMkLst>
        </pc:spChg>
        <pc:spChg chg="add del">
          <ac:chgData name="Souto, LA (Luis)" userId="6293e4ac-383c-4cd2-a14b-39b4aa20a10f" providerId="ADAL" clId="{F1320959-C026-4817-A7A9-DCDF9DAD347B}" dt="2024-09-17T13:31:17.464" v="960" actId="26606"/>
          <ac:spMkLst>
            <pc:docMk/>
            <pc:sldMk cId="2231014413" sldId="262"/>
            <ac:spMk id="19" creationId="{443F2ACA-E6D6-4028-82DD-F03C262D5DE6}"/>
          </ac:spMkLst>
        </pc:spChg>
        <pc:spChg chg="add del">
          <ac:chgData name="Souto, LA (Luis)" userId="6293e4ac-383c-4cd2-a14b-39b4aa20a10f" providerId="ADAL" clId="{F1320959-C026-4817-A7A9-DCDF9DAD347B}" dt="2024-09-17T13:31:17.464" v="960" actId="26606"/>
          <ac:spMkLst>
            <pc:docMk/>
            <pc:sldMk cId="2231014413" sldId="262"/>
            <ac:spMk id="20" creationId="{256B2C21-A230-48C0-8DF1-C46611373C44}"/>
          </ac:spMkLst>
        </pc:spChg>
        <pc:spChg chg="add del">
          <ac:chgData name="Souto, LA (Luis)" userId="6293e4ac-383c-4cd2-a14b-39b4aa20a10f" providerId="ADAL" clId="{F1320959-C026-4817-A7A9-DCDF9DAD347B}" dt="2024-09-17T13:31:17.464" v="960" actId="26606"/>
          <ac:spMkLst>
            <pc:docMk/>
            <pc:sldMk cId="2231014413" sldId="262"/>
            <ac:spMk id="21" creationId="{3847E18C-932D-4C95-AABA-FEC7C9499AD7}"/>
          </ac:spMkLst>
        </pc:spChg>
        <pc:spChg chg="add del">
          <ac:chgData name="Souto, LA (Luis)" userId="6293e4ac-383c-4cd2-a14b-39b4aa20a10f" providerId="ADAL" clId="{F1320959-C026-4817-A7A9-DCDF9DAD347B}" dt="2024-09-17T13:31:17.464" v="960" actId="26606"/>
          <ac:spMkLst>
            <pc:docMk/>
            <pc:sldMk cId="2231014413" sldId="262"/>
            <ac:spMk id="22" creationId="{3150CB11-0C61-439E-910F-5787759E72A0}"/>
          </ac:spMkLst>
        </pc:spChg>
        <pc:spChg chg="add del">
          <ac:chgData name="Souto, LA (Luis)" userId="6293e4ac-383c-4cd2-a14b-39b4aa20a10f" providerId="ADAL" clId="{F1320959-C026-4817-A7A9-DCDF9DAD347B}" dt="2024-09-17T13:31:22.754" v="962" actId="26606"/>
          <ac:spMkLst>
            <pc:docMk/>
            <pc:sldMk cId="2231014413" sldId="262"/>
            <ac:spMk id="25" creationId="{38FAA1A1-D861-433F-88FA-1E9D6FD31D11}"/>
          </ac:spMkLst>
        </pc:spChg>
        <pc:spChg chg="add del">
          <ac:chgData name="Souto, LA (Luis)" userId="6293e4ac-383c-4cd2-a14b-39b4aa20a10f" providerId="ADAL" clId="{F1320959-C026-4817-A7A9-DCDF9DAD347B}" dt="2024-09-17T13:31:22.754" v="962" actId="26606"/>
          <ac:spMkLst>
            <pc:docMk/>
            <pc:sldMk cId="2231014413" sldId="262"/>
            <ac:spMk id="26" creationId="{8D71EDA1-87BF-4D5D-AB79-F346FD19278A}"/>
          </ac:spMkLst>
        </pc:spChg>
        <pc:spChg chg="add del">
          <ac:chgData name="Souto, LA (Luis)" userId="6293e4ac-383c-4cd2-a14b-39b4aa20a10f" providerId="ADAL" clId="{F1320959-C026-4817-A7A9-DCDF9DAD347B}" dt="2024-09-17T13:31:22.754" v="962" actId="26606"/>
          <ac:spMkLst>
            <pc:docMk/>
            <pc:sldMk cId="2231014413" sldId="262"/>
            <ac:spMk id="27" creationId="{F311C744-8B37-C1F3-9C6F-199A326778EC}"/>
          </ac:spMkLst>
        </pc:spChg>
        <pc:spChg chg="add">
          <ac:chgData name="Souto, LA (Luis)" userId="6293e4ac-383c-4cd2-a14b-39b4aa20a10f" providerId="ADAL" clId="{F1320959-C026-4817-A7A9-DCDF9DAD347B}" dt="2024-09-17T13:31:22.761" v="963" actId="26606"/>
          <ac:spMkLst>
            <pc:docMk/>
            <pc:sldMk cId="2231014413" sldId="262"/>
            <ac:spMk id="29" creationId="{979E27D9-03C7-44E2-9FF8-15D0C8506AF7}"/>
          </ac:spMkLst>
        </pc:spChg>
        <pc:spChg chg="add">
          <ac:chgData name="Souto, LA (Luis)" userId="6293e4ac-383c-4cd2-a14b-39b4aa20a10f" providerId="ADAL" clId="{F1320959-C026-4817-A7A9-DCDF9DAD347B}" dt="2024-09-17T13:31:22.761" v="963" actId="26606"/>
          <ac:spMkLst>
            <pc:docMk/>
            <pc:sldMk cId="2231014413" sldId="262"/>
            <ac:spMk id="30" creationId="{F311C744-8B37-C1F3-9C6F-199A326778EC}"/>
          </ac:spMkLst>
        </pc:spChg>
        <pc:spChg chg="add">
          <ac:chgData name="Souto, LA (Luis)" userId="6293e4ac-383c-4cd2-a14b-39b4aa20a10f" providerId="ADAL" clId="{F1320959-C026-4817-A7A9-DCDF9DAD347B}" dt="2024-09-17T13:31:22.761" v="963" actId="26606"/>
          <ac:spMkLst>
            <pc:docMk/>
            <pc:sldMk cId="2231014413" sldId="262"/>
            <ac:spMk id="31" creationId="{EEBF1590-3B36-48EE-A89D-3B6F3CB256AB}"/>
          </ac:spMkLst>
        </pc:spChg>
        <pc:spChg chg="add">
          <ac:chgData name="Souto, LA (Luis)" userId="6293e4ac-383c-4cd2-a14b-39b4aa20a10f" providerId="ADAL" clId="{F1320959-C026-4817-A7A9-DCDF9DAD347B}" dt="2024-09-17T13:31:22.761" v="963" actId="26606"/>
          <ac:spMkLst>
            <pc:docMk/>
            <pc:sldMk cId="2231014413" sldId="262"/>
            <ac:spMk id="32" creationId="{AC8F6C8C-AB5A-4548-942D-E3FD40ACBC49}"/>
          </ac:spMkLst>
        </pc:spChg>
        <pc:graphicFrameChg chg="add del">
          <ac:chgData name="Souto, LA (Luis)" userId="6293e4ac-383c-4cd2-a14b-39b4aa20a10f" providerId="ADAL" clId="{F1320959-C026-4817-A7A9-DCDF9DAD347B}" dt="2024-09-17T13:31:14.285" v="958" actId="26606"/>
          <ac:graphicFrameMkLst>
            <pc:docMk/>
            <pc:sldMk cId="2231014413" sldId="262"/>
            <ac:graphicFrameMk id="7" creationId="{4D25FC9D-1CBA-3227-AFB7-854E113BC2AB}"/>
          </ac:graphicFrameMkLst>
        </pc:graphicFrameChg>
        <pc:graphicFrameChg chg="add del">
          <ac:chgData name="Souto, LA (Luis)" userId="6293e4ac-383c-4cd2-a14b-39b4aa20a10f" providerId="ADAL" clId="{F1320959-C026-4817-A7A9-DCDF9DAD347B}" dt="2024-09-17T13:31:17.464" v="960" actId="26606"/>
          <ac:graphicFrameMkLst>
            <pc:docMk/>
            <pc:sldMk cId="2231014413" sldId="262"/>
            <ac:graphicFrameMk id="23" creationId="{5037DC2A-2DC6-D24B-BC3A-0C6F0AC03351}"/>
          </ac:graphicFrameMkLst>
        </pc:graphicFrameChg>
      </pc:sldChg>
      <pc:sldChg chg="addSp delSp modSp add mod">
        <pc:chgData name="Souto, LA (Luis)" userId="6293e4ac-383c-4cd2-a14b-39b4aa20a10f" providerId="ADAL" clId="{F1320959-C026-4817-A7A9-DCDF9DAD347B}" dt="2024-09-17T13:39:49.254" v="1068" actId="1076"/>
        <pc:sldMkLst>
          <pc:docMk/>
          <pc:sldMk cId="1213797943" sldId="263"/>
        </pc:sldMkLst>
        <pc:spChg chg="mod">
          <ac:chgData name="Souto, LA (Luis)" userId="6293e4ac-383c-4cd2-a14b-39b4aa20a10f" providerId="ADAL" clId="{F1320959-C026-4817-A7A9-DCDF9DAD347B}" dt="2024-09-17T13:38:38.595" v="1058"/>
          <ac:spMkLst>
            <pc:docMk/>
            <pc:sldMk cId="1213797943" sldId="263"/>
            <ac:spMk id="2" creationId="{BA2A60FF-5871-64A5-ABEB-6CC8D3D8BC61}"/>
          </ac:spMkLst>
        </pc:spChg>
        <pc:spChg chg="mod">
          <ac:chgData name="Souto, LA (Luis)" userId="6293e4ac-383c-4cd2-a14b-39b4aa20a10f" providerId="ADAL" clId="{F1320959-C026-4817-A7A9-DCDF9DAD347B}" dt="2024-09-17T13:39:45.288" v="1067" actId="14100"/>
          <ac:spMkLst>
            <pc:docMk/>
            <pc:sldMk cId="1213797943" sldId="263"/>
            <ac:spMk id="3" creationId="{14A4DC80-4868-5885-71EB-B6553F1DF86C}"/>
          </ac:spMkLst>
        </pc:spChg>
        <pc:picChg chg="del">
          <ac:chgData name="Souto, LA (Luis)" userId="6293e4ac-383c-4cd2-a14b-39b4aa20a10f" providerId="ADAL" clId="{F1320959-C026-4817-A7A9-DCDF9DAD347B}" dt="2024-09-17T13:38:50.587" v="1060" actId="478"/>
          <ac:picMkLst>
            <pc:docMk/>
            <pc:sldMk cId="1213797943" sldId="263"/>
            <ac:picMk id="4" creationId="{20383942-E7EC-812B-FC44-E108E7F8A033}"/>
          </ac:picMkLst>
        </pc:picChg>
        <pc:picChg chg="add mod">
          <ac:chgData name="Souto, LA (Luis)" userId="6293e4ac-383c-4cd2-a14b-39b4aa20a10f" providerId="ADAL" clId="{F1320959-C026-4817-A7A9-DCDF9DAD347B}" dt="2024-09-17T13:39:49.254" v="1068" actId="1076"/>
          <ac:picMkLst>
            <pc:docMk/>
            <pc:sldMk cId="1213797943" sldId="263"/>
            <ac:picMk id="5" creationId="{9AE0513E-7834-E42E-C784-C232A68DD92F}"/>
          </ac:picMkLst>
        </pc:picChg>
      </pc:sldChg>
      <pc:sldChg chg="addSp delSp modSp add mod">
        <pc:chgData name="Souto, LA (Luis)" userId="6293e4ac-383c-4cd2-a14b-39b4aa20a10f" providerId="ADAL" clId="{F1320959-C026-4817-A7A9-DCDF9DAD347B}" dt="2024-09-17T13:40:34.279" v="1073" actId="1076"/>
        <pc:sldMkLst>
          <pc:docMk/>
          <pc:sldMk cId="2447242993" sldId="264"/>
        </pc:sldMkLst>
        <pc:spChg chg="mod">
          <ac:chgData name="Souto, LA (Luis)" userId="6293e4ac-383c-4cd2-a14b-39b4aa20a10f" providerId="ADAL" clId="{F1320959-C026-4817-A7A9-DCDF9DAD347B}" dt="2024-09-17T13:39:36.045" v="1066" actId="14100"/>
          <ac:spMkLst>
            <pc:docMk/>
            <pc:sldMk cId="2447242993" sldId="264"/>
            <ac:spMk id="2" creationId="{BA2A60FF-5871-64A5-ABEB-6CC8D3D8BC61}"/>
          </ac:spMkLst>
        </pc:spChg>
        <pc:spChg chg="mod">
          <ac:chgData name="Souto, LA (Luis)" userId="6293e4ac-383c-4cd2-a14b-39b4aa20a10f" providerId="ADAL" clId="{F1320959-C026-4817-A7A9-DCDF9DAD347B}" dt="2024-09-17T13:40:14.147" v="1070" actId="14100"/>
          <ac:spMkLst>
            <pc:docMk/>
            <pc:sldMk cId="2447242993" sldId="264"/>
            <ac:spMk id="3" creationId="{14A4DC80-4868-5885-71EB-B6553F1DF86C}"/>
          </ac:spMkLst>
        </pc:spChg>
        <pc:picChg chg="add mod">
          <ac:chgData name="Souto, LA (Luis)" userId="6293e4ac-383c-4cd2-a14b-39b4aa20a10f" providerId="ADAL" clId="{F1320959-C026-4817-A7A9-DCDF9DAD347B}" dt="2024-09-17T13:40:34.279" v="1073" actId="1076"/>
          <ac:picMkLst>
            <pc:docMk/>
            <pc:sldMk cId="2447242993" sldId="264"/>
            <ac:picMk id="4" creationId="{9B2BE1D9-3E16-9725-954E-B5335EAFF9E2}"/>
          </ac:picMkLst>
        </pc:picChg>
        <pc:picChg chg="del">
          <ac:chgData name="Souto, LA (Luis)" userId="6293e4ac-383c-4cd2-a14b-39b4aa20a10f" providerId="ADAL" clId="{F1320959-C026-4817-A7A9-DCDF9DAD347B}" dt="2024-09-17T13:40:25.827" v="1071" actId="478"/>
          <ac:picMkLst>
            <pc:docMk/>
            <pc:sldMk cId="2447242993" sldId="264"/>
            <ac:picMk id="5" creationId="{9AE0513E-7834-E42E-C784-C232A68DD92F}"/>
          </ac:picMkLst>
        </pc:picChg>
      </pc:sldChg>
      <pc:sldChg chg="addSp modSp add mod ord">
        <pc:chgData name="Souto, LA (Luis)" userId="6293e4ac-383c-4cd2-a14b-39b4aa20a10f" providerId="ADAL" clId="{F1320959-C026-4817-A7A9-DCDF9DAD347B}" dt="2024-09-17T14:04:55.155" v="1260" actId="1076"/>
        <pc:sldMkLst>
          <pc:docMk/>
          <pc:sldMk cId="2086745952" sldId="265"/>
        </pc:sldMkLst>
        <pc:spChg chg="mod">
          <ac:chgData name="Souto, LA (Luis)" userId="6293e4ac-383c-4cd2-a14b-39b4aa20a10f" providerId="ADAL" clId="{F1320959-C026-4817-A7A9-DCDF9DAD347B}" dt="2024-09-17T14:01:37.912" v="1108" actId="20577"/>
          <ac:spMkLst>
            <pc:docMk/>
            <pc:sldMk cId="2086745952" sldId="265"/>
            <ac:spMk id="2" creationId="{7B8D5DE6-52C5-3B41-C97C-8E651AC1DD85}"/>
          </ac:spMkLst>
        </pc:spChg>
        <pc:spChg chg="mod">
          <ac:chgData name="Souto, LA (Luis)" userId="6293e4ac-383c-4cd2-a14b-39b4aa20a10f" providerId="ADAL" clId="{F1320959-C026-4817-A7A9-DCDF9DAD347B}" dt="2024-09-17T14:04:40.077" v="1257" actId="20577"/>
          <ac:spMkLst>
            <pc:docMk/>
            <pc:sldMk cId="2086745952" sldId="265"/>
            <ac:spMk id="30" creationId="{F311C744-8B37-C1F3-9C6F-199A326778EC}"/>
          </ac:spMkLst>
        </pc:spChg>
        <pc:picChg chg="add mod">
          <ac:chgData name="Souto, LA (Luis)" userId="6293e4ac-383c-4cd2-a14b-39b4aa20a10f" providerId="ADAL" clId="{F1320959-C026-4817-A7A9-DCDF9DAD347B}" dt="2024-09-17T14:04:55.155" v="1260" actId="1076"/>
          <ac:picMkLst>
            <pc:docMk/>
            <pc:sldMk cId="2086745952" sldId="265"/>
            <ac:picMk id="4" creationId="{17CADE89-565D-D711-6B27-A0C00D4CFD5F}"/>
          </ac:picMkLst>
        </pc:picChg>
      </pc:sldChg>
      <pc:sldChg chg="modSp add mod ord">
        <pc:chgData name="Souto, LA (Luis)" userId="6293e4ac-383c-4cd2-a14b-39b4aa20a10f" providerId="ADAL" clId="{F1320959-C026-4817-A7A9-DCDF9DAD347B}" dt="2024-09-17T21:56:52.622" v="1790" actId="20577"/>
        <pc:sldMkLst>
          <pc:docMk/>
          <pc:sldMk cId="3402635475" sldId="266"/>
        </pc:sldMkLst>
        <pc:spChg chg="mod">
          <ac:chgData name="Souto, LA (Luis)" userId="6293e4ac-383c-4cd2-a14b-39b4aa20a10f" providerId="ADAL" clId="{F1320959-C026-4817-A7A9-DCDF9DAD347B}" dt="2024-09-17T14:06:17.526" v="1274" actId="20577"/>
          <ac:spMkLst>
            <pc:docMk/>
            <pc:sldMk cId="3402635475" sldId="266"/>
            <ac:spMk id="2" creationId="{7B8D5DE6-52C5-3B41-C97C-8E651AC1DD85}"/>
          </ac:spMkLst>
        </pc:spChg>
        <pc:spChg chg="mod">
          <ac:chgData name="Souto, LA (Luis)" userId="6293e4ac-383c-4cd2-a14b-39b4aa20a10f" providerId="ADAL" clId="{F1320959-C026-4817-A7A9-DCDF9DAD347B}" dt="2024-09-17T21:56:52.622" v="1790" actId="20577"/>
          <ac:spMkLst>
            <pc:docMk/>
            <pc:sldMk cId="3402635475" sldId="266"/>
            <ac:spMk id="30" creationId="{F311C744-8B37-C1F3-9C6F-199A326778E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2C19-4F53-DC29-DDAA-499375B34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BBAE7-BEAF-89D1-ED4D-8DAEE5D89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841B9-0224-72DA-11AF-3EE797B73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03CDB-954F-6BE3-D5A4-650B6C928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80417-A1FF-5E50-B77A-1C46C5C6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5302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4DC0-97C6-8E83-6576-494255F6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14150-05DE-3F98-D4FA-DCC90D9C9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0EC97-BB31-41D9-088D-4A788125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2F8AC-071F-FC94-6500-21CFA343A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D087F-998F-A72A-AA90-D9896FEA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575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4B8F8-8D65-322C-758A-0A6739A5F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31817-7B19-BA44-E94C-F5E427D9A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B5A6F-2650-9C82-CD09-64B48B7D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8118A-6755-E817-0B7F-01D08DB5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05E2F-0783-4C22-126D-31E2B60D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8693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2BEF-4178-7413-3534-8A64287E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658FD-80B6-9EB2-AF5E-D0C7006DB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97DC4-68F4-4DA6-352D-3324626B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06DB4-6490-16A9-9894-6A7D8AAA2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79598-994E-80F2-C848-796B0C0E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445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99BB-D16E-1AE7-2232-EC023A227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75149-F0CA-4443-51A2-DEB9F9903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2418E-DC80-D118-DD41-A7D26F3E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61E02-CAA8-6224-B026-37B1ABE8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7F0B0-330F-099A-8399-22A6C3DF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951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D0FB-B603-C27D-5EFD-E05F95AB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F4997-0228-ABB8-1D69-70781D575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0C98D-EFFE-8142-378B-BAAEE91B4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B50A4-33FA-C97E-CB6B-070D8E6F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8F271-8C4B-6B28-FF2C-9E6A3B95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82E13-A352-0325-2368-8600F355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9101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2785-9FBA-1229-332E-77564354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FAD92-EA86-7DE7-4D25-0041A375B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09692-164B-211F-9C18-EB9616D96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1D18D-CB43-EED8-443D-E23F8C199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D7A4C9-5AE6-0E6F-DE59-8D86C60B0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610FD-6388-FCAA-3676-63583E77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C812A0-BABE-BB17-A34E-18771717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4AF159-6187-EE62-AD7C-006938E9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860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8F87-E8C9-79D7-B710-35245396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0D1DF-E022-9548-7882-4F2434FB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D498B-5A83-1780-787F-6CF7BA6C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F1F0F-A1DF-0F91-7341-E67BCEFF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1094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3FE5D-3828-09D8-556C-70D07FB9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058749-DB69-0A3D-7C97-D840C1EA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A3B62-E941-102A-C97A-905927B2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5540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A98C-B78B-F2BB-FDAE-C8DE83B2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41E0B-0D20-F995-5FA7-186251271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640CF-3B9A-6393-FD33-9288BBBF3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33D45-6AC8-18E4-60FE-6065B40E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332F2-74A2-84C7-B7FE-BBD7F261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086AE-D9C0-5695-6D9F-0917CD2E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2835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6885-3CA3-D0F2-FBC3-D7F3F4D89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5C9267-BCBB-6566-8EAE-7FEA21470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7A4CA-C0D9-35F8-9C41-EA26E8FF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60F88-174B-1877-6D74-62388BFD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7D29A-5BDE-230B-8D15-2121BB5F8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67E74-25D6-BEC8-CD23-289A8444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698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AD090-391A-BE2E-BCEC-1B6934B10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79FF9-97A6-7055-91DB-BDDD9F8D1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EC792-EB0E-4754-0DC9-0C0F86898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B0A787-578D-48EC-8B53-5DC15E44E951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262E3-60CB-0BB1-8AE0-296B181D8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3EFA6-88B6-7077-3E14-43CC5CB11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5438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anguage-reference/operators/switch-expressi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anguage-reference/builtin-types/recor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whats-new/csharp-9#primary-constructor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anguage-reference/operators/null-coalescing-operato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anguage-reference/proposals/csharp-8.0/default-interface-method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anguage-reference/proposals/csharp-8.0/default-interface-methods" TargetMode="External"/><Relationship Id="rId2" Type="http://schemas.openxmlformats.org/officeDocument/2006/relationships/hyperlink" Target="https://learn.microsoft.com/en-us/dotnet/standard/generics/mat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programming-guide/statements-expressions-operators/express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E8B5-C21D-579A-CC62-06F33B21C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From C# 7.3 to 12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76AE3-A35A-FBB6-83E2-E5759C800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Overview of new features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66916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Switch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Switch expressions are a more concise and readable alternative to traditional switch statements.</a:t>
            </a:r>
          </a:p>
          <a:p>
            <a:r>
              <a:rPr dirty="0"/>
              <a:t>They evaluate a single expression and return a value based on the match.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1" y="5029201"/>
            <a:ext cx="309116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Switch Expressions</a:t>
            </a:r>
            <a:r>
              <a:rPr sz="1400">
                <a:hlinkClick r:id="rId2"/>
              </a:rPr>
              <a:t> (Read more)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Records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Records are a reference type that provide built-in functionality for encapsulating data.</a:t>
            </a:r>
          </a:p>
          <a:p>
            <a:r>
              <a:rPr dirty="0"/>
              <a:t>They are used for immutable data models.</a:t>
            </a:r>
          </a:p>
          <a:p>
            <a:r>
              <a:rPr dirty="0"/>
              <a:t>Example:</a:t>
            </a:r>
            <a:br>
              <a:rPr dirty="0"/>
            </a:br>
            <a:r>
              <a:rPr dirty="0"/>
              <a:t>public record Person(string FirstName, string </a:t>
            </a:r>
            <a:r>
              <a:rPr dirty="0" err="1"/>
              <a:t>LastName</a:t>
            </a:r>
            <a:r>
              <a:rPr dirty="0"/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1" y="5029201"/>
            <a:ext cx="255313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dirty="0"/>
              <a:t>Records in C#</a:t>
            </a:r>
            <a:r>
              <a:rPr sz="1400" dirty="0">
                <a:hlinkClick r:id="rId2"/>
              </a:rPr>
              <a:t> (Read more)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Primary Constructors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Primary constructors allow a class to define its fields and properties directly in the constructor signature.</a:t>
            </a:r>
          </a:p>
          <a:p>
            <a:r>
              <a:rPr dirty="0"/>
              <a:t>This makes the code cleaner and more concise.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1" y="5029201"/>
            <a:ext cx="3298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dirty="0"/>
              <a:t>Primary Constructors</a:t>
            </a:r>
            <a:r>
              <a:rPr sz="1400" dirty="0">
                <a:hlinkClick r:id="rId2"/>
              </a:rPr>
              <a:t> (Read more)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Null Coalescing (??=) Operator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null coalescing operator (??=) assigns a value to a variable only if it is null.</a:t>
            </a:r>
          </a:p>
          <a:p>
            <a:r>
              <a:rPr dirty="0"/>
              <a:t>This is useful for default initialization.</a:t>
            </a:r>
          </a:p>
          <a:p>
            <a:r>
              <a:rPr lang="en-GB" dirty="0"/>
              <a:t>Example:</a:t>
            </a:r>
            <a:br>
              <a:rPr lang="en-GB" dirty="0"/>
            </a:br>
            <a:r>
              <a:rPr lang="en-GB" dirty="0"/>
              <a:t>name ??= "Default Name";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7DBF9D-46FF-E4A1-1062-07E5AF17D974}"/>
              </a:ext>
            </a:extLst>
          </p:cNvPr>
          <p:cNvSpPr txBox="1"/>
          <p:nvPr/>
        </p:nvSpPr>
        <p:spPr>
          <a:xfrm>
            <a:off x="2111229" y="51486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Null Coalescing Operator</a:t>
            </a:r>
            <a:r>
              <a:rPr lang="en-US" sz="1400" dirty="0">
                <a:hlinkClick r:id="rId2"/>
              </a:rPr>
              <a:t> (Read more)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Null Handling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C# provides various ways to handle null values safely:</a:t>
            </a:r>
          </a:p>
          <a:p>
            <a:r>
              <a:rPr dirty="0"/>
              <a:t>- Null conditional operator (?.)</a:t>
            </a:r>
          </a:p>
          <a:p>
            <a:r>
              <a:rPr dirty="0"/>
              <a:t>- Null coalescing operator (??)</a:t>
            </a:r>
          </a:p>
          <a:p>
            <a:r>
              <a:rPr dirty="0"/>
              <a:t>- Null-forgiving operator (!)</a:t>
            </a:r>
          </a:p>
          <a:p>
            <a:r>
              <a:rPr dirty="0"/>
              <a:t>These operators help to avoid null reference exceptions.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Default Implementation in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Interfaces in C# can now provide default method implementations.</a:t>
            </a:r>
          </a:p>
          <a:p>
            <a:r>
              <a:rPr dirty="0"/>
              <a:t>This allows developers to add new methods to interfaces without breaking existing implementations.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5089" y="4530056"/>
            <a:ext cx="481664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en-NL" dirty="0"/>
          </a:p>
          <a:p>
            <a:r>
              <a:rPr lang="en-US" dirty="0"/>
              <a:t>Default Implementation in Interfaces</a:t>
            </a:r>
            <a:r>
              <a:rPr lang="en-US" sz="1400" dirty="0">
                <a:hlinkClick r:id="rId2"/>
              </a:rPr>
              <a:t> (Read more)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Generic Math Support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C# 10 and later versions provide generic math support, enabling the use of generic types in mathematical operations.</a:t>
            </a:r>
          </a:p>
          <a:p>
            <a:r>
              <a:rPr dirty="0"/>
              <a:t>With generic math, you can write type-agnostic code that works with numeric types, such as int, double, or float, while maintaining type safety.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84DD7-A5D0-CF0D-2F17-9D01E4FF289C}"/>
              </a:ext>
            </a:extLst>
          </p:cNvPr>
          <p:cNvSpPr txBox="1"/>
          <p:nvPr/>
        </p:nvSpPr>
        <p:spPr>
          <a:xfrm>
            <a:off x="2211897" y="5257801"/>
            <a:ext cx="334450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en-NL" dirty="0"/>
          </a:p>
          <a:p>
            <a:r>
              <a:rPr lang="en-US" dirty="0"/>
              <a:t>Generic Math support </a:t>
            </a:r>
            <a:r>
              <a:rPr lang="en-US" sz="1400" dirty="0">
                <a:hlinkClick r:id="rId2"/>
              </a:rPr>
              <a:t>(Read more)</a:t>
            </a:r>
            <a:endParaRPr lang="en-US" sz="1400" dirty="0">
              <a:hlinkClick r:id="rId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D5DE6-52C5-3B41-C97C-8E651AC1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GB" sz="4000" dirty="0"/>
              <a:t>Modifying .</a:t>
            </a:r>
            <a:r>
              <a:rPr lang="en-GB" sz="4000" dirty="0" err="1"/>
              <a:t>csproj</a:t>
            </a:r>
            <a:r>
              <a:rPr lang="en-GB" sz="4000" dirty="0"/>
              <a:t> files</a:t>
            </a:r>
            <a:endParaRPr lang="en-NL" sz="4000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311C744-8B37-C1F3-9C6F-199A32677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000" dirty="0"/>
              <a:t>In .NET Core it is possible to directly modify the .</a:t>
            </a:r>
            <a:r>
              <a:rPr lang="en-GB" sz="2000" dirty="0" err="1"/>
              <a:t>csproj</a:t>
            </a:r>
            <a:r>
              <a:rPr lang="en-GB" sz="2000" dirty="0"/>
              <a:t> file by double clicking on the corresponding project from Visual Studio.</a:t>
            </a:r>
          </a:p>
          <a:p>
            <a:pPr marL="0" indent="0">
              <a:buNone/>
            </a:pPr>
            <a:r>
              <a:rPr lang="en-GB" sz="2000" dirty="0"/>
              <a:t>Although we rarely do this for existing repos, it can be very useful when setting up a new project/solution, or to modify settings in an existing project.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35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D5DE6-52C5-3B41-C97C-8E651AC1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GB" sz="4000" dirty="0"/>
              <a:t>Running tests individually</a:t>
            </a:r>
            <a:endParaRPr lang="en-NL" sz="4000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311C744-8B37-C1F3-9C6F-199A32677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000" dirty="0"/>
              <a:t>Now it is possible to run a single test from a .csv file without having to modify it.</a:t>
            </a:r>
            <a:endParaRPr lang="en-NL" sz="2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ADE89-565D-D711-6B27-A0C00D4CF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124" y="2961861"/>
            <a:ext cx="4590615" cy="208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4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CFEBF-3B0B-49CF-AECB-82F91D455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457201"/>
            <a:ext cx="5814240" cy="1556870"/>
          </a:xfrm>
        </p:spPr>
        <p:txBody>
          <a:bodyPr anchor="b">
            <a:normAutofit/>
          </a:bodyPr>
          <a:lstStyle/>
          <a:p>
            <a:r>
              <a:rPr lang="en-GB" sz="4000" dirty="0"/>
              <a:t>File-scoped namespaces</a:t>
            </a:r>
            <a:endParaRPr lang="en-N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E95FE-D71E-F2BD-B9CC-83362D097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6" y="2277036"/>
            <a:ext cx="5814239" cy="3461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If we only define one namespace inside a .cs file (which is what we always do) we can use file-scope namespaces to reduce indentation.</a:t>
            </a:r>
            <a:endParaRPr lang="en-N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9048FC-A996-9113-213F-FEEA9CE75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766" y="1261335"/>
            <a:ext cx="3712869" cy="1286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DBA376-1C14-F0DC-4551-764712027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410" y="3815827"/>
            <a:ext cx="3712869" cy="136325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00671C-A125-787B-4DA4-0DACECBB88C8}"/>
              </a:ext>
            </a:extLst>
          </p:cNvPr>
          <p:cNvSpPr txBox="1"/>
          <p:nvPr/>
        </p:nvSpPr>
        <p:spPr>
          <a:xfrm>
            <a:off x="8842432" y="3430693"/>
            <a:ext cx="145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Before C# 10</a:t>
            </a:r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8A1D37-608A-B8BE-C96C-5FF9A24C31BC}"/>
              </a:ext>
            </a:extLst>
          </p:cNvPr>
          <p:cNvSpPr txBox="1"/>
          <p:nvPr/>
        </p:nvSpPr>
        <p:spPr>
          <a:xfrm>
            <a:off x="8816193" y="866304"/>
            <a:ext cx="141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Since C# 10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8254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D5DE6-52C5-3B41-C97C-8E651AC1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GB" sz="4000" dirty="0"/>
              <a:t>Implicit usings</a:t>
            </a:r>
            <a:endParaRPr lang="en-NL" sz="4000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311C744-8B37-C1F3-9C6F-199A32677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000"/>
              <a:t>By default, every .cs file uses the following namespaces:</a:t>
            </a:r>
          </a:p>
          <a:p>
            <a:r>
              <a:rPr lang="en-US" sz="2000"/>
              <a:t>System</a:t>
            </a:r>
          </a:p>
          <a:p>
            <a:r>
              <a:rPr lang="en-US" sz="2000"/>
              <a:t>System.Collections.Generic</a:t>
            </a:r>
          </a:p>
          <a:p>
            <a:r>
              <a:rPr lang="en-US" sz="2000"/>
              <a:t>System.IO</a:t>
            </a:r>
          </a:p>
          <a:p>
            <a:r>
              <a:rPr lang="en-US" sz="2000"/>
              <a:t>System.Linq</a:t>
            </a:r>
          </a:p>
          <a:p>
            <a:r>
              <a:rPr lang="en-US" sz="2000"/>
              <a:t>System.Net.Http</a:t>
            </a:r>
          </a:p>
          <a:p>
            <a:r>
              <a:rPr lang="en-US" sz="2000"/>
              <a:t>System.Threading</a:t>
            </a:r>
          </a:p>
          <a:p>
            <a:r>
              <a:rPr lang="en-US" sz="2000"/>
              <a:t>System.Threading.Tasks</a:t>
            </a:r>
            <a:endParaRPr lang="en-NL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14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A60FF-5871-64A5-ABEB-6CC8D3D8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457201"/>
            <a:ext cx="5814240" cy="1556870"/>
          </a:xfrm>
        </p:spPr>
        <p:txBody>
          <a:bodyPr anchor="b">
            <a:normAutofit/>
          </a:bodyPr>
          <a:lstStyle/>
          <a:p>
            <a:r>
              <a:rPr lang="en-GB" sz="4000"/>
              <a:t>var vs new()</a:t>
            </a:r>
            <a:endParaRPr lang="en-NL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4DC80-4868-5885-71EB-B6553F1D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6" y="2277036"/>
            <a:ext cx="5814239" cy="3461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/>
              <a:t>Since C# 9.0 class initialization can be simplified</a:t>
            </a:r>
          </a:p>
          <a:p>
            <a:endParaRPr lang="en-GB" sz="2000"/>
          </a:p>
          <a:p>
            <a:endParaRPr lang="en-GB" sz="2000"/>
          </a:p>
          <a:p>
            <a:endParaRPr lang="en-GB" sz="2000"/>
          </a:p>
          <a:p>
            <a:pPr marL="0" indent="0">
              <a:buNone/>
            </a:pPr>
            <a:endParaRPr lang="en-GB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383942-E7EC-812B-FC44-E108E7F8A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995" y="2993813"/>
            <a:ext cx="6966856" cy="10972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09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A60FF-5871-64A5-ABEB-6CC8D3D8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457201"/>
            <a:ext cx="5814240" cy="1556870"/>
          </a:xfrm>
        </p:spPr>
        <p:txBody>
          <a:bodyPr anchor="b">
            <a:normAutofit/>
          </a:bodyPr>
          <a:lstStyle/>
          <a:p>
            <a:r>
              <a:rPr lang="en-GB" sz="4000" dirty="0"/>
              <a:t>Collection initialization</a:t>
            </a:r>
            <a:endParaRPr lang="en-N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4DC80-4868-5885-71EB-B6553F1D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6" y="2312504"/>
            <a:ext cx="7994352" cy="3425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Initialization of collections such as lists and arrays can be simplified.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E0513E-7834-E42E-C784-C232A68DD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259" y="2955139"/>
            <a:ext cx="6323599" cy="94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97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A60FF-5871-64A5-ABEB-6CC8D3D8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457201"/>
            <a:ext cx="6483604" cy="1563756"/>
          </a:xfrm>
        </p:spPr>
        <p:txBody>
          <a:bodyPr anchor="b">
            <a:normAutofit/>
          </a:bodyPr>
          <a:lstStyle/>
          <a:p>
            <a:r>
              <a:rPr lang="en-GB" sz="4000" dirty="0"/>
              <a:t>Concatenation of collections</a:t>
            </a:r>
            <a:endParaRPr lang="en-N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4DC80-4868-5885-71EB-B6553F1D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6" y="2339009"/>
            <a:ext cx="8623830" cy="3399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Now it is possible to use the spread element “..” to concatenate lists/arrays.</a:t>
            </a:r>
            <a:endParaRPr lang="en-NL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BE1D9-3E16-9725-954E-B5335EAFF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748" y="2887481"/>
            <a:ext cx="8195687" cy="8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42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an Expression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An expression in C# is a sequence of operators and operands that evaluates to a single value.</a:t>
            </a:r>
          </a:p>
          <a:p>
            <a:r>
              <a:rPr dirty="0"/>
              <a:t>Examples: Arithmetic, logical, and method call expressions.</a:t>
            </a:r>
            <a:endParaRPr lang="en-GB" dirty="0"/>
          </a:p>
          <a:p>
            <a:r>
              <a:rPr lang="en-GB" dirty="0"/>
              <a:t>Alternative definition: anything that can be at the right of an equal sign.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1981201" y="5029201"/>
            <a:ext cx="281602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Expression in C#</a:t>
            </a:r>
            <a:r>
              <a:rPr sz="1400">
                <a:hlinkClick r:id="rId2"/>
              </a:rPr>
              <a:t> (Read more)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582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From C# 7.3 to 12</vt:lpstr>
      <vt:lpstr>Modifying .csproj files</vt:lpstr>
      <vt:lpstr>Running tests individually</vt:lpstr>
      <vt:lpstr>File-scoped namespaces</vt:lpstr>
      <vt:lpstr>Implicit usings</vt:lpstr>
      <vt:lpstr>var vs new()</vt:lpstr>
      <vt:lpstr>Collection initialization</vt:lpstr>
      <vt:lpstr>Concatenation of collections</vt:lpstr>
      <vt:lpstr>What is an Expression in C#</vt:lpstr>
      <vt:lpstr>Switch Expressions</vt:lpstr>
      <vt:lpstr>Records in C#</vt:lpstr>
      <vt:lpstr>Primary Constructors in C#</vt:lpstr>
      <vt:lpstr>Null Coalescing (??=) Operator in C#</vt:lpstr>
      <vt:lpstr>Null Handling in C#</vt:lpstr>
      <vt:lpstr>Default Implementation in Interfaces</vt:lpstr>
      <vt:lpstr>Generic Math Support in C#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Souto, LA (Luis)</dc:creator>
  <cp:lastModifiedBy>Combi, A (Alessandro)</cp:lastModifiedBy>
  <cp:revision>2</cp:revision>
  <dcterms:created xsi:type="dcterms:W3CDTF">2024-09-17T07:33:55Z</dcterms:created>
  <dcterms:modified xsi:type="dcterms:W3CDTF">2024-09-18T07:53:31Z</dcterms:modified>
</cp:coreProperties>
</file>