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addSld modSld">
      <pc:chgData name="Souto, LA (Luis)" userId="6293e4ac-383c-4cd2-a14b-39b4aa20a10f" providerId="ADAL" clId="{F1320959-C026-4817-A7A9-DCDF9DAD347B}" dt="2024-09-17T08:02:48.574" v="103" actId="20577"/>
      <pc:docMkLst>
        <pc:docMk/>
      </pc:docMkLst>
      <pc:sldChg chg="modSp mod">
        <pc:chgData name="Souto, LA (Luis)" userId="6293e4ac-383c-4cd2-a14b-39b4aa20a10f" providerId="ADAL" clId="{F1320959-C026-4817-A7A9-DCDF9DAD347B}" dt="2024-09-17T07:35:23.708" v="3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07:35:23.708" v="38" actId="20577"/>
          <ac:spMkLst>
            <pc:docMk/>
            <pc:sldMk cId="3266916367" sldId="256"/>
            <ac:spMk id="3" creationId="{6BE76AE3-A35A-FBB6-83E2-E5759C8001AE}"/>
          </ac:spMkLst>
        </pc:spChg>
      </pc:sldChg>
      <pc:sldChg chg="modSp new mod">
        <pc:chgData name="Souto, LA (Luis)" userId="6293e4ac-383c-4cd2-a14b-39b4aa20a10f" providerId="ADAL" clId="{F1320959-C026-4817-A7A9-DCDF9DAD347B}" dt="2024-09-17T07:36:32.656" v="73" actId="20577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07:36:32.656" v="73" actId="20577"/>
          <ac:spMkLst>
            <pc:docMk/>
            <pc:sldMk cId="265969760" sldId="257"/>
            <ac:spMk id="2" creationId="{501F0B1A-84F3-ADA6-1719-D3A524894D11}"/>
          </ac:spMkLst>
        </pc:spChg>
      </pc:sldChg>
      <pc:sldChg chg="modSp new mod">
        <pc:chgData name="Souto, LA (Luis)" userId="6293e4ac-383c-4cd2-a14b-39b4aa20a10f" providerId="ADAL" clId="{F1320959-C026-4817-A7A9-DCDF9DAD347B}" dt="2024-09-17T08:02:48.574" v="103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08:02:48.574" v="103" actId="20577"/>
          <ac:spMkLst>
            <pc:docMk/>
            <pc:sldMk cId="682547770" sldId="258"/>
            <ac:spMk id="2" creationId="{EE6CFEBF-3B0B-49CF-AECB-82F91D455D13}"/>
          </ac:spMkLst>
        </pc:spChg>
      </pc:sldChg>
      <pc:sldChg chg="new">
        <pc:chgData name="Souto, LA (Luis)" userId="6293e4ac-383c-4cd2-a14b-39b4aa20a10f" providerId="ADAL" clId="{F1320959-C026-4817-A7A9-DCDF9DAD347B}" dt="2024-09-17T07:35:04.960" v="2" actId="680"/>
        <pc:sldMkLst>
          <pc:docMk/>
          <pc:sldMk cId="367890955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B1A-84F3-ADA6-1719-D3A5248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access .</a:t>
            </a:r>
            <a:r>
              <a:rPr lang="en-GB" dirty="0" err="1"/>
              <a:t>csproj</a:t>
            </a:r>
            <a:r>
              <a:rPr lang="en-GB" dirty="0"/>
              <a:t>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C36-36AB-72B5-84B7-11603C33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File-scoped namespaces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From C# 7.3 to 12</vt:lpstr>
      <vt:lpstr>How to access .csproj files</vt:lpstr>
      <vt:lpstr>File-scoped namespaces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Souto, LA (Luis)</cp:lastModifiedBy>
  <cp:revision>1</cp:revision>
  <dcterms:created xsi:type="dcterms:W3CDTF">2024-09-17T07:33:55Z</dcterms:created>
  <dcterms:modified xsi:type="dcterms:W3CDTF">2024-09-17T08:02:49Z</dcterms:modified>
</cp:coreProperties>
</file>