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10" dt="2024-09-17T09:21:3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modSld">
      <pc:chgData name="Souto, LA (Luis)" userId="6293e4ac-383c-4cd2-a14b-39b4aa20a10f" providerId="ADAL" clId="{F1320959-C026-4817-A7A9-DCDF9DAD347B}" dt="2024-09-17T13:03:21.923" v="532" actId="1076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addSp delSp modSp new mod">
        <pc:chgData name="Souto, LA (Luis)" userId="6293e4ac-383c-4cd2-a14b-39b4aa20a10f" providerId="ADAL" clId="{F1320959-C026-4817-A7A9-DCDF9DAD347B}" dt="2024-09-17T09:24:01.903" v="26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09:18:36.585" v="132" actId="20577"/>
          <ac:spMkLst>
            <pc:docMk/>
            <pc:sldMk cId="3678909553" sldId="259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09:23:32.851" v="263" actId="20577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mod">
          <ac:chgData name="Souto, LA (Luis)" userId="6293e4ac-383c-4cd2-a14b-39b4aa20a10f" providerId="ADAL" clId="{F1320959-C026-4817-A7A9-DCDF9DAD347B}" dt="2024-09-17T09:24:01.903" v="267" actId="1076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0:02:42.652" v="399" actId="107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0:00:51.882" v="309" actId="20577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0:02:26.293" v="395" actId="20577"/>
          <ac:spMkLst>
            <pc:docMk/>
            <pc:sldMk cId="3229911202" sldId="260"/>
            <ac:spMk id="3" creationId="{A34E517C-2BDC-F78B-964E-7453D201DC23}"/>
          </ac:spMkLst>
        </pc:spChg>
        <pc:picChg chg="add mod">
          <ac:chgData name="Souto, LA (Luis)" userId="6293e4ac-383c-4cd2-a14b-39b4aa20a10f" providerId="ADAL" clId="{F1320959-C026-4817-A7A9-DCDF9DAD347B}" dt="2024-09-17T10:02:42.652" v="399" actId="1076"/>
          <ac:picMkLst>
            <pc:docMk/>
            <pc:sldMk cId="3229911202" sldId="260"/>
            <ac:picMk id="5" creationId="{FBF9A715-C0F8-532A-FCE5-65DDD4EE334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3:03:21.923" v="532" actId="1076"/>
        <pc:sldMkLst>
          <pc:docMk/>
          <pc:sldMk cId="4006858124" sldId="261"/>
        </pc:sldMkLst>
        <pc:spChg chg="mod">
          <ac:chgData name="Souto, LA (Luis)" userId="6293e4ac-383c-4cd2-a14b-39b4aa20a10f" providerId="ADAL" clId="{F1320959-C026-4817-A7A9-DCDF9DAD347B}" dt="2024-09-17T13:02:21.672" v="440" actId="20577"/>
          <ac:spMkLst>
            <pc:docMk/>
            <pc:sldMk cId="4006858124" sldId="261"/>
            <ac:spMk id="2" creationId="{B6C4EF8B-9CBB-613B-03FC-1CECBCF2F744}"/>
          </ac:spMkLst>
        </pc:spChg>
        <pc:spChg chg="mod">
          <ac:chgData name="Souto, LA (Luis)" userId="6293e4ac-383c-4cd2-a14b-39b4aa20a10f" providerId="ADAL" clId="{F1320959-C026-4817-A7A9-DCDF9DAD347B}" dt="2024-09-17T13:02:45.022" v="529" actId="20577"/>
          <ac:spMkLst>
            <pc:docMk/>
            <pc:sldMk cId="4006858124" sldId="261"/>
            <ac:spMk id="3" creationId="{1A49A3F4-1AFE-612A-C36D-73550A5FB4CA}"/>
          </ac:spMkLst>
        </pc:spChg>
        <pc:picChg chg="add mod">
          <ac:chgData name="Souto, LA (Luis)" userId="6293e4ac-383c-4cd2-a14b-39b4aa20a10f" providerId="ADAL" clId="{F1320959-C026-4817-A7A9-DCDF9DAD347B}" dt="2024-09-17T13:03:21.923" v="532" actId="1076"/>
          <ac:picMkLst>
            <pc:docMk/>
            <pc:sldMk cId="4006858124" sldId="261"/>
            <ac:picMk id="5" creationId="{71FC10E6-2074-A79B-F6EC-770DD511D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whats-new/csharp-9#primary-construc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null-coalescing-oper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8.0/default-interface-metho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proposals/csharp-8.0/default-interface-methods" TargetMode="External"/><Relationship Id="rId2" Type="http://schemas.openxmlformats.org/officeDocument/2006/relationships/hyperlink" Target="https://learn.microsoft.com/en-us/dotnet/standard/generics/ma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statements-expressions-operators/expres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switch-expr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builtin-types/rec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Primary Constructors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constructors allow a class to define its fields and properties directly in the constructor signature.</a:t>
            </a:r>
          </a:p>
          <a:p>
            <a:r>
              <a:rPr dirty="0"/>
              <a:t>This makes the code cleaner and more concise.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3298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Primary Constructors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Null Coalescing (??=) Operator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null coalescing operator (??=) assigns a value to a variable only if it is null.</a:t>
            </a:r>
          </a:p>
          <a:p>
            <a:r>
              <a:rPr dirty="0"/>
              <a:t>This is useful for default initialization.</a:t>
            </a:r>
          </a:p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/>
              <a:t>name ??= "Default Name";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DBF9D-46FF-E4A1-1062-07E5AF17D974}"/>
              </a:ext>
            </a:extLst>
          </p:cNvPr>
          <p:cNvSpPr txBox="1"/>
          <p:nvPr/>
        </p:nvSpPr>
        <p:spPr>
          <a:xfrm>
            <a:off x="2111229" y="51486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 Coalescing Operator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Handling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C# provides various ways to handle null values safely:</a:t>
            </a:r>
          </a:p>
          <a:p>
            <a:r>
              <a:rPr dirty="0"/>
              <a:t>- Null conditional operator (?.)</a:t>
            </a:r>
          </a:p>
          <a:p>
            <a:r>
              <a:rPr dirty="0"/>
              <a:t>- Null coalescing operator (??)</a:t>
            </a:r>
          </a:p>
          <a:p>
            <a:r>
              <a:rPr dirty="0"/>
              <a:t>- Null-forgiving operator (!)</a:t>
            </a:r>
          </a:p>
          <a:p>
            <a:r>
              <a:rPr dirty="0"/>
              <a:t>These operators help to avoid null reference exceptions.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Default Implementation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Interfaces in C# can now provide default method implementations.</a:t>
            </a:r>
          </a:p>
          <a:p>
            <a:r>
              <a:rPr dirty="0"/>
              <a:t>This allows developers to add new methods to interfaces without breaking existing implementations.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5089" y="4530056"/>
            <a:ext cx="48166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Default Implementation in Interfaces</a:t>
            </a:r>
            <a:r>
              <a:rPr lang="en-US"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Math Support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C# 10 and later versions provide generic math support, enabling the use of generic types in mathematical operations.</a:t>
            </a:r>
          </a:p>
          <a:p>
            <a:r>
              <a:rPr dirty="0"/>
              <a:t>With generic math, you can write type-agnostic code that works with numeric types, such as int, double, or float, while maintaining type safety.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84DD7-A5D0-CF0D-2F17-9D01E4FF289C}"/>
              </a:ext>
            </a:extLst>
          </p:cNvPr>
          <p:cNvSpPr txBox="1"/>
          <p:nvPr/>
        </p:nvSpPr>
        <p:spPr>
          <a:xfrm>
            <a:off x="2211897" y="5257801"/>
            <a:ext cx="33445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NL" dirty="0"/>
          </a:p>
          <a:p>
            <a:r>
              <a:rPr lang="en-US" dirty="0"/>
              <a:t>Generic Math support </a:t>
            </a:r>
            <a:r>
              <a:rPr lang="en-US" sz="1400" dirty="0">
                <a:hlinkClick r:id="rId2"/>
              </a:rPr>
              <a:t>(Read more)</a:t>
            </a:r>
            <a:endParaRPr lang="en-US" sz="1400" dirty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vs new()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Since C# 9.0 class initialization can be simplified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56D67-0575-C7FF-656E-5F5BC1F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2" y="2546773"/>
            <a:ext cx="7328283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484B-CD1A-9E83-7AC1-66D89171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initialization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517C-2BDC-F78B-964E-7453D20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 of collections such as lists and arrays can be simplified.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A715-C0F8-532A-FCE5-65DDD4E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74" y="2786976"/>
            <a:ext cx="6984223" cy="1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EF8B-9CBB-613B-03FC-1CECBCF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of collections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A3F4-1AFE-612A-C36D-73550A5F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it is possible to use the spread element “..” to concatenate lists/arrays.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C10E6-2074-A79B-F6EC-770DD511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6" y="2814594"/>
            <a:ext cx="8195687" cy="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Expression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expression in C# is a sequence of operators and operands that evaluates to a single value.</a:t>
            </a:r>
          </a:p>
          <a:p>
            <a:r>
              <a:rPr dirty="0"/>
              <a:t>Examples: Arithmetic, logical, and method call expressions.</a:t>
            </a:r>
            <a:endParaRPr lang="en-GB" dirty="0"/>
          </a:p>
          <a:p>
            <a:r>
              <a:rPr lang="en-GB" dirty="0"/>
              <a:t>Alternative definition: anything that can be at the right of an equal sign.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28160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Expression in C#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Switch expressions are a more concise and readable alternative to traditional switch statements.</a:t>
            </a:r>
          </a:p>
          <a:p>
            <a:r>
              <a:rPr dirty="0"/>
              <a:t>They evaluate a single expression and return a value based on the match.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5029201"/>
            <a:ext cx="30911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Switch Expressions</a:t>
            </a:r>
            <a:r>
              <a:rPr sz="140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Records are a reference type that provide built-in functionality for encapsulating data.</a:t>
            </a:r>
          </a:p>
          <a:p>
            <a:r>
              <a:rPr dirty="0"/>
              <a:t>They are used for immutable data models.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public record Person(string FirstName, string </a:t>
            </a:r>
            <a:r>
              <a:rPr dirty="0" err="1"/>
              <a:t>LastName</a:t>
            </a:r>
            <a:r>
              <a:rPr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1" y="5029201"/>
            <a:ext cx="255313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Records in C#</a:t>
            </a:r>
            <a:r>
              <a:rPr sz="1400" dirty="0">
                <a:hlinkClick r:id="rId2"/>
              </a:rPr>
              <a:t> (Read more)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var vs new()</vt:lpstr>
      <vt:lpstr>Collection initialization</vt:lpstr>
      <vt:lpstr>Concatenation of collections</vt:lpstr>
      <vt:lpstr>What is an Expression in C#</vt:lpstr>
      <vt:lpstr>Switch Expressions</vt:lpstr>
      <vt:lpstr>Records in C#</vt:lpstr>
      <vt:lpstr>Primary Constructors in C#</vt:lpstr>
      <vt:lpstr>Null Coalescing (??=) Operator in C#</vt:lpstr>
      <vt:lpstr>Null Handling in C#</vt:lpstr>
      <vt:lpstr>Default Implementation in Interfaces</vt:lpstr>
      <vt:lpstr>Generic Math Support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Combi, A (Alessandro)</cp:lastModifiedBy>
  <cp:revision>2</cp:revision>
  <dcterms:created xsi:type="dcterms:W3CDTF">2024-09-17T07:33:55Z</dcterms:created>
  <dcterms:modified xsi:type="dcterms:W3CDTF">2024-09-18T07:49:14Z</dcterms:modified>
</cp:coreProperties>
</file>