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10" dt="2024-09-17T09:21:3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modSld">
      <pc:chgData name="Souto, LA (Luis)" userId="6293e4ac-383c-4cd2-a14b-39b4aa20a10f" providerId="ADAL" clId="{F1320959-C026-4817-A7A9-DCDF9DAD347B}" dt="2024-09-17T13:03:21.923" v="532" actId="1076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">
        <pc:chgData name="Souto, LA (Luis)" userId="6293e4ac-383c-4cd2-a14b-39b4aa20a10f" providerId="ADAL" clId="{F1320959-C026-4817-A7A9-DCDF9DAD347B}" dt="2024-09-17T07:36:32.656" v="73" actId="20577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07:36:32.656" v="73" actId="20577"/>
          <ac:spMkLst>
            <pc:docMk/>
            <pc:sldMk cId="265969760" sldId="257"/>
            <ac:spMk id="2" creationId="{501F0B1A-84F3-ADA6-1719-D3A524894D11}"/>
          </ac:spMkLst>
        </pc:spChg>
      </pc:sldChg>
      <pc:sldChg chg="modSp new mod">
        <pc:chgData name="Souto, LA (Luis)" userId="6293e4ac-383c-4cd2-a14b-39b4aa20a10f" providerId="ADAL" clId="{F1320959-C026-4817-A7A9-DCDF9DAD347B}" dt="2024-09-17T08:02:48.574" v="103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08:02:48.574" v="103" actId="20577"/>
          <ac:spMkLst>
            <pc:docMk/>
            <pc:sldMk cId="682547770" sldId="258"/>
            <ac:spMk id="2" creationId="{EE6CFEBF-3B0B-49CF-AECB-82F91D455D13}"/>
          </ac:spMkLst>
        </pc:spChg>
      </pc:sldChg>
      <pc:sldChg chg="addSp delSp modSp new mod">
        <pc:chgData name="Souto, LA (Luis)" userId="6293e4ac-383c-4cd2-a14b-39b4aa20a10f" providerId="ADAL" clId="{F1320959-C026-4817-A7A9-DCDF9DAD347B}" dt="2024-09-17T09:24:01.903" v="26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09:18:36.585" v="132" actId="20577"/>
          <ac:spMkLst>
            <pc:docMk/>
            <pc:sldMk cId="3678909553" sldId="259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09:23:32.851" v="263" actId="20577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mod">
          <ac:chgData name="Souto, LA (Luis)" userId="6293e4ac-383c-4cd2-a14b-39b4aa20a10f" providerId="ADAL" clId="{F1320959-C026-4817-A7A9-DCDF9DAD347B}" dt="2024-09-17T09:24:01.903" v="267" actId="1076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0:02:42.652" v="399" actId="107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0:00:51.882" v="309" actId="20577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0:02:26.293" v="395" actId="20577"/>
          <ac:spMkLst>
            <pc:docMk/>
            <pc:sldMk cId="3229911202" sldId="260"/>
            <ac:spMk id="3" creationId="{A34E517C-2BDC-F78B-964E-7453D201DC23}"/>
          </ac:spMkLst>
        </pc:spChg>
        <pc:picChg chg="add mod">
          <ac:chgData name="Souto, LA (Luis)" userId="6293e4ac-383c-4cd2-a14b-39b4aa20a10f" providerId="ADAL" clId="{F1320959-C026-4817-A7A9-DCDF9DAD347B}" dt="2024-09-17T10:02:42.652" v="399" actId="1076"/>
          <ac:picMkLst>
            <pc:docMk/>
            <pc:sldMk cId="3229911202" sldId="260"/>
            <ac:picMk id="5" creationId="{FBF9A715-C0F8-532A-FCE5-65DDD4EE334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3:03:21.923" v="532" actId="1076"/>
        <pc:sldMkLst>
          <pc:docMk/>
          <pc:sldMk cId="4006858124" sldId="261"/>
        </pc:sldMkLst>
        <pc:spChg chg="mod">
          <ac:chgData name="Souto, LA (Luis)" userId="6293e4ac-383c-4cd2-a14b-39b4aa20a10f" providerId="ADAL" clId="{F1320959-C026-4817-A7A9-DCDF9DAD347B}" dt="2024-09-17T13:02:21.672" v="440" actId="20577"/>
          <ac:spMkLst>
            <pc:docMk/>
            <pc:sldMk cId="4006858124" sldId="261"/>
            <ac:spMk id="2" creationId="{B6C4EF8B-9CBB-613B-03FC-1CECBCF2F744}"/>
          </ac:spMkLst>
        </pc:spChg>
        <pc:spChg chg="mod">
          <ac:chgData name="Souto, LA (Luis)" userId="6293e4ac-383c-4cd2-a14b-39b4aa20a10f" providerId="ADAL" clId="{F1320959-C026-4817-A7A9-DCDF9DAD347B}" dt="2024-09-17T13:02:45.022" v="529" actId="20577"/>
          <ac:spMkLst>
            <pc:docMk/>
            <pc:sldMk cId="4006858124" sldId="261"/>
            <ac:spMk id="3" creationId="{1A49A3F4-1AFE-612A-C36D-73550A5FB4CA}"/>
          </ac:spMkLst>
        </pc:spChg>
        <pc:picChg chg="add mod">
          <ac:chgData name="Souto, LA (Luis)" userId="6293e4ac-383c-4cd2-a14b-39b4aa20a10f" providerId="ADAL" clId="{F1320959-C026-4817-A7A9-DCDF9DAD347B}" dt="2024-09-17T13:03:21.923" v="532" actId="1076"/>
          <ac:picMkLst>
            <pc:docMk/>
            <pc:sldMk cId="4006858124" sldId="261"/>
            <ac:picMk id="5" creationId="{71FC10E6-2074-A79B-F6EC-770DD511D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File-scoped namespaces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vs new()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Since C# 9.0 class initialization can be simplified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56D67-0575-C7FF-656E-5F5BC1FA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62" y="2546773"/>
            <a:ext cx="7328283" cy="1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484B-CD1A-9E83-7AC1-66D89171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initialization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517C-2BDC-F78B-964E-7453D20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 of collections such as lists and arrays can be simplified.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A715-C0F8-532A-FCE5-65DDD4E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74" y="2786976"/>
            <a:ext cx="6984223" cy="10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EF8B-9CBB-613B-03FC-1CECBCF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of collections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A3F4-1AFE-612A-C36D-73550A5F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it is possible to use the spread element “..” to concatenate lists/arrays.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C10E6-2074-A79B-F6EC-770DD511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6" y="2814594"/>
            <a:ext cx="8195687" cy="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var vs new()</vt:lpstr>
      <vt:lpstr>Collection initialization</vt:lpstr>
      <vt:lpstr>Concatenation of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Combi, A (Alessandro)</cp:lastModifiedBy>
  <cp:revision>3</cp:revision>
  <dcterms:created xsi:type="dcterms:W3CDTF">2024-09-17T07:33:55Z</dcterms:created>
  <dcterms:modified xsi:type="dcterms:W3CDTF">2024-09-18T07:52:06Z</dcterms:modified>
</cp:coreProperties>
</file>