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2" d="100"/>
          <a:sy n="152" d="100"/>
        </p:scale>
        <p:origin x="2060" y="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dotnet/csharp/programming-guide/statements-expressions-operators/expression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dotnet/csharp/language-reference/operators/switch-express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dotnet/csharp/language-reference/builtin-types/recor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dotnet/csharp/whats-new/csharp-9#primary-constructor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dotnet/csharp/language-reference/operators/null-coalescing-operato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dotnet/csharp/language-reference/proposals/csharp-8.0/default-interface-method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C# Concepts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Expression, Switch Expressions, Records, and more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an Expression in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An expression in C# is a sequence of operators and operands that evaluates to a single value.</a:t>
            </a:r>
          </a:p>
          <a:p>
            <a:r>
              <a:rPr dirty="0"/>
              <a:t>Examples: Arithmetic, logical, and method call expressions.</a:t>
            </a:r>
            <a:endParaRPr lang="en-GB" dirty="0"/>
          </a:p>
          <a:p>
            <a:r>
              <a:rPr lang="en-GB" dirty="0"/>
              <a:t>Alternative definition: anything that can be at the right of an equal sign.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5029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r>
              <a:t>Expression in C#</a:t>
            </a:r>
            <a:r>
              <a:rPr sz="1400">
                <a:hlinkClick r:id="rId2"/>
              </a:rPr>
              <a:t> (Read more)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Switch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Switch expressions are a more concise and readable alternative to traditional switch statements.</a:t>
            </a:r>
          </a:p>
          <a:p>
            <a:r>
              <a:rPr dirty="0"/>
              <a:t>They evaluate a single expression and return a value based on the match.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029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r>
              <a:t>Switch Expressions</a:t>
            </a:r>
            <a:r>
              <a:rPr sz="1400">
                <a:hlinkClick r:id="rId2"/>
              </a:rPr>
              <a:t> (Read more)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Records in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Records are a reference type that provide built-in functionality for encapsulating data.</a:t>
            </a:r>
          </a:p>
          <a:p>
            <a:r>
              <a:rPr dirty="0"/>
              <a:t>They are used for immutable data models.</a:t>
            </a:r>
          </a:p>
          <a:p>
            <a:r>
              <a:rPr dirty="0"/>
              <a:t>Example:</a:t>
            </a:r>
            <a:br>
              <a:rPr dirty="0"/>
            </a:br>
            <a:r>
              <a:rPr dirty="0"/>
              <a:t>public record Person(string FirstName, string </a:t>
            </a:r>
            <a:r>
              <a:rPr dirty="0" err="1"/>
              <a:t>LastName</a:t>
            </a:r>
            <a:r>
              <a:rPr dirty="0"/>
              <a:t>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5029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r>
              <a:rPr dirty="0"/>
              <a:t>Records in C#</a:t>
            </a:r>
            <a:r>
              <a:rPr sz="1400" dirty="0">
                <a:hlinkClick r:id="rId2"/>
              </a:rPr>
              <a:t> (Read more)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Primary Constructors in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Primary constructors allow a class to define its fields and properties directly in the constructor signature.</a:t>
            </a:r>
          </a:p>
          <a:p>
            <a:r>
              <a:rPr dirty="0"/>
              <a:t>This makes the code cleaner and more concise.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029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r>
              <a:rPr dirty="0"/>
              <a:t>Primary Constructors</a:t>
            </a:r>
            <a:r>
              <a:rPr sz="1400" dirty="0">
                <a:hlinkClick r:id="rId2"/>
              </a:rPr>
              <a:t> (Read more)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Null Coalescing (??=) Operator in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The null coalescing operator (??=) assigns a value to a variable only if it is null.</a:t>
            </a:r>
          </a:p>
          <a:p>
            <a:r>
              <a:rPr dirty="0"/>
              <a:t>This is useful for default initialization.</a:t>
            </a:r>
          </a:p>
          <a:p>
            <a:r>
              <a:rPr lang="en-GB" dirty="0"/>
              <a:t>Example:</a:t>
            </a:r>
            <a:br>
              <a:rPr lang="en-GB" dirty="0"/>
            </a:br>
            <a:r>
              <a:rPr lang="en-GB" dirty="0"/>
              <a:t>name ??= "Default Name";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7DBF9D-46FF-E4A1-1062-07E5AF17D974}"/>
              </a:ext>
            </a:extLst>
          </p:cNvPr>
          <p:cNvSpPr txBox="1"/>
          <p:nvPr/>
        </p:nvSpPr>
        <p:spPr>
          <a:xfrm>
            <a:off x="587229" y="514863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Null Coalescing Operator</a:t>
            </a:r>
            <a:r>
              <a:rPr lang="en-US" sz="1400" dirty="0">
                <a:hlinkClick r:id="rId2"/>
              </a:rPr>
              <a:t> (Read more)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Null Handling in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C# provides various ways to handle null values safely:</a:t>
            </a:r>
          </a:p>
          <a:p>
            <a:r>
              <a:rPr dirty="0"/>
              <a:t>- Null conditional operator (?.)</a:t>
            </a:r>
          </a:p>
          <a:p>
            <a:r>
              <a:rPr dirty="0"/>
              <a:t>- Null coalescing operator (??)</a:t>
            </a:r>
          </a:p>
          <a:p>
            <a:r>
              <a:rPr dirty="0"/>
              <a:t>- Null-forgiving operator (!)</a:t>
            </a:r>
          </a:p>
          <a:p>
            <a:r>
              <a:rPr dirty="0"/>
              <a:t>These operators help to avoid null reference exceptions.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Default Implementation in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Interfaces in C# can now provide default method implementations.</a:t>
            </a:r>
          </a:p>
          <a:p>
            <a:r>
              <a:rPr dirty="0"/>
              <a:t>This allows developers to add new methods to interfaces without breaking existing implementations.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1089" y="4530055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lang="en-NL" dirty="0"/>
          </a:p>
          <a:p>
            <a:r>
              <a:rPr lang="en-US" dirty="0"/>
              <a:t>Default Implementation in Interfaces</a:t>
            </a:r>
            <a:r>
              <a:rPr lang="en-US" sz="1400" dirty="0">
                <a:hlinkClick r:id="rId2"/>
              </a:rPr>
              <a:t> (Read more)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Generic Math Support in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C# 10 and later versions provide generic math support, enabling the use of generic types in mathematical operations.</a:t>
            </a:r>
          </a:p>
          <a:p>
            <a:r>
              <a:rPr dirty="0"/>
              <a:t>With generic math, you can write type-agnostic code that works with numeric types, such as int, double, or float, while maintaining type safety.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371</Words>
  <Application>Microsoft Office PowerPoint</Application>
  <PresentationFormat>On-screen Show (4:3)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C# Concepts Overview</vt:lpstr>
      <vt:lpstr>What is an Expression in C#</vt:lpstr>
      <vt:lpstr>Switch Expressions</vt:lpstr>
      <vt:lpstr>Records in C#</vt:lpstr>
      <vt:lpstr>Primary Constructors in C#</vt:lpstr>
      <vt:lpstr>Null Coalescing (??=) Operator in C#</vt:lpstr>
      <vt:lpstr>Null Handling in C#</vt:lpstr>
      <vt:lpstr>Default Implementation in Interfaces</vt:lpstr>
      <vt:lpstr>Generic Math Support in C#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Combi, A (Alessandro)</cp:lastModifiedBy>
  <cp:revision>7</cp:revision>
  <dcterms:created xsi:type="dcterms:W3CDTF">2013-01-27T09:14:16Z</dcterms:created>
  <dcterms:modified xsi:type="dcterms:W3CDTF">2024-09-17T15:39:38Z</dcterms:modified>
  <cp:category/>
</cp:coreProperties>
</file>