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20959-C026-4817-A7A9-DCDF9DAD347B}" v="10" dt="2024-09-17T09:21:31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to, LA (Luis)" userId="6293e4ac-383c-4cd2-a14b-39b4aa20a10f" providerId="ADAL" clId="{F1320959-C026-4817-A7A9-DCDF9DAD347B}"/>
    <pc:docChg chg="undo custSel addSld modSld">
      <pc:chgData name="Souto, LA (Luis)" userId="6293e4ac-383c-4cd2-a14b-39b4aa20a10f" providerId="ADAL" clId="{F1320959-C026-4817-A7A9-DCDF9DAD347B}" dt="2024-09-17T10:02:42.652" v="399" actId="1076"/>
      <pc:docMkLst>
        <pc:docMk/>
      </pc:docMkLst>
      <pc:sldChg chg="modSp mod">
        <pc:chgData name="Souto, LA (Luis)" userId="6293e4ac-383c-4cd2-a14b-39b4aa20a10f" providerId="ADAL" clId="{F1320959-C026-4817-A7A9-DCDF9DAD347B}" dt="2024-09-17T07:35:23.708" v="38" actId="20577"/>
        <pc:sldMkLst>
          <pc:docMk/>
          <pc:sldMk cId="3266916367" sldId="256"/>
        </pc:sldMkLst>
        <pc:spChg chg="mod">
          <ac:chgData name="Souto, LA (Luis)" userId="6293e4ac-383c-4cd2-a14b-39b4aa20a10f" providerId="ADAL" clId="{F1320959-C026-4817-A7A9-DCDF9DAD347B}" dt="2024-09-17T07:35:23.708" v="38" actId="20577"/>
          <ac:spMkLst>
            <pc:docMk/>
            <pc:sldMk cId="3266916367" sldId="256"/>
            <ac:spMk id="3" creationId="{6BE76AE3-A35A-FBB6-83E2-E5759C8001AE}"/>
          </ac:spMkLst>
        </pc:spChg>
      </pc:sldChg>
      <pc:sldChg chg="modSp new mod">
        <pc:chgData name="Souto, LA (Luis)" userId="6293e4ac-383c-4cd2-a14b-39b4aa20a10f" providerId="ADAL" clId="{F1320959-C026-4817-A7A9-DCDF9DAD347B}" dt="2024-09-17T07:36:32.656" v="73" actId="20577"/>
        <pc:sldMkLst>
          <pc:docMk/>
          <pc:sldMk cId="265969760" sldId="257"/>
        </pc:sldMkLst>
        <pc:spChg chg="mod">
          <ac:chgData name="Souto, LA (Luis)" userId="6293e4ac-383c-4cd2-a14b-39b4aa20a10f" providerId="ADAL" clId="{F1320959-C026-4817-A7A9-DCDF9DAD347B}" dt="2024-09-17T07:36:32.656" v="73" actId="20577"/>
          <ac:spMkLst>
            <pc:docMk/>
            <pc:sldMk cId="265969760" sldId="257"/>
            <ac:spMk id="2" creationId="{501F0B1A-84F3-ADA6-1719-D3A524894D11}"/>
          </ac:spMkLst>
        </pc:spChg>
      </pc:sldChg>
      <pc:sldChg chg="modSp new mod">
        <pc:chgData name="Souto, LA (Luis)" userId="6293e4ac-383c-4cd2-a14b-39b4aa20a10f" providerId="ADAL" clId="{F1320959-C026-4817-A7A9-DCDF9DAD347B}" dt="2024-09-17T08:02:48.574" v="103" actId="20577"/>
        <pc:sldMkLst>
          <pc:docMk/>
          <pc:sldMk cId="682547770" sldId="258"/>
        </pc:sldMkLst>
        <pc:spChg chg="mod">
          <ac:chgData name="Souto, LA (Luis)" userId="6293e4ac-383c-4cd2-a14b-39b4aa20a10f" providerId="ADAL" clId="{F1320959-C026-4817-A7A9-DCDF9DAD347B}" dt="2024-09-17T08:02:48.574" v="103" actId="20577"/>
          <ac:spMkLst>
            <pc:docMk/>
            <pc:sldMk cId="682547770" sldId="258"/>
            <ac:spMk id="2" creationId="{EE6CFEBF-3B0B-49CF-AECB-82F91D455D13}"/>
          </ac:spMkLst>
        </pc:spChg>
      </pc:sldChg>
      <pc:sldChg chg="addSp delSp modSp new mod">
        <pc:chgData name="Souto, LA (Luis)" userId="6293e4ac-383c-4cd2-a14b-39b4aa20a10f" providerId="ADAL" clId="{F1320959-C026-4817-A7A9-DCDF9DAD347B}" dt="2024-09-17T09:24:01.903" v="267" actId="1076"/>
        <pc:sldMkLst>
          <pc:docMk/>
          <pc:sldMk cId="3678909553" sldId="259"/>
        </pc:sldMkLst>
        <pc:spChg chg="mod">
          <ac:chgData name="Souto, LA (Luis)" userId="6293e4ac-383c-4cd2-a14b-39b4aa20a10f" providerId="ADAL" clId="{F1320959-C026-4817-A7A9-DCDF9DAD347B}" dt="2024-09-17T09:18:36.585" v="132" actId="20577"/>
          <ac:spMkLst>
            <pc:docMk/>
            <pc:sldMk cId="3678909553" sldId="259"/>
            <ac:spMk id="2" creationId="{BA2A60FF-5871-64A5-ABEB-6CC8D3D8BC61}"/>
          </ac:spMkLst>
        </pc:spChg>
        <pc:spChg chg="mod">
          <ac:chgData name="Souto, LA (Luis)" userId="6293e4ac-383c-4cd2-a14b-39b4aa20a10f" providerId="ADAL" clId="{F1320959-C026-4817-A7A9-DCDF9DAD347B}" dt="2024-09-17T09:23:32.851" v="263" actId="20577"/>
          <ac:spMkLst>
            <pc:docMk/>
            <pc:sldMk cId="3678909553" sldId="259"/>
            <ac:spMk id="3" creationId="{14A4DC80-4868-5885-71EB-B6553F1DF86C}"/>
          </ac:spMkLst>
        </pc:spChg>
        <pc:spChg chg="add del mod">
          <ac:chgData name="Souto, LA (Luis)" userId="6293e4ac-383c-4cd2-a14b-39b4aa20a10f" providerId="ADAL" clId="{F1320959-C026-4817-A7A9-DCDF9DAD347B}" dt="2024-09-17T09:21:31.440" v="248" actId="478"/>
          <ac:spMkLst>
            <pc:docMk/>
            <pc:sldMk cId="3678909553" sldId="259"/>
            <ac:spMk id="4" creationId="{A7176F2E-EED3-8DC4-FC35-47EBB03B093C}"/>
          </ac:spMkLst>
        </pc:spChg>
        <pc:picChg chg="add del mod">
          <ac:chgData name="Souto, LA (Luis)" userId="6293e4ac-383c-4cd2-a14b-39b4aa20a10f" providerId="ADAL" clId="{F1320959-C026-4817-A7A9-DCDF9DAD347B}" dt="2024-09-17T09:23:34.765" v="264" actId="478"/>
          <ac:picMkLst>
            <pc:docMk/>
            <pc:sldMk cId="3678909553" sldId="259"/>
            <ac:picMk id="6" creationId="{1534F957-E068-3B0C-2869-2F6F6942C1F2}"/>
          </ac:picMkLst>
        </pc:picChg>
        <pc:picChg chg="add mod">
          <ac:chgData name="Souto, LA (Luis)" userId="6293e4ac-383c-4cd2-a14b-39b4aa20a10f" providerId="ADAL" clId="{F1320959-C026-4817-A7A9-DCDF9DAD347B}" dt="2024-09-17T09:24:01.903" v="267" actId="1076"/>
          <ac:picMkLst>
            <pc:docMk/>
            <pc:sldMk cId="3678909553" sldId="259"/>
            <ac:picMk id="8" creationId="{46156D67-0575-C7FF-656E-5F5BC1FA8D10}"/>
          </ac:picMkLst>
        </pc:picChg>
      </pc:sldChg>
      <pc:sldChg chg="addSp modSp new mod">
        <pc:chgData name="Souto, LA (Luis)" userId="6293e4ac-383c-4cd2-a14b-39b4aa20a10f" providerId="ADAL" clId="{F1320959-C026-4817-A7A9-DCDF9DAD347B}" dt="2024-09-17T10:02:42.652" v="399" actId="1076"/>
        <pc:sldMkLst>
          <pc:docMk/>
          <pc:sldMk cId="3229911202" sldId="260"/>
        </pc:sldMkLst>
        <pc:spChg chg="mod">
          <ac:chgData name="Souto, LA (Luis)" userId="6293e4ac-383c-4cd2-a14b-39b4aa20a10f" providerId="ADAL" clId="{F1320959-C026-4817-A7A9-DCDF9DAD347B}" dt="2024-09-17T10:00:51.882" v="309" actId="20577"/>
          <ac:spMkLst>
            <pc:docMk/>
            <pc:sldMk cId="3229911202" sldId="260"/>
            <ac:spMk id="2" creationId="{4FF3484B-CD1A-9E83-7AC1-66D89171B1C4}"/>
          </ac:spMkLst>
        </pc:spChg>
        <pc:spChg chg="mod">
          <ac:chgData name="Souto, LA (Luis)" userId="6293e4ac-383c-4cd2-a14b-39b4aa20a10f" providerId="ADAL" clId="{F1320959-C026-4817-A7A9-DCDF9DAD347B}" dt="2024-09-17T10:02:26.293" v="395" actId="20577"/>
          <ac:spMkLst>
            <pc:docMk/>
            <pc:sldMk cId="3229911202" sldId="260"/>
            <ac:spMk id="3" creationId="{A34E517C-2BDC-F78B-964E-7453D201DC23}"/>
          </ac:spMkLst>
        </pc:spChg>
        <pc:picChg chg="add mod">
          <ac:chgData name="Souto, LA (Luis)" userId="6293e4ac-383c-4cd2-a14b-39b4aa20a10f" providerId="ADAL" clId="{F1320959-C026-4817-A7A9-DCDF9DAD347B}" dt="2024-09-17T10:02:42.652" v="399" actId="1076"/>
          <ac:picMkLst>
            <pc:docMk/>
            <pc:sldMk cId="3229911202" sldId="260"/>
            <ac:picMk id="5" creationId="{FBF9A715-C0F8-532A-FCE5-65DDD4EE33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2C19-4F53-DC29-DDAA-499375B34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BAE7-BEAF-89D1-ED4D-8DAEE5D89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41B9-0224-72DA-11AF-3EE797B7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3CDB-954F-6BE3-D5A4-650B6C92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0417-A1FF-5E50-B77A-1C46C5C6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30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DC0-97C6-8E83-6576-494255F6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4150-05DE-3F98-D4FA-DCC90D9C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EC97-BB31-41D9-088D-4A788125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F8AC-071F-FC94-6500-21CFA343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087F-998F-A72A-AA90-D9896FEA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7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4B8F8-8D65-322C-758A-0A6739A5F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31817-7B19-BA44-E94C-F5E427D9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5A6F-2650-9C82-CD09-64B48B7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118A-6755-E817-0B7F-01D08DB5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5E2F-0783-4C22-126D-31E2B60D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69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2BEF-4178-7413-3534-8A64287E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58FD-80B6-9EB2-AF5E-D0C7006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7DC4-68F4-4DA6-352D-3324626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6DB4-6490-16A9-9894-6A7D8AAA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9598-994E-80F2-C848-796B0C0E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445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99BB-D16E-1AE7-2232-EC023A2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5149-F0CA-4443-51A2-DEB9F9903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418E-DC80-D118-DD41-A7D26F3E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1E02-CAA8-6224-B026-37B1ABE8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F0B0-330F-099A-8399-22A6C3D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51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D0FB-B603-C27D-5EFD-E05F95A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4997-0228-ABB8-1D69-70781D57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0C98D-EFFE-8142-378B-BAAEE91B4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50A4-33FA-C97E-CB6B-070D8E6F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8F271-8C4B-6B28-FF2C-9E6A3B95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2E13-A352-0325-2368-8600F355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10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2785-9FBA-1229-332E-77564354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AD92-EA86-7DE7-4D25-0041A375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09692-164B-211F-9C18-EB9616D9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1D18D-CB43-EED8-443D-E23F8C199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7A4C9-5AE6-0E6F-DE59-8D86C60B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610FD-6388-FCAA-3676-63583E77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812A0-BABE-BB17-A34E-1877171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F159-6187-EE62-AD7C-006938E9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860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F87-E8C9-79D7-B710-3524539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D1DF-E022-9548-7882-4F2434FB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D498B-5A83-1780-787F-6CF7BA6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1F0F-A1DF-0F91-7341-E67BCEF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3FE5D-3828-09D8-556C-70D07FB9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8749-DB69-0A3D-7C97-D840C1EA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3B62-E941-102A-C97A-905927B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540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A98C-B78B-F2BB-FDAE-C8DE83B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41E0B-0D20-F995-5FA7-18625127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640CF-3B9A-6393-FD33-9288BBBF3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33D45-6AC8-18E4-60FE-6065B40E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32F2-74A2-84C7-B7FE-BBD7F26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86AE-D9C0-5695-6D9F-0917CD2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83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6885-3CA3-D0F2-FBC3-D7F3F4D8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C9267-BCBB-6566-8EAE-7FEA21470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A4CA-C0D9-35F8-9C41-EA26E8FF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60F88-174B-1877-6D74-62388BFD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7D29A-5BDE-230B-8D15-2121BB5F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7E74-25D6-BEC8-CD23-289A8444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69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D090-391A-BE2E-BCEC-1B6934B1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9FF9-97A6-7055-91DB-BDDD9F8D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792-EB0E-4754-0DC9-0C0F86898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A787-578D-48EC-8B53-5DC15E44E951}" type="datetimeFigureOut">
              <a:rPr lang="en-NL" smtClean="0"/>
              <a:t>17/09/2024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62E3-60CB-0BB1-8AE0-296B181D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FA6-88B6-7077-3E14-43CC5CB11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AABD7-B908-4122-9BE9-54400C8621D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438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E8B5-C21D-579A-CC62-06F33B21C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From C# 7.3 to 12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6AE3-A35A-FBB6-83E2-E5759C800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new features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69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0B1A-84F3-ADA6-1719-D3A52489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access .</a:t>
            </a:r>
            <a:r>
              <a:rPr lang="en-GB" dirty="0" err="1"/>
              <a:t>csproj</a:t>
            </a:r>
            <a:r>
              <a:rPr lang="en-GB" dirty="0"/>
              <a:t> files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AC36-36AB-72B5-84B7-11603C33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96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FEBF-3B0B-49CF-AECB-82F91D45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File-scoped namespaces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5FE-D71E-F2BD-B9CC-83362D09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254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0FF-5871-64A5-ABEB-6CC8D3D8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 vs new()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DC80-4868-5885-71EB-B6553F1D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Since C# 9.0 class initialization can be simplified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56D67-0575-C7FF-656E-5F5BC1FA8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62" y="2546773"/>
            <a:ext cx="7328283" cy="11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0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484B-CD1A-9E83-7AC1-66D89171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initialization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E517C-2BDC-F78B-964E-7453D201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7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Initialization of collections such as lists and arrays can be simplified.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9A715-C0F8-532A-FCE5-65DDD4E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74" y="2786976"/>
            <a:ext cx="6984223" cy="10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1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From C# 7.3 to 12</vt:lpstr>
      <vt:lpstr>How to access .csproj files</vt:lpstr>
      <vt:lpstr>File-scoped namespaces</vt:lpstr>
      <vt:lpstr>var vs new()</vt:lpstr>
      <vt:lpstr>Collection initialization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Souto, LA (Luis)</dc:creator>
  <cp:lastModifiedBy>Souto, LA (Luis)</cp:lastModifiedBy>
  <cp:revision>1</cp:revision>
  <dcterms:created xsi:type="dcterms:W3CDTF">2024-09-17T07:33:55Z</dcterms:created>
  <dcterms:modified xsi:type="dcterms:W3CDTF">2024-09-17T10:02:43Z</dcterms:modified>
</cp:coreProperties>
</file>