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32" dt="2024-09-17T13:40:4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delSld modSld">
      <pc:chgData name="Souto, LA (Luis)" userId="6293e4ac-383c-4cd2-a14b-39b4aa20a10f" providerId="ADAL" clId="{F1320959-C026-4817-A7A9-DCDF9DAD347B}" dt="2024-09-17T13:40:47.565" v="1075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 setBg">
        <pc:chgData name="Souto, LA (Luis)" userId="6293e4ac-383c-4cd2-a14b-39b4aa20a10f" providerId="ADAL" clId="{F1320959-C026-4817-A7A9-DCDF9DAD347B}" dt="2024-09-17T13:40:47.565" v="1075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13:40:47.565" v="1075"/>
          <ac:spMkLst>
            <pc:docMk/>
            <pc:sldMk cId="265969760" sldId="257"/>
            <ac:spMk id="2" creationId="{501F0B1A-84F3-ADA6-1719-D3A524894D11}"/>
          </ac:spMkLst>
        </pc:spChg>
        <pc:spChg chg="mod">
          <ac:chgData name="Souto, LA (Luis)" userId="6293e4ac-383c-4cd2-a14b-39b4aa20a10f" providerId="ADAL" clId="{F1320959-C026-4817-A7A9-DCDF9DAD347B}" dt="2024-09-17T13:40:47.565" v="1075"/>
          <ac:spMkLst>
            <pc:docMk/>
            <pc:sldMk cId="265969760" sldId="257"/>
            <ac:spMk id="3" creationId="{7F1EAC36-36AB-72B5-84B7-11603C3317EA}"/>
          </ac:spMkLst>
        </pc:spChg>
      </pc:sldChg>
      <pc:sldChg chg="addSp delSp modSp new mod setBg">
        <pc:chgData name="Souto, LA (Luis)" userId="6293e4ac-383c-4cd2-a14b-39b4aa20a10f" providerId="ADAL" clId="{F1320959-C026-4817-A7A9-DCDF9DAD347B}" dt="2024-09-17T13:34:29.941" v="1041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" creationId="{EE6CFEBF-3B0B-49CF-AECB-82F91D455D13}"/>
          </ac:spMkLst>
        </pc:spChg>
        <pc:spChg chg="mod">
          <ac:chgData name="Souto, LA (Luis)" userId="6293e4ac-383c-4cd2-a14b-39b4aa20a10f" providerId="ADAL" clId="{F1320959-C026-4817-A7A9-DCDF9DAD347B}" dt="2024-09-17T13:34:29.941" v="1041" actId="20577"/>
          <ac:spMkLst>
            <pc:docMk/>
            <pc:sldMk cId="682547770" sldId="258"/>
            <ac:spMk id="3" creationId="{F78E95FE-D71E-F2BD-B9CC-83362D0976A7}"/>
          </ac:spMkLst>
        </pc:spChg>
        <pc:spChg chg="add del mod">
          <ac:chgData name="Souto, LA (Luis)" userId="6293e4ac-383c-4cd2-a14b-39b4aa20a10f" providerId="ADAL" clId="{F1320959-C026-4817-A7A9-DCDF9DAD347B}" dt="2024-09-17T13:27:15.707" v="903" actId="478"/>
          <ac:spMkLst>
            <pc:docMk/>
            <pc:sldMk cId="682547770" sldId="258"/>
            <ac:spMk id="8" creationId="{717956D0-55A2-070A-AD91-D122F25CE00F}"/>
          </ac:spMkLst>
        </pc:spChg>
        <pc:spChg chg="add del mod">
          <ac:chgData name="Souto, LA (Luis)" userId="6293e4ac-383c-4cd2-a14b-39b4aa20a10f" providerId="ADAL" clId="{F1320959-C026-4817-A7A9-DCDF9DAD347B}" dt="2024-09-17T13:27:20.271" v="904" actId="478"/>
          <ac:spMkLst>
            <pc:docMk/>
            <pc:sldMk cId="682547770" sldId="258"/>
            <ac:spMk id="9" creationId="{054DCFB2-C2F3-E9AF-008D-74D9FBA235EB}"/>
          </ac:spMkLst>
        </pc:spChg>
        <pc:spChg chg="add mod">
          <ac:chgData name="Souto, LA (Luis)" userId="6293e4ac-383c-4cd2-a14b-39b4aa20a10f" providerId="ADAL" clId="{F1320959-C026-4817-A7A9-DCDF9DAD347B}" dt="2024-09-17T13:30:41.702" v="955" actId="122"/>
          <ac:spMkLst>
            <pc:docMk/>
            <pc:sldMk cId="682547770" sldId="258"/>
            <ac:spMk id="10" creationId="{F900671C-A125-787B-4DA4-0DACECBB88C8}"/>
          </ac:spMkLst>
        </pc:spChg>
        <pc:spChg chg="add mod">
          <ac:chgData name="Souto, LA (Luis)" userId="6293e4ac-383c-4cd2-a14b-39b4aa20a10f" providerId="ADAL" clId="{F1320959-C026-4817-A7A9-DCDF9DAD347B}" dt="2024-09-17T13:30:41.702" v="955" actId="122"/>
          <ac:spMkLst>
            <pc:docMk/>
            <pc:sldMk cId="682547770" sldId="258"/>
            <ac:spMk id="11" creationId="{508A1D37-608A-B8BE-C96C-5FF9A24C31BC}"/>
          </ac:spMkLst>
        </pc:spChg>
        <pc:spChg chg="add del">
          <ac:chgData name="Souto, LA (Luis)" userId="6293e4ac-383c-4cd2-a14b-39b4aa20a10f" providerId="ADAL" clId="{F1320959-C026-4817-A7A9-DCDF9DAD347B}" dt="2024-09-17T13:27:34.963" v="906" actId="26606"/>
          <ac:spMkLst>
            <pc:docMk/>
            <pc:sldMk cId="682547770" sldId="258"/>
            <ac:spMk id="12" creationId="{04695F26-39DB-450E-B464-9C76CD233B36}"/>
          </ac:spMkLst>
        </pc:spChg>
        <pc:spChg chg="add del">
          <ac:chgData name="Souto, LA (Luis)" userId="6293e4ac-383c-4cd2-a14b-39b4aa20a10f" providerId="ADAL" clId="{F1320959-C026-4817-A7A9-DCDF9DAD347B}" dt="2024-09-17T13:27:34.963" v="906" actId="26606"/>
          <ac:spMkLst>
            <pc:docMk/>
            <pc:sldMk cId="682547770" sldId="258"/>
            <ac:spMk id="14" creationId="{2F42E55F-A297-474F-AF2D-6D3A15822BCA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2" creationId="{B712E947-0734-45F9-9C4F-41114EC3A33E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3" creationId="{5A65989E-BBD5-44D7-AA86-7AFD5D46BBC0}"/>
          </ac:spMkLst>
        </pc:spChg>
        <pc:spChg chg="add">
          <ac:chgData name="Souto, LA (Luis)" userId="6293e4ac-383c-4cd2-a14b-39b4aa20a10f" providerId="ADAL" clId="{F1320959-C026-4817-A7A9-DCDF9DAD347B}" dt="2024-09-17T13:27:34.969" v="907" actId="26606"/>
          <ac:spMkLst>
            <pc:docMk/>
            <pc:sldMk cId="682547770" sldId="258"/>
            <ac:spMk id="24" creationId="{231A2881-D8D7-4A7D-ACA3-E9F849F853D8}"/>
          </ac:spMkLst>
        </pc:spChg>
        <pc:grpChg chg="add del">
          <ac:chgData name="Souto, LA (Luis)" userId="6293e4ac-383c-4cd2-a14b-39b4aa20a10f" providerId="ADAL" clId="{F1320959-C026-4817-A7A9-DCDF9DAD347B}" dt="2024-09-17T13:27:34.963" v="906" actId="26606"/>
          <ac:grpSpMkLst>
            <pc:docMk/>
            <pc:sldMk cId="682547770" sldId="258"/>
            <ac:grpSpMk id="16" creationId="{972070F7-E065-4D60-8938-9FB8CDB8ACB0}"/>
          </ac:grpSpMkLst>
        </pc:grpChg>
        <pc:picChg chg="add mod ord">
          <ac:chgData name="Souto, LA (Luis)" userId="6293e4ac-383c-4cd2-a14b-39b4aa20a10f" providerId="ADAL" clId="{F1320959-C026-4817-A7A9-DCDF9DAD347B}" dt="2024-09-17T13:27:34.969" v="907" actId="26606"/>
          <ac:picMkLst>
            <pc:docMk/>
            <pc:sldMk cId="682547770" sldId="258"/>
            <ac:picMk id="5" creationId="{6F9048FC-A996-9113-213F-FEEA9CE75FFD}"/>
          </ac:picMkLst>
        </pc:picChg>
        <pc:picChg chg="add mod">
          <ac:chgData name="Souto, LA (Luis)" userId="6293e4ac-383c-4cd2-a14b-39b4aa20a10f" providerId="ADAL" clId="{F1320959-C026-4817-A7A9-DCDF9DAD347B}" dt="2024-09-17T13:27:34.969" v="907" actId="26606"/>
          <ac:picMkLst>
            <pc:docMk/>
            <pc:sldMk cId="682547770" sldId="258"/>
            <ac:picMk id="7" creationId="{3FDBA376-1C14-F0DC-4551-7647120274CB}"/>
          </ac:picMkLst>
        </pc:picChg>
      </pc:sldChg>
      <pc:sldChg chg="addSp delSp modSp new mod setBg">
        <pc:chgData name="Souto, LA (Luis)" userId="6293e4ac-383c-4cd2-a14b-39b4aa20a10f" providerId="ADAL" clId="{F1320959-C026-4817-A7A9-DCDF9DAD347B}" dt="2024-09-17T13:33:13.187" v="98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2" creationId="{BA2A60FF-5871-64A5-ABEB-6CC8D3D8BC61}"/>
          </ac:spMkLst>
        </pc:spChg>
        <pc:spChg chg="mod or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0" creationId="{B712E947-0734-45F9-9C4F-41114EC3A33E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1" creationId="{5A65989E-BBD5-44D7-AA86-7AFD5D46BBC0}"/>
          </ac:spMkLst>
        </pc:spChg>
        <pc:spChg chg="add">
          <ac:chgData name="Souto, LA (Luis)" userId="6293e4ac-383c-4cd2-a14b-39b4aa20a10f" providerId="ADAL" clId="{F1320959-C026-4817-A7A9-DCDF9DAD347B}" dt="2024-09-17T13:32:43.890" v="983" actId="26606"/>
          <ac:spMkLst>
            <pc:docMk/>
            <pc:sldMk cId="3678909553" sldId="259"/>
            <ac:spMk id="12" creationId="{231A2881-D8D7-4A7D-ACA3-E9F849F853D8}"/>
          </ac:spMkLst>
        </pc:spChg>
        <pc:spChg chg="add del">
          <ac:chgData name="Souto, LA (Luis)" userId="6293e4ac-383c-4cd2-a14b-39b4aa20a10f" providerId="ADAL" clId="{F1320959-C026-4817-A7A9-DCDF9DAD347B}" dt="2024-09-17T13:31:51.863" v="965" actId="26606"/>
          <ac:spMkLst>
            <pc:docMk/>
            <pc:sldMk cId="3678909553" sldId="259"/>
            <ac:spMk id="13" creationId="{6F4C891B-62D0-4250-AEB7-0F42BAD78D7D}"/>
          </ac:spMkLst>
        </pc:spChg>
        <pc:spChg chg="add del">
          <ac:chgData name="Souto, LA (Luis)" userId="6293e4ac-383c-4cd2-a14b-39b4aa20a10f" providerId="ADAL" clId="{F1320959-C026-4817-A7A9-DCDF9DAD347B}" dt="2024-09-17T13:31:52.869" v="967" actId="26606"/>
          <ac:spMkLst>
            <pc:docMk/>
            <pc:sldMk cId="3678909553" sldId="259"/>
            <ac:spMk id="15" creationId="{6F4C891B-62D0-4250-AEB7-0F42BAD78D7D}"/>
          </ac:spMkLst>
        </pc:spChg>
        <pc:spChg chg="add del">
          <ac:chgData name="Souto, LA (Luis)" userId="6293e4ac-383c-4cd2-a14b-39b4aa20a10f" providerId="ADAL" clId="{F1320959-C026-4817-A7A9-DCDF9DAD347B}" dt="2024-09-17T13:31:53.918" v="969" actId="26606"/>
          <ac:spMkLst>
            <pc:docMk/>
            <pc:sldMk cId="3678909553" sldId="259"/>
            <ac:spMk id="17" creationId="{572A6AC3-A5EB-4E50-B460-8B0A428F31B0}"/>
          </ac:spMkLst>
        </pc:spChg>
        <pc:spChg chg="add del">
          <ac:chgData name="Souto, LA (Luis)" userId="6293e4ac-383c-4cd2-a14b-39b4aa20a10f" providerId="ADAL" clId="{F1320959-C026-4817-A7A9-DCDF9DAD347B}" dt="2024-09-17T13:31:54.907" v="971" actId="26606"/>
          <ac:spMkLst>
            <pc:docMk/>
            <pc:sldMk cId="3678909553" sldId="259"/>
            <ac:spMk id="19" creationId="{55F7ABCA-A68A-47DD-B732-76FF34C6FB7D}"/>
          </ac:spMkLst>
        </pc:spChg>
        <pc:spChg chg="add del">
          <ac:chgData name="Souto, LA (Luis)" userId="6293e4ac-383c-4cd2-a14b-39b4aa20a10f" providerId="ADAL" clId="{F1320959-C026-4817-A7A9-DCDF9DAD347B}" dt="2024-09-17T13:31:55.417" v="973" actId="26606"/>
          <ac:spMkLst>
            <pc:docMk/>
            <pc:sldMk cId="3678909553" sldId="259"/>
            <ac:spMk id="21" creationId="{B14C2221-2B8C-494D-9442-F812DF4E8794}"/>
          </ac:spMkLst>
        </pc:spChg>
        <pc:spChg chg="add del">
          <ac:chgData name="Souto, LA (Luis)" userId="6293e4ac-383c-4cd2-a14b-39b4aa20a10f" providerId="ADAL" clId="{F1320959-C026-4817-A7A9-DCDF9DAD347B}" dt="2024-09-17T13:31:57.436" v="975" actId="26606"/>
          <ac:spMkLst>
            <pc:docMk/>
            <pc:sldMk cId="3678909553" sldId="259"/>
            <ac:spMk id="23" creationId="{E02239D2-A05D-4A1C-9F06-FBA7FC730E1B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5" creationId="{9D25F302-27C5-414F-97F8-6EA0A6C028BA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6" creationId="{830A36F8-48C2-4842-A87B-8CE8DF4E7FD2}"/>
          </ac:spMkLst>
        </pc:spChg>
        <pc:spChg chg="add del">
          <ac:chgData name="Souto, LA (Luis)" userId="6293e4ac-383c-4cd2-a14b-39b4aa20a10f" providerId="ADAL" clId="{F1320959-C026-4817-A7A9-DCDF9DAD347B}" dt="2024-09-17T13:31:58.770" v="977" actId="26606"/>
          <ac:spMkLst>
            <pc:docMk/>
            <pc:sldMk cId="3678909553" sldId="259"/>
            <ac:spMk id="27" creationId="{8F451A30-466B-4996-9BA5-CD6ABCC6D558}"/>
          </ac:spMkLst>
        </pc:spChg>
        <pc:picChg chg="add mod">
          <ac:chgData name="Souto, LA (Luis)" userId="6293e4ac-383c-4cd2-a14b-39b4aa20a10f" providerId="ADAL" clId="{F1320959-C026-4817-A7A9-DCDF9DAD347B}" dt="2024-09-17T13:33:13.187" v="987" actId="1076"/>
          <ac:picMkLst>
            <pc:docMk/>
            <pc:sldMk cId="3678909553" sldId="259"/>
            <ac:picMk id="4" creationId="{20383942-E7EC-812B-FC44-E108E7F8A033}"/>
          </ac:picMkLst>
        </pc:pic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del mod ord">
          <ac:chgData name="Souto, LA (Luis)" userId="6293e4ac-383c-4cd2-a14b-39b4aa20a10f" providerId="ADAL" clId="{F1320959-C026-4817-A7A9-DCDF9DAD347B}" dt="2024-09-17T13:32:47.204" v="984" actId="478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delSp modSp new del mod setBg delDesignElem">
        <pc:chgData name="Souto, LA (Luis)" userId="6293e4ac-383c-4cd2-a14b-39b4aa20a10f" providerId="ADAL" clId="{F1320959-C026-4817-A7A9-DCDF9DAD347B}" dt="2024-09-17T13:39:02.619" v="1062" actId="269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3:36:20.854" v="1045" actId="26606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3:36:20.854" v="1045" actId="26606"/>
          <ac:spMkLst>
            <pc:docMk/>
            <pc:sldMk cId="3229911202" sldId="260"/>
            <ac:spMk id="3" creationId="{A34E517C-2BDC-F78B-964E-7453D201DC23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1" creationId="{61293230-B0F6-45B1-96D1-13D18E242995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3" creationId="{2B573B51-C170-49C0-A3D9-8D99730C45AE}"/>
          </ac:spMkLst>
        </pc:spChg>
        <pc:spChg chg="add del">
          <ac:chgData name="Souto, LA (Luis)" userId="6293e4ac-383c-4cd2-a14b-39b4aa20a10f" providerId="ADAL" clId="{F1320959-C026-4817-A7A9-DCDF9DAD347B}" dt="2024-09-17T13:37:56.359" v="1053"/>
          <ac:spMkLst>
            <pc:docMk/>
            <pc:sldMk cId="3229911202" sldId="260"/>
            <ac:spMk id="15" creationId="{CC7BCC73-A901-44EB-B0E7-879E19267A6A}"/>
          </ac:spMkLst>
        </pc:spChg>
        <pc:picChg chg="add del mod">
          <ac:chgData name="Souto, LA (Luis)" userId="6293e4ac-383c-4cd2-a14b-39b4aa20a10f" providerId="ADAL" clId="{F1320959-C026-4817-A7A9-DCDF9DAD347B}" dt="2024-09-17T13:36:29.033" v="1047" actId="478"/>
          <ac:picMkLst>
            <pc:docMk/>
            <pc:sldMk cId="3229911202" sldId="260"/>
            <ac:picMk id="4" creationId="{99D8BB10-AC78-D96A-ABAE-3412077E8002}"/>
          </ac:picMkLst>
        </pc:picChg>
        <pc:picChg chg="add del mod">
          <ac:chgData name="Souto, LA (Luis)" userId="6293e4ac-383c-4cd2-a14b-39b4aa20a10f" providerId="ADAL" clId="{F1320959-C026-4817-A7A9-DCDF9DAD347B}" dt="2024-09-17T13:36:37.517" v="1048" actId="478"/>
          <ac:picMkLst>
            <pc:docMk/>
            <pc:sldMk cId="3229911202" sldId="260"/>
            <ac:picMk id="5" creationId="{FBF9A715-C0F8-532A-FCE5-65DDD4EE3340}"/>
          </ac:picMkLst>
        </pc:picChg>
        <pc:picChg chg="add mod">
          <ac:chgData name="Souto, LA (Luis)" userId="6293e4ac-383c-4cd2-a14b-39b4aa20a10f" providerId="ADAL" clId="{F1320959-C026-4817-A7A9-DCDF9DAD347B}" dt="2024-09-17T13:36:46.648" v="1049" actId="14100"/>
          <ac:picMkLst>
            <pc:docMk/>
            <pc:sldMk cId="3229911202" sldId="260"/>
            <ac:picMk id="6" creationId="{00489E94-2250-D7F3-23F9-E4379EB188C6}"/>
          </ac:picMkLst>
        </pc:picChg>
        <pc:picChg chg="add del mod">
          <ac:chgData name="Souto, LA (Luis)" userId="6293e4ac-383c-4cd2-a14b-39b4aa20a10f" providerId="ADAL" clId="{F1320959-C026-4817-A7A9-DCDF9DAD347B}" dt="2024-09-17T13:38:00.723" v="1054" actId="478"/>
          <ac:picMkLst>
            <pc:docMk/>
            <pc:sldMk cId="3229911202" sldId="260"/>
            <ac:picMk id="7" creationId="{6A60A144-22EF-A72C-7225-F36FCDA8229F}"/>
          </ac:picMkLst>
        </pc:picChg>
      </pc:sldChg>
      <pc:sldChg chg="addSp modSp new del mod setBg">
        <pc:chgData name="Souto, LA (Luis)" userId="6293e4ac-383c-4cd2-a14b-39b4aa20a10f" providerId="ADAL" clId="{F1320959-C026-4817-A7A9-DCDF9DAD347B}" dt="2024-09-17T13:40:42.654" v="1074" actId="2696"/>
        <pc:sldMkLst>
          <pc:docMk/>
          <pc:sldMk cId="4006858124" sldId="261"/>
        </pc:sldMkLst>
        <pc:spChg chg="mod">
          <ac:chgData name="Souto, LA (Luis)" userId="6293e4ac-383c-4cd2-a14b-39b4aa20a10f" providerId="ADAL" clId="{F1320959-C026-4817-A7A9-DCDF9DAD347B}" dt="2024-09-17T13:39:12.869" v="1064"/>
          <ac:spMkLst>
            <pc:docMk/>
            <pc:sldMk cId="4006858124" sldId="261"/>
            <ac:spMk id="2" creationId="{B6C4EF8B-9CBB-613B-03FC-1CECBCF2F744}"/>
          </ac:spMkLst>
        </pc:spChg>
        <pc:spChg chg="mod">
          <ac:chgData name="Souto, LA (Luis)" userId="6293e4ac-383c-4cd2-a14b-39b4aa20a10f" providerId="ADAL" clId="{F1320959-C026-4817-A7A9-DCDF9DAD347B}" dt="2024-09-17T13:39:12.869" v="1064"/>
          <ac:spMkLst>
            <pc:docMk/>
            <pc:sldMk cId="4006858124" sldId="261"/>
            <ac:spMk id="3" creationId="{1A49A3F4-1AFE-612A-C36D-73550A5FB4CA}"/>
          </ac:spMkLst>
        </pc:spChg>
        <pc:picChg chg="add mod">
          <ac:chgData name="Souto, LA (Luis)" userId="6293e4ac-383c-4cd2-a14b-39b4aa20a10f" providerId="ADAL" clId="{F1320959-C026-4817-A7A9-DCDF9DAD347B}" dt="2024-09-17T13:03:21.923" v="532" actId="1076"/>
          <ac:picMkLst>
            <pc:docMk/>
            <pc:sldMk cId="4006858124" sldId="261"/>
            <ac:picMk id="5" creationId="{71FC10E6-2074-A79B-F6EC-770DD511D8A3}"/>
          </ac:picMkLst>
        </pc:picChg>
      </pc:sldChg>
      <pc:sldChg chg="addSp delSp modSp new mod setBg">
        <pc:chgData name="Souto, LA (Luis)" userId="6293e4ac-383c-4cd2-a14b-39b4aa20a10f" providerId="ADAL" clId="{F1320959-C026-4817-A7A9-DCDF9DAD347B}" dt="2024-09-17T13:31:22.761" v="963" actId="26606"/>
        <pc:sldMkLst>
          <pc:docMk/>
          <pc:sldMk cId="2231014413" sldId="262"/>
        </pc:sldMkLst>
        <pc:spChg chg="mo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2" creationId="{7B8D5DE6-52C5-3B41-C97C-8E651AC1DD85}"/>
          </ac:spMkLst>
        </pc:spChg>
        <pc:spChg chg="add del mo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09:50.843" v="585"/>
          <ac:spMkLst>
            <pc:docMk/>
            <pc:sldMk cId="2231014413" sldId="262"/>
            <ac:spMk id="4" creationId="{359D683D-1282-F0CD-9193-FBF2AE9AF6A6}"/>
          </ac:spMkLst>
        </pc:spChg>
        <pc:spChg chg="add">
          <ac:chgData name="Souto, LA (Luis)" userId="6293e4ac-383c-4cd2-a14b-39b4aa20a10f" providerId="ADAL" clId="{F1320959-C026-4817-A7A9-DCDF9DAD347B}" dt="2024-09-17T13:09:54.673" v="587"/>
          <ac:spMkLst>
            <pc:docMk/>
            <pc:sldMk cId="2231014413" sldId="262"/>
            <ac:spMk id="5" creationId="{E512A577-D986-A82D-02AB-169569CE0945}"/>
          </ac:spMkLst>
        </pc:spChg>
        <pc:spChg chg="add">
          <ac:chgData name="Souto, LA (Luis)" userId="6293e4ac-383c-4cd2-a14b-39b4aa20a10f" providerId="ADAL" clId="{F1320959-C026-4817-A7A9-DCDF9DAD347B}" dt="2024-09-17T13:10:11.960" v="588"/>
          <ac:spMkLst>
            <pc:docMk/>
            <pc:sldMk cId="2231014413" sldId="262"/>
            <ac:spMk id="6" creationId="{D0E1C26A-3242-A767-30B5-441EE3F69593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8" creationId="{09588DA8-065E-4F6F-8EFD-43104AB2E0CF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9" creationId="{BACC6370-2D7E-4714-9D71-7542949D7D5D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0" creationId="{C4285719-470E-454C-AF62-8323075F1F5B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1" creationId="{F68B3F68-107C-434F-AA38-110D5EA91B85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2" creationId="{CD9FE4EF-C4D8-49A0-B2FF-81D8DB7D8A24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3" creationId="{AAD0DBB9-1A4B-4391-81D4-CB19F9AB918A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4" creationId="{4300840D-0A0B-4512-BACA-B439D5B9C57C}"/>
          </ac:spMkLst>
        </pc:spChg>
        <pc:spChg chg="add del">
          <ac:chgData name="Souto, LA (Luis)" userId="6293e4ac-383c-4cd2-a14b-39b4aa20a10f" providerId="ADAL" clId="{F1320959-C026-4817-A7A9-DCDF9DAD347B}" dt="2024-09-17T13:31:14.285" v="958" actId="26606"/>
          <ac:spMkLst>
            <pc:docMk/>
            <pc:sldMk cId="2231014413" sldId="262"/>
            <ac:spMk id="15" creationId="{063BBA22-50EA-4C4D-BE05-F1CE4E63AA56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16" creationId="{D2B78728-A580-49A7-84F9-6EF6F583ADE0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7" creationId="{43F8A58B-5155-44CE-A5FF-7647B47D0A7A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8" creationId="{BACC6370-2D7E-4714-9D71-7542949D7D5D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19" creationId="{443F2ACA-E6D6-4028-82DD-F03C262D5DE6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0" creationId="{256B2C21-A230-48C0-8DF1-C46611373C44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1" creationId="{3847E18C-932D-4C95-AABA-FEC7C9499AD7}"/>
          </ac:spMkLst>
        </pc:spChg>
        <pc:spChg chg="add del">
          <ac:chgData name="Souto, LA (Luis)" userId="6293e4ac-383c-4cd2-a14b-39b4aa20a10f" providerId="ADAL" clId="{F1320959-C026-4817-A7A9-DCDF9DAD347B}" dt="2024-09-17T13:31:17.464" v="960" actId="26606"/>
          <ac:spMkLst>
            <pc:docMk/>
            <pc:sldMk cId="2231014413" sldId="262"/>
            <ac:spMk id="22" creationId="{3150CB11-0C61-439E-910F-5787759E72A0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5" creationId="{38FAA1A1-D861-433F-88FA-1E9D6FD31D11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6" creationId="{8D71EDA1-87BF-4D5D-AB79-F346FD19278A}"/>
          </ac:spMkLst>
        </pc:spChg>
        <pc:spChg chg="add del">
          <ac:chgData name="Souto, LA (Luis)" userId="6293e4ac-383c-4cd2-a14b-39b4aa20a10f" providerId="ADAL" clId="{F1320959-C026-4817-A7A9-DCDF9DAD347B}" dt="2024-09-17T13:31:22.754" v="962" actId="26606"/>
          <ac:spMkLst>
            <pc:docMk/>
            <pc:sldMk cId="2231014413" sldId="262"/>
            <ac:spMk id="27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29" creationId="{979E27D9-03C7-44E2-9FF8-15D0C8506AF7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0" creationId="{F311C744-8B37-C1F3-9C6F-199A326778EC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1" creationId="{EEBF1590-3B36-48EE-A89D-3B6F3CB256AB}"/>
          </ac:spMkLst>
        </pc:spChg>
        <pc:spChg chg="add">
          <ac:chgData name="Souto, LA (Luis)" userId="6293e4ac-383c-4cd2-a14b-39b4aa20a10f" providerId="ADAL" clId="{F1320959-C026-4817-A7A9-DCDF9DAD347B}" dt="2024-09-17T13:31:22.761" v="963" actId="26606"/>
          <ac:spMkLst>
            <pc:docMk/>
            <pc:sldMk cId="2231014413" sldId="262"/>
            <ac:spMk id="32" creationId="{AC8F6C8C-AB5A-4548-942D-E3FD40ACBC49}"/>
          </ac:spMkLst>
        </pc:spChg>
        <pc:graphicFrameChg chg="add del">
          <ac:chgData name="Souto, LA (Luis)" userId="6293e4ac-383c-4cd2-a14b-39b4aa20a10f" providerId="ADAL" clId="{F1320959-C026-4817-A7A9-DCDF9DAD347B}" dt="2024-09-17T13:31:14.285" v="958" actId="26606"/>
          <ac:graphicFrameMkLst>
            <pc:docMk/>
            <pc:sldMk cId="2231014413" sldId="262"/>
            <ac:graphicFrameMk id="7" creationId="{4D25FC9D-1CBA-3227-AFB7-854E113BC2AB}"/>
          </ac:graphicFrameMkLst>
        </pc:graphicFrameChg>
        <pc:graphicFrameChg chg="add del">
          <ac:chgData name="Souto, LA (Luis)" userId="6293e4ac-383c-4cd2-a14b-39b4aa20a10f" providerId="ADAL" clId="{F1320959-C026-4817-A7A9-DCDF9DAD347B}" dt="2024-09-17T13:31:17.464" v="960" actId="26606"/>
          <ac:graphicFrameMkLst>
            <pc:docMk/>
            <pc:sldMk cId="2231014413" sldId="262"/>
            <ac:graphicFrameMk id="23" creationId="{5037DC2A-2DC6-D24B-BC3A-0C6F0AC03351}"/>
          </ac:graphicFrameMkLst>
        </pc:graphicFrameChg>
      </pc:sldChg>
      <pc:sldChg chg="addSp delSp modSp add mod">
        <pc:chgData name="Souto, LA (Luis)" userId="6293e4ac-383c-4cd2-a14b-39b4aa20a10f" providerId="ADAL" clId="{F1320959-C026-4817-A7A9-DCDF9DAD347B}" dt="2024-09-17T13:39:49.254" v="1068" actId="1076"/>
        <pc:sldMkLst>
          <pc:docMk/>
          <pc:sldMk cId="1213797943" sldId="263"/>
        </pc:sldMkLst>
        <pc:spChg chg="mod">
          <ac:chgData name="Souto, LA (Luis)" userId="6293e4ac-383c-4cd2-a14b-39b4aa20a10f" providerId="ADAL" clId="{F1320959-C026-4817-A7A9-DCDF9DAD347B}" dt="2024-09-17T13:38:38.595" v="1058"/>
          <ac:spMkLst>
            <pc:docMk/>
            <pc:sldMk cId="1213797943" sldId="263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13:39:45.288" v="1067" actId="14100"/>
          <ac:spMkLst>
            <pc:docMk/>
            <pc:sldMk cId="1213797943" sldId="263"/>
            <ac:spMk id="3" creationId="{14A4DC80-4868-5885-71EB-B6553F1DF86C}"/>
          </ac:spMkLst>
        </pc:spChg>
        <pc:picChg chg="del">
          <ac:chgData name="Souto, LA (Luis)" userId="6293e4ac-383c-4cd2-a14b-39b4aa20a10f" providerId="ADAL" clId="{F1320959-C026-4817-A7A9-DCDF9DAD347B}" dt="2024-09-17T13:38:50.587" v="1060" actId="478"/>
          <ac:picMkLst>
            <pc:docMk/>
            <pc:sldMk cId="1213797943" sldId="263"/>
            <ac:picMk id="4" creationId="{20383942-E7EC-812B-FC44-E108E7F8A033}"/>
          </ac:picMkLst>
        </pc:picChg>
        <pc:picChg chg="add mod">
          <ac:chgData name="Souto, LA (Luis)" userId="6293e4ac-383c-4cd2-a14b-39b4aa20a10f" providerId="ADAL" clId="{F1320959-C026-4817-A7A9-DCDF9DAD347B}" dt="2024-09-17T13:39:49.254" v="1068" actId="1076"/>
          <ac:picMkLst>
            <pc:docMk/>
            <pc:sldMk cId="1213797943" sldId="263"/>
            <ac:picMk id="5" creationId="{9AE0513E-7834-E42E-C784-C232A68DD92F}"/>
          </ac:picMkLst>
        </pc:picChg>
      </pc:sldChg>
      <pc:sldChg chg="addSp delSp modSp add mod">
        <pc:chgData name="Souto, LA (Luis)" userId="6293e4ac-383c-4cd2-a14b-39b4aa20a10f" providerId="ADAL" clId="{F1320959-C026-4817-A7A9-DCDF9DAD347B}" dt="2024-09-17T13:40:34.279" v="1073" actId="1076"/>
        <pc:sldMkLst>
          <pc:docMk/>
          <pc:sldMk cId="2447242993" sldId="264"/>
        </pc:sldMkLst>
        <pc:spChg chg="mod">
          <ac:chgData name="Souto, LA (Luis)" userId="6293e4ac-383c-4cd2-a14b-39b4aa20a10f" providerId="ADAL" clId="{F1320959-C026-4817-A7A9-DCDF9DAD347B}" dt="2024-09-17T13:39:36.045" v="1066" actId="14100"/>
          <ac:spMkLst>
            <pc:docMk/>
            <pc:sldMk cId="2447242993" sldId="264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13:40:14.147" v="1070" actId="14100"/>
          <ac:spMkLst>
            <pc:docMk/>
            <pc:sldMk cId="2447242993" sldId="264"/>
            <ac:spMk id="3" creationId="{14A4DC80-4868-5885-71EB-B6553F1DF86C}"/>
          </ac:spMkLst>
        </pc:spChg>
        <pc:picChg chg="add mod">
          <ac:chgData name="Souto, LA (Luis)" userId="6293e4ac-383c-4cd2-a14b-39b4aa20a10f" providerId="ADAL" clId="{F1320959-C026-4817-A7A9-DCDF9DAD347B}" dt="2024-09-17T13:40:34.279" v="1073" actId="1076"/>
          <ac:picMkLst>
            <pc:docMk/>
            <pc:sldMk cId="2447242993" sldId="264"/>
            <ac:picMk id="4" creationId="{9B2BE1D9-3E16-9725-954E-B5335EAFF9E2}"/>
          </ac:picMkLst>
        </pc:picChg>
        <pc:picChg chg="del">
          <ac:chgData name="Souto, LA (Luis)" userId="6293e4ac-383c-4cd2-a14b-39b4aa20a10f" providerId="ADAL" clId="{F1320959-C026-4817-A7A9-DCDF9DAD347B}" dt="2024-09-17T13:40:25.827" v="1071" actId="478"/>
          <ac:picMkLst>
            <pc:docMk/>
            <pc:sldMk cId="2447242993" sldId="264"/>
            <ac:picMk id="5" creationId="{9AE0513E-7834-E42E-C784-C232A68DD9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File-scoped namespaces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If we only define one namespace inside a .cs file (which is what we always do) we can use file-scope namespaces to reduce indentation.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048FC-A996-9113-213F-FEEA9CE7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1261335"/>
            <a:ext cx="3712869" cy="12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BA376-1C14-F0DC-4551-76471202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10" y="3815827"/>
            <a:ext cx="3712869" cy="13632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0671C-A125-787B-4DA4-0DACECBB88C8}"/>
              </a:ext>
            </a:extLst>
          </p:cNvPr>
          <p:cNvSpPr txBox="1"/>
          <p:nvPr/>
        </p:nvSpPr>
        <p:spPr>
          <a:xfrm>
            <a:off x="8842432" y="3430693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Before C# 10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A1D37-608A-B8BE-C96C-5FF9A24C31BC}"/>
              </a:ext>
            </a:extLst>
          </p:cNvPr>
          <p:cNvSpPr txBox="1"/>
          <p:nvPr/>
        </p:nvSpPr>
        <p:spPr>
          <a:xfrm>
            <a:off x="8816193" y="866304"/>
            <a:ext cx="14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Since C# 10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5DE6-52C5-3B41-C97C-8E651AC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/>
              <a:t>Implicit usings</a:t>
            </a:r>
            <a:endParaRPr lang="en-NL" sz="400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11C744-8B37-C1F3-9C6F-199A3267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By default, every .cs file uses the following namespaces:</a:t>
            </a:r>
          </a:p>
          <a:p>
            <a:r>
              <a:rPr lang="en-US" sz="2000"/>
              <a:t>System</a:t>
            </a:r>
          </a:p>
          <a:p>
            <a:r>
              <a:rPr lang="en-US" sz="2000"/>
              <a:t>System.Collections.Generic</a:t>
            </a:r>
          </a:p>
          <a:p>
            <a:r>
              <a:rPr lang="en-US" sz="2000"/>
              <a:t>System.IO</a:t>
            </a:r>
          </a:p>
          <a:p>
            <a:r>
              <a:rPr lang="en-US" sz="2000"/>
              <a:t>System.Linq</a:t>
            </a:r>
          </a:p>
          <a:p>
            <a:r>
              <a:rPr lang="en-US" sz="2000"/>
              <a:t>System.Net.Http</a:t>
            </a:r>
          </a:p>
          <a:p>
            <a:r>
              <a:rPr lang="en-US" sz="2000"/>
              <a:t>System.Threading</a:t>
            </a:r>
          </a:p>
          <a:p>
            <a:r>
              <a:rPr lang="en-US" sz="2000"/>
              <a:t>System.Threading.Tasks</a:t>
            </a:r>
            <a:endParaRPr lang="en-NL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/>
              <a:t>var vs new()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Since C# 9.0 class initialization can be simplified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3942-E7EC-812B-FC44-E108E7F8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95" y="2993813"/>
            <a:ext cx="6966856" cy="1097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Collection initialization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12504"/>
            <a:ext cx="7994352" cy="342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Initialization of collections such as lists and arrays can be simplified.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513E-7834-E42E-C784-C232A68D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59" y="2955139"/>
            <a:ext cx="6323599" cy="9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6483604" cy="1563756"/>
          </a:xfrm>
        </p:spPr>
        <p:txBody>
          <a:bodyPr anchor="b">
            <a:normAutofit/>
          </a:bodyPr>
          <a:lstStyle/>
          <a:p>
            <a:r>
              <a:rPr lang="en-GB" sz="4000" dirty="0"/>
              <a:t>Concatenation of collections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39009"/>
            <a:ext cx="8623830" cy="3399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Now it is possible to use the spread element “..” to concatenate lists/arrays.</a:t>
            </a:r>
            <a:endParaRPr lang="en-NL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E1D9-3E16-9725-954E-B5335EAF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8" y="2887481"/>
            <a:ext cx="8195687" cy="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Implicit usings</vt:lpstr>
      <vt:lpstr>var vs new()</vt:lpstr>
      <vt:lpstr>Collection initialization</vt:lpstr>
      <vt:lpstr>Concatenation of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Souto, LA (Luis)</cp:lastModifiedBy>
  <cp:revision>1</cp:revision>
  <dcterms:created xsi:type="dcterms:W3CDTF">2024-09-17T07:33:55Z</dcterms:created>
  <dcterms:modified xsi:type="dcterms:W3CDTF">2024-09-17T13:40:53Z</dcterms:modified>
</cp:coreProperties>
</file>