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A159-DF17-4D4E-AB93-CE59501F1374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0A30-D735-4141-A73B-48982EBA5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50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A159-DF17-4D4E-AB93-CE59501F1374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0A30-D735-4141-A73B-48982EBA5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17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A159-DF17-4D4E-AB93-CE59501F1374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0A30-D735-4141-A73B-48982EBA5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39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A159-DF17-4D4E-AB93-CE59501F1374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0A30-D735-4141-A73B-48982EBA5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A159-DF17-4D4E-AB93-CE59501F1374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0A30-D735-4141-A73B-48982EBA5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354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A159-DF17-4D4E-AB93-CE59501F1374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0A30-D735-4141-A73B-48982EBA5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64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A159-DF17-4D4E-AB93-CE59501F1374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0A30-D735-4141-A73B-48982EBA5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03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A159-DF17-4D4E-AB93-CE59501F1374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0A30-D735-4141-A73B-48982EBA5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968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A159-DF17-4D4E-AB93-CE59501F1374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0A30-D735-4141-A73B-48982EBA5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54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A159-DF17-4D4E-AB93-CE59501F1374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0A30-D735-4141-A73B-48982EBA5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810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A159-DF17-4D4E-AB93-CE59501F1374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0A30-D735-4141-A73B-48982EBA5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2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A159-DF17-4D4E-AB93-CE59501F1374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0A30-D735-4141-A73B-48982EBA5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07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-120" r="1" b="-38"/>
          <a:stretch/>
        </p:blipFill>
        <p:spPr>
          <a:xfrm>
            <a:off x="0" y="0"/>
            <a:ext cx="6151418" cy="615141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403272" y="4807527"/>
            <a:ext cx="6788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smtClean="0">
                <a:solidFill>
                  <a:schemeClr val="bg1"/>
                </a:solidFill>
                <a:latin typeface="Bebas" pitchFamily="2" charset="0"/>
              </a:rPr>
              <a:t>Meta:</a:t>
            </a:r>
            <a:endParaRPr lang="es-MX" sz="5400" dirty="0">
              <a:solidFill>
                <a:schemeClr val="bg1"/>
              </a:solidFill>
              <a:latin typeface="Bebas" pitchFamily="2" charset="0"/>
            </a:endParaRPr>
          </a:p>
          <a:p>
            <a:r>
              <a:rPr lang="es-MX" sz="5400" dirty="0">
                <a:solidFill>
                  <a:schemeClr val="bg1"/>
                </a:solidFill>
                <a:latin typeface="Bebas" pitchFamily="2" charset="0"/>
              </a:rPr>
              <a:t> Jugar  en  tiempo  real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8797636" y="346364"/>
            <a:ext cx="329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  <a:latin typeface="Bebas" pitchFamily="2" charset="0"/>
              </a:rPr>
              <a:t>Sprint </a:t>
            </a:r>
            <a:r>
              <a:rPr lang="es-MX" sz="5400" b="1" dirty="0" smtClean="0">
                <a:solidFill>
                  <a:schemeClr val="bg1"/>
                </a:solidFill>
                <a:latin typeface="Bebas" pitchFamily="2" charset="0"/>
              </a:rPr>
              <a:t>Anterior</a:t>
            </a:r>
            <a:endParaRPr lang="es-MX" sz="5400" b="1" dirty="0">
              <a:solidFill>
                <a:schemeClr val="bg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6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357745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93963" y="324929"/>
            <a:ext cx="484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Bebas" pitchFamily="2" charset="0"/>
              </a:rPr>
              <a:t>Detalles del Sprint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440" y="1584809"/>
            <a:ext cx="2857066" cy="5079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s://scontent.fmex6-1.fna.fbcdn.net/v/t34.0-12/18516113_10154309833085633_549301927_n.png?oh=dafc6f62d1999a2711445f7e72bd4bd6&amp;oe=591D20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7" y="1584809"/>
            <a:ext cx="2857066" cy="5079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3" y="1584809"/>
            <a:ext cx="2857066" cy="5079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83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357745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93963" y="324929"/>
            <a:ext cx="484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Bebas" pitchFamily="2" charset="0"/>
              </a:rPr>
              <a:t>Detalles del Sprint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7" y="1584809"/>
            <a:ext cx="2857066" cy="5079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 descr="https://scontent.fmex6-1.fna.fbcdn.net/v/t34.0-12/18518686_10154309832820633_278122852_n.png?oh=03088cf5ebcd3732be93139b0b01a5b1&amp;oe=591DF7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658" y="1584809"/>
            <a:ext cx="2857066" cy="5079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00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-120" r="1" b="-38"/>
          <a:stretch/>
        </p:blipFill>
        <p:spPr>
          <a:xfrm>
            <a:off x="0" y="0"/>
            <a:ext cx="6151418" cy="615141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403272" y="4502727"/>
            <a:ext cx="6788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smtClean="0">
                <a:solidFill>
                  <a:schemeClr val="bg1"/>
                </a:solidFill>
                <a:latin typeface="Bebas" pitchFamily="2" charset="0"/>
              </a:rPr>
              <a:t>Meta:</a:t>
            </a:r>
            <a:endParaRPr lang="es-MX" sz="5400" dirty="0">
              <a:solidFill>
                <a:schemeClr val="bg1"/>
              </a:solidFill>
              <a:latin typeface="Bebas" pitchFamily="2" charset="0"/>
            </a:endParaRPr>
          </a:p>
          <a:p>
            <a:r>
              <a:rPr lang="es-MX" sz="5400" dirty="0">
                <a:solidFill>
                  <a:schemeClr val="bg1"/>
                </a:solidFill>
                <a:latin typeface="Bebas" pitchFamily="2" charset="0"/>
              </a:rPr>
              <a:t> </a:t>
            </a:r>
            <a:r>
              <a:rPr lang="es-MX" sz="5400" dirty="0" smtClean="0">
                <a:solidFill>
                  <a:schemeClr val="bg1"/>
                </a:solidFill>
                <a:latin typeface="Bebas" pitchFamily="2" charset="0"/>
              </a:rPr>
              <a:t>El maestro llevara e seguimiento de los alumnos</a:t>
            </a:r>
            <a:endParaRPr lang="es-MX" sz="5400" dirty="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8797636" y="346364"/>
            <a:ext cx="329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  <a:latin typeface="Bebas" pitchFamily="2" charset="0"/>
              </a:rPr>
              <a:t>Sprint </a:t>
            </a:r>
            <a:r>
              <a:rPr lang="es-MX" sz="5400" b="1" dirty="0" smtClean="0">
                <a:solidFill>
                  <a:schemeClr val="bg1"/>
                </a:solidFill>
                <a:latin typeface="Bebas" pitchFamily="2" charset="0"/>
              </a:rPr>
              <a:t>#4</a:t>
            </a:r>
            <a:endParaRPr lang="es-MX" sz="5400" b="1" dirty="0">
              <a:solidFill>
                <a:schemeClr val="bg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4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357745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93963" y="324929"/>
            <a:ext cx="484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chemeClr val="bg1"/>
                </a:solidFill>
                <a:latin typeface="Bebas" pitchFamily="2" charset="0"/>
              </a:rPr>
              <a:t>Interfaces de los Alumnos</a:t>
            </a:r>
            <a:endParaRPr lang="es-MX" sz="4000" b="1" dirty="0">
              <a:solidFill>
                <a:schemeClr val="bg1"/>
              </a:solidFill>
              <a:latin typeface="Bebas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26" y="1836068"/>
            <a:ext cx="2676525" cy="42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40830"/>
            <a:ext cx="2743200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549" y="1836068"/>
            <a:ext cx="2724150" cy="431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72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357745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93963" y="324929"/>
            <a:ext cx="484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chemeClr val="bg1"/>
                </a:solidFill>
                <a:latin typeface="Bebas" pitchFamily="2" charset="0"/>
              </a:rPr>
              <a:t>Interfaces de los Alumnos</a:t>
            </a:r>
            <a:endParaRPr lang="es-MX" sz="4000" b="1" dirty="0">
              <a:solidFill>
                <a:schemeClr val="bg1"/>
              </a:solidFill>
              <a:latin typeface="Bebas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18" y="1874670"/>
            <a:ext cx="2705100" cy="429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874670"/>
            <a:ext cx="2705100" cy="429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854" y="1874670"/>
            <a:ext cx="2695575" cy="428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86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357745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93963" y="324929"/>
            <a:ext cx="484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chemeClr val="bg1"/>
                </a:solidFill>
                <a:latin typeface="Bebas" pitchFamily="2" charset="0"/>
              </a:rPr>
              <a:t>Interfaces de los Maestros</a:t>
            </a:r>
            <a:endParaRPr lang="es-MX" sz="4000" b="1" dirty="0">
              <a:solidFill>
                <a:schemeClr val="bg1"/>
              </a:solidFill>
              <a:latin typeface="Bebas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26" y="1836068"/>
            <a:ext cx="2676525" cy="42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40830"/>
            <a:ext cx="2743200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524" y="1831305"/>
            <a:ext cx="2705100" cy="42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26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357745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93963" y="324929"/>
            <a:ext cx="484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chemeClr val="bg1"/>
                </a:solidFill>
                <a:latin typeface="Bebas" pitchFamily="2" charset="0"/>
              </a:rPr>
              <a:t>Interfaces de los Maestros</a:t>
            </a:r>
            <a:endParaRPr lang="es-MX" sz="4000" b="1" dirty="0">
              <a:solidFill>
                <a:schemeClr val="bg1"/>
              </a:solidFill>
              <a:latin typeface="Bebas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02" y="1870659"/>
            <a:ext cx="2705100" cy="429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12" y="1889709"/>
            <a:ext cx="2695575" cy="42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854" y="1874670"/>
            <a:ext cx="2695575" cy="428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45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357745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93963" y="324929"/>
            <a:ext cx="484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chemeClr val="bg1"/>
                </a:solidFill>
                <a:latin typeface="Bebas" pitchFamily="2" charset="0"/>
              </a:rPr>
              <a:t>Interfaces de los Maestros</a:t>
            </a:r>
            <a:endParaRPr lang="es-MX" sz="4000" b="1" dirty="0">
              <a:solidFill>
                <a:schemeClr val="bg1"/>
              </a:solidFill>
              <a:latin typeface="Bebas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686" y="1901742"/>
            <a:ext cx="2705100" cy="42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01" y="1892217"/>
            <a:ext cx="2695575" cy="428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697" y="1892216"/>
            <a:ext cx="2695575" cy="42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82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49</Words>
  <Application>Microsoft Office PowerPoint</Application>
  <PresentationFormat>Panorámica</PresentationFormat>
  <Paragraphs>13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Bebas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Pastelin Enciso</dc:creator>
  <cp:lastModifiedBy>luis</cp:lastModifiedBy>
  <cp:revision>14</cp:revision>
  <dcterms:created xsi:type="dcterms:W3CDTF">2017-03-21T06:16:42Z</dcterms:created>
  <dcterms:modified xsi:type="dcterms:W3CDTF">2017-06-05T15:36:36Z</dcterms:modified>
</cp:coreProperties>
</file>