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</p:sldIdLst>
  <p:sldSz cx="9902825" cy="6858000"/>
  <p:notesSz cx="6858000" cy="91440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1266" y="96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16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44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17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18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247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94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6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69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8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2.3. Pruebas con objetos de ambos colores </a:t>
            </a: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9DAFD-02A0-7285-0242-C9E351FD6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9" t="2708" r="28978" b="36385"/>
          <a:stretch/>
        </p:blipFill>
        <p:spPr>
          <a:xfrm>
            <a:off x="1169897" y="2037036"/>
            <a:ext cx="7563029" cy="37484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42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2.4. Gráficas con comparación de detección</a:t>
            </a:r>
            <a:br>
              <a:rPr lang="es-MX" sz="2400" dirty="0"/>
            </a:b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329E50A-1F97-016D-E78A-466228EE5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9" y="2332787"/>
            <a:ext cx="4775303" cy="3085213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4F1F6B64-FB58-5090-BF34-24D6BE66C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778" y="2406588"/>
            <a:ext cx="4599978" cy="2937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441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3. Conclusión</a:t>
            </a:r>
          </a:p>
        </p:txBody>
      </p:sp>
      <p:sp>
        <p:nvSpPr>
          <p:cNvPr id="6" name="Google Shape;85;p4">
            <a:extLst>
              <a:ext uri="{FF2B5EF4-FFF2-40B4-BE49-F238E27FC236}">
                <a16:creationId xmlns:a16="http://schemas.microsoft.com/office/drawing/2014/main" id="{79151353-59AF-A2B5-1E61-79BDE4697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468" y="1440001"/>
            <a:ext cx="595987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3.1. Análisis de resultados 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EE2551-E9DE-1387-A3C9-CC46A300BCA9}"/>
              </a:ext>
            </a:extLst>
          </p:cNvPr>
          <p:cNvSpPr txBox="1"/>
          <p:nvPr/>
        </p:nvSpPr>
        <p:spPr>
          <a:xfrm>
            <a:off x="449468" y="2283680"/>
            <a:ext cx="4952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Imagen 1: Marcador Rojo</a:t>
            </a:r>
          </a:p>
          <a:p>
            <a:pPr algn="just"/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Rojo:</a:t>
            </a:r>
            <a:r>
              <a:rPr lang="es-MX" dirty="0"/>
              <a:t> 11.96%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Verde:</a:t>
            </a:r>
            <a:r>
              <a:rPr lang="es-MX" dirty="0"/>
              <a:t> 0.01%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Conclusión:</a:t>
            </a:r>
            <a:r>
              <a:rPr lang="es-MX" dirty="0"/>
              <a:t> El objeto es mayoritariamente rojo.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Comentario:</a:t>
            </a:r>
            <a:r>
              <a:rPr lang="es-MX" dirty="0"/>
              <a:t> La máscara de detección resalta claramente las áreas rojas del marcador, confirmando que el objeto es predominantemente rojo.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E15C12-A841-CD96-A009-0BB7DA03E02D}"/>
              </a:ext>
            </a:extLst>
          </p:cNvPr>
          <p:cNvSpPr txBox="1"/>
          <p:nvPr/>
        </p:nvSpPr>
        <p:spPr>
          <a:xfrm>
            <a:off x="5509900" y="2283680"/>
            <a:ext cx="4198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Imagen 2: Bola de Navidad Roja</a:t>
            </a: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Rojo:</a:t>
            </a:r>
            <a:r>
              <a:rPr lang="es-MX" dirty="0"/>
              <a:t> 31.60%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Verde:</a:t>
            </a:r>
            <a:r>
              <a:rPr lang="es-MX" dirty="0"/>
              <a:t> 0.01%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Conclusión:</a:t>
            </a:r>
            <a:r>
              <a:rPr lang="es-MX" dirty="0"/>
              <a:t> El objeto es mayoritariamente rojo.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Comentario:</a:t>
            </a:r>
            <a:r>
              <a:rPr lang="es-MX" dirty="0"/>
              <a:t> La bola de Navidad roja se destaca significativamente, y la máscara muestra una alta concentración de color rojo, respaldando la conclusión del sistema.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D6DCB2-6578-1AF7-A3CA-25DC67007637}"/>
              </a:ext>
            </a:extLst>
          </p:cNvPr>
          <p:cNvSpPr txBox="1"/>
          <p:nvPr/>
        </p:nvSpPr>
        <p:spPr>
          <a:xfrm>
            <a:off x="449468" y="4536629"/>
            <a:ext cx="49522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Imagen 3: Envase de Yogurt Verde</a:t>
            </a: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Rojo:</a:t>
            </a:r>
            <a:r>
              <a:rPr lang="es-MX" dirty="0"/>
              <a:t> 0.00%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Verde:</a:t>
            </a:r>
            <a:r>
              <a:rPr lang="es-MX" dirty="0"/>
              <a:t> 19.36%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Conclusión:</a:t>
            </a:r>
            <a:r>
              <a:rPr lang="es-MX" dirty="0"/>
              <a:t> El objeto es mayoritariamente verde.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Comentario:</a:t>
            </a:r>
            <a:r>
              <a:rPr lang="es-MX" dirty="0"/>
              <a:t> La máscara de detección muestra claramente las áreas verdes del envase, y la ausencia de color rojo valida la conclusión del sistema.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4C7E17-2FDA-C28B-8EE5-B04C0A1AEB9F}"/>
              </a:ext>
            </a:extLst>
          </p:cNvPr>
          <p:cNvSpPr txBox="1"/>
          <p:nvPr/>
        </p:nvSpPr>
        <p:spPr>
          <a:xfrm>
            <a:off x="5509900" y="4394656"/>
            <a:ext cx="41981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Imagen 4: Hoja Verde</a:t>
            </a: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Rojo:</a:t>
            </a:r>
            <a:r>
              <a:rPr lang="es-MX" dirty="0"/>
              <a:t> 0.00%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Verde:</a:t>
            </a:r>
            <a:r>
              <a:rPr lang="es-MX" dirty="0"/>
              <a:t> 24.11%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Conclusión:</a:t>
            </a:r>
            <a:r>
              <a:rPr lang="es-MX" dirty="0"/>
              <a:t> El objeto es mayoritariamente verde.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Comentario:</a:t>
            </a:r>
            <a:r>
              <a:rPr lang="es-MX" dirty="0"/>
              <a:t> La hoja verde se detecta correctamente como predominantemente verde, con la máscara de detección resaltando las áreas verdes.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44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3. Conclusión</a:t>
            </a:r>
          </a:p>
        </p:txBody>
      </p:sp>
      <p:sp>
        <p:nvSpPr>
          <p:cNvPr id="6" name="Google Shape;85;p4">
            <a:extLst>
              <a:ext uri="{FF2B5EF4-FFF2-40B4-BE49-F238E27FC236}">
                <a16:creationId xmlns:a16="http://schemas.microsoft.com/office/drawing/2014/main" id="{79151353-59AF-A2B5-1E61-79BDE4697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468" y="1440001"/>
            <a:ext cx="595987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3.1. Análisis de resultados 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F94DF9-9C67-ACCA-F45A-91D9763D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68" y="2283680"/>
            <a:ext cx="495228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A" altLang="es-P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 5: Envase de Producto SIP Verde</a:t>
            </a:r>
            <a:endParaRPr kumimoji="0" lang="es-PA" altLang="es-P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Porcentaje Rojo:</a:t>
            </a:r>
            <a:r>
              <a:rPr kumimoji="0" lang="es-PA" altLang="es-P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3.38%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Porcentaje Verde:</a:t>
            </a:r>
            <a:r>
              <a:rPr kumimoji="0" lang="es-PA" altLang="es-P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17.77%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Conclusión:</a:t>
            </a:r>
            <a:r>
              <a:rPr kumimoji="0" lang="es-PA" altLang="es-P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objeto es mayoritariamente verde.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Comentario:</a:t>
            </a:r>
            <a:r>
              <a:rPr kumimoji="0" lang="es-PA" altLang="es-P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Aunque hay algo de color rojo presente, la predominancia de verde es evidente en la máscara de detección y en el cálculo de porcentajes.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altLang="es-P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70BAFC-DC5C-BDED-2A63-DDAAD0D44911}"/>
              </a:ext>
            </a:extLst>
          </p:cNvPr>
          <p:cNvSpPr txBox="1"/>
          <p:nvPr/>
        </p:nvSpPr>
        <p:spPr>
          <a:xfrm>
            <a:off x="5535538" y="2283680"/>
            <a:ext cx="42579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Imagen 6: Envase de Insecticida Verde</a:t>
            </a: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Rojo:</a:t>
            </a:r>
            <a:r>
              <a:rPr lang="es-MX" dirty="0"/>
              <a:t> 5.13%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Porcentaje Verde:</a:t>
            </a:r>
            <a:r>
              <a:rPr lang="es-MX" dirty="0"/>
              <a:t> 18.42%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Conclusión:</a:t>
            </a:r>
            <a:r>
              <a:rPr lang="es-MX" dirty="0"/>
              <a:t> El objeto es mayoritariamente verde.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Comentario:</a:t>
            </a:r>
            <a:r>
              <a:rPr lang="es-MX" dirty="0"/>
              <a:t> Similar a la imagen anterior, la cantidad de verde supera al rojo, y la máscara de detección respalda esta conclusión.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269E32-3C3C-E318-199F-3C4AA6B03A27}"/>
              </a:ext>
            </a:extLst>
          </p:cNvPr>
          <p:cNvSpPr txBox="1"/>
          <p:nvPr/>
        </p:nvSpPr>
        <p:spPr>
          <a:xfrm>
            <a:off x="449468" y="4394656"/>
            <a:ext cx="49522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Comparación de Colores en Barras</a:t>
            </a: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La visualización muestra claramente una barra roja y una verde, representando los colores predominantes en las imágenes analizadas.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4BBA9D-67CE-EB75-928B-08248F402F31}"/>
              </a:ext>
            </a:extLst>
          </p:cNvPr>
          <p:cNvSpPr txBox="1"/>
          <p:nvPr/>
        </p:nvSpPr>
        <p:spPr>
          <a:xfrm>
            <a:off x="5535538" y="4394656"/>
            <a:ext cx="42579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Gráfico de Porcentajes de Colores</a:t>
            </a: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El gráfico de líneas muestra cómo varían los porcentajes de rojo y verde a lo largo del tiempo. Los picos rojos y verdes representan los momentos en que los colores respectivos son detectados más prominentemente.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6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826034" y="2197286"/>
            <a:ext cx="8250756" cy="94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3000" dirty="0"/>
              <a:t>Detección de colores en objetos para personas con Daltonismo Rojo-Verde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endParaRPr lang="es-MX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endParaRPr lang="es-MX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endParaRPr lang="en-US" dirty="0"/>
          </a:p>
        </p:txBody>
      </p:sp>
      <p:sp>
        <p:nvSpPr>
          <p:cNvPr id="62" name="Google Shape;62;p2"/>
          <p:cNvSpPr/>
          <p:nvPr/>
        </p:nvSpPr>
        <p:spPr>
          <a:xfrm>
            <a:off x="826034" y="3562579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El Código Da Vinci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294127" y="306438"/>
            <a:ext cx="9457177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Detección de colores en objetos para personas con Daltonismo Rojo-Verde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45972"/>
            <a:ext cx="4379913" cy="632207"/>
            <a:chOff x="4181256" y="3224809"/>
            <a:chExt cx="4379913" cy="632207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 1. Introducción</a:t>
              </a: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 dirty="0">
                  <a:solidFill>
                    <a:srgbClr val="193EB0"/>
                  </a:solidFill>
                </a:rPr>
                <a:t>Propuesta de solución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16940" y="2946140"/>
            <a:ext cx="4658502" cy="1509370"/>
            <a:chOff x="4181256" y="3224809"/>
            <a:chExt cx="4379913" cy="1509370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UNIDAD 2. Demostración técnica </a:t>
              </a: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dirty="0">
                  <a:solidFill>
                    <a:srgbClr val="193EB0"/>
                  </a:solidFill>
                </a:rPr>
                <a:t>2.1. Pruebas con objetos de color rojo</a:t>
              </a:r>
              <a:endParaRPr dirty="0">
                <a:solidFill>
                  <a:srgbClr val="193EB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s-MX" sz="1400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Pruebas con objetos de color </a:t>
              </a:r>
              <a:r>
                <a:rPr lang="es-MX" dirty="0">
                  <a:solidFill>
                    <a:schemeClr val="accent3"/>
                  </a:solidFill>
                </a:rPr>
                <a:t>verde</a:t>
              </a:r>
            </a:p>
            <a:p>
              <a:pPr>
                <a:spcBef>
                  <a:spcPts val="600"/>
                </a:spcBef>
              </a:pPr>
              <a:r>
                <a:rPr lang="es-MX" sz="1400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2.3. Pruebas con objetos de ambos colores</a:t>
              </a:r>
            </a:p>
            <a:p>
              <a:pPr>
                <a:spcBef>
                  <a:spcPts val="600"/>
                </a:spcBef>
              </a:pPr>
              <a:r>
                <a:rPr lang="es-MX" dirty="0">
                  <a:solidFill>
                    <a:schemeClr val="accent3"/>
                  </a:solidFill>
                </a:rPr>
                <a:t>2.4. Gráficas con comparación de detección</a:t>
              </a:r>
              <a:endParaRPr lang="es-MX" dirty="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64795" y="5101932"/>
            <a:ext cx="4379913" cy="632207"/>
            <a:chOff x="4181256" y="3224809"/>
            <a:chExt cx="4379913" cy="632207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UNIDAD 3. Conclusión</a:t>
              </a:r>
              <a:endParaRPr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 dirty="0">
                  <a:solidFill>
                    <a:srgbClr val="193EB0"/>
                  </a:solidFill>
                </a:rPr>
                <a:t>Análisis de r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esultados </a:t>
              </a:r>
              <a:endParaRPr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PA" sz="2400" dirty="0"/>
              <a:t>1.1. Propuesta de solución</a:t>
            </a: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1.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A5766D-3968-412F-68A1-733E49D5ECFB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49468" y="2178664"/>
            <a:ext cx="8055439" cy="2640896"/>
          </a:xfrm>
        </p:spPr>
        <p:txBody>
          <a:bodyPr/>
          <a:lstStyle/>
          <a:p>
            <a:pPr marL="135255" indent="0" algn="just">
              <a:buNone/>
            </a:pPr>
            <a:r>
              <a:rPr lang="es-MX" dirty="0"/>
              <a:t>Nuestro proyecto consiste en crear un sistema de detección y retroalimentación de colores mediante la Visión Artificial, por medio de la librería OpenCV en el lenguaje de programación Python, para poder brindar apoyo a las personas que sufren de daltonismo rojo-verde. Este sistema, utilizará una imagen o un fotograma que contenga un objeto común, detectará el color de este y otorgará, gracias a la implementación de una interfaz simple y amigable, una respuesta del nombre del color del objeto analizado a los usuarios. Con esta solución, buscamos brindar a estas personas una forma práctica y efectiva de identificar y nombrar los colores de los objetos de su entorno (sobre todo enfocándonos en el rojo y el verde) y de esta forma, por consiguiente, mejorando su calidad de vida.</a:t>
            </a:r>
            <a:endParaRPr lang="es-PA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2.1. Pruebas con objetos de color rojo</a:t>
            </a: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655629-63F0-8AF0-1A0E-9D2593EF58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5" t="21886" r="18191" b="17054"/>
          <a:stretch/>
        </p:blipFill>
        <p:spPr>
          <a:xfrm>
            <a:off x="912057" y="2144994"/>
            <a:ext cx="7791125" cy="38712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74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2.1. Pruebas con objetos de color rojo</a:t>
            </a: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C9009B-DBFD-A765-D474-00C021B5C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9" t="7073" r="26389" b="31561"/>
          <a:stretch/>
        </p:blipFill>
        <p:spPr>
          <a:xfrm>
            <a:off x="987853" y="2068082"/>
            <a:ext cx="6840095" cy="34183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717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2.2. Pruebas con objetos de color verde</a:t>
            </a: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92BA37-A745-9BB2-482B-FC10A8604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1" t="12068" r="23800" b="26259"/>
          <a:stretch/>
        </p:blipFill>
        <p:spPr>
          <a:xfrm>
            <a:off x="1119499" y="2187724"/>
            <a:ext cx="6810998" cy="3435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33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2.2. Pruebas con objetos de color verde</a:t>
            </a: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DDCB72-3503-EE89-2092-36A473550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6" t="3016" r="29064" b="36231"/>
          <a:stretch/>
        </p:blipFill>
        <p:spPr>
          <a:xfrm>
            <a:off x="1230594" y="2196269"/>
            <a:ext cx="6853727" cy="3384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52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2400" dirty="0"/>
              <a:t>2.3. Pruebas con objetos de ambos colores </a:t>
            </a:r>
            <a:br>
              <a:rPr lang="es-MX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es-PA" sz="2400" dirty="0"/>
            </a:br>
            <a:br>
              <a:rPr lang="es-PA" sz="2400" dirty="0"/>
            </a:br>
            <a:endParaRPr lang="es-PA"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468" y="281774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 2. Demostración técnica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D94AEF-1A42-E678-7412-EC8CC1985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6" t="12528" r="23800" b="26106"/>
          <a:stretch/>
        </p:blipFill>
        <p:spPr>
          <a:xfrm>
            <a:off x="1541640" y="1999683"/>
            <a:ext cx="6819543" cy="34183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786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759</Words>
  <Application>Microsoft Office PowerPoint</Application>
  <PresentationFormat>Personalizado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1.1. Propuesta de solución </vt:lpstr>
      <vt:lpstr>2.1. Pruebas con objetos de color rojo     </vt:lpstr>
      <vt:lpstr>2.1. Pruebas con objetos de color rojo     </vt:lpstr>
      <vt:lpstr>2.2. Pruebas con objetos de color verde     </vt:lpstr>
      <vt:lpstr>2.2. Pruebas con objetos de color verde     </vt:lpstr>
      <vt:lpstr>2.3. Pruebas con objetos de ambos colores      </vt:lpstr>
      <vt:lpstr>2.3. Pruebas con objetos de ambos colores      </vt:lpstr>
      <vt:lpstr>2.4. Gráficas con comparación de detección      </vt:lpstr>
      <vt:lpstr>3.1. Análisis de resultados        </vt:lpstr>
      <vt:lpstr>3.1. Análisis de resultados     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LUIS TAPIA</cp:lastModifiedBy>
  <cp:revision>19</cp:revision>
  <dcterms:created xsi:type="dcterms:W3CDTF">2019-07-06T14:12:49Z</dcterms:created>
  <dcterms:modified xsi:type="dcterms:W3CDTF">2024-07-01T00:16:41Z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