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7"/>
            <p14:sldId id="25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25/05/2023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25/05/2023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25/05/2023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Tavaris/10037-latavari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uisTavaris/10037-latavaris/tree/main/10037-latavaris_TareaInd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9F77C9-9DDA-59E8-A42B-48D67C552F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058" y="152400"/>
            <a:ext cx="5985742" cy="154592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4BB577-5743-69FF-A792-CA9C01FC486D}"/>
              </a:ext>
            </a:extLst>
          </p:cNvPr>
          <p:cNvSpPr txBox="1"/>
          <p:nvPr/>
        </p:nvSpPr>
        <p:spPr>
          <a:xfrm>
            <a:off x="1870364" y="22028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Tecnologías Web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Tavaris Torres Luis Antonio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NRC: 10037</a:t>
            </a: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PARTE 2</a:t>
            </a:r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6711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32509" y="867947"/>
            <a:ext cx="13175672" cy="43413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Repositorio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3"/>
              </a:rPr>
              <a:t>https://github.com/LuisTavaris/10037-latavaris.git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</a:rPr>
              <a:t>Enlace web</a:t>
            </a:r>
          </a:p>
          <a:p>
            <a:pPr marL="0" indent="0" rtl="0">
              <a:buNone/>
            </a:pPr>
            <a:r>
              <a:rPr lang="es-ES" sz="2600" dirty="0">
                <a:solidFill>
                  <a:schemeClr val="bg1"/>
                </a:solidFill>
                <a:latin typeface="+mj-lt"/>
                <a:hlinkClick r:id="rId4"/>
              </a:rPr>
              <a:t>https://github.com/LuisTavaris/10037-latavaris/tree/main/10037-latavaris_TareaInd01</a:t>
            </a:r>
            <a:endParaRPr lang="es-ES" sz="2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{F56E5A55-B2E5-410F-9DF3-B440D9A89F0B}tf10001108_win32</Template>
  <TotalTime>44</TotalTime>
  <Words>47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Times New Roman</vt:lpstr>
      <vt:lpstr>WelcomeDoc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latavaris@espe.edu.ec</dc:creator>
  <cp:keywords/>
  <cp:lastModifiedBy>luis tavaris</cp:lastModifiedBy>
  <cp:revision>4</cp:revision>
  <dcterms:created xsi:type="dcterms:W3CDTF">2023-05-17T04:37:27Z</dcterms:created>
  <dcterms:modified xsi:type="dcterms:W3CDTF">2023-05-25T17:14:55Z</dcterms:modified>
  <cp:version/>
</cp:coreProperties>
</file>