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7"/>
            <p14:sldId id="256"/>
          </p14:sldIdLst>
        </p14:section>
        <p14:section name="Diseñar, Transformación, Anotar, Trabajar en colaboración, Información" id="{B9B51309-D148-4332-87C2-07BE32FBCA3B}">
          <p14:sldIdLst/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B2B5E0-3F7C-4D27-B033-54169BBE3F5A}" type="datetime1">
              <a:rPr lang="es-ES" smtClean="0"/>
              <a:t>25/05/2023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AE0AD-AC8A-40B7-A05F-83C08D0E80A3}" type="datetime1">
              <a:rPr lang="es-ES" smtClean="0"/>
              <a:pPr/>
              <a:t>25/05/2023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A7F30DA-8663-4794-8A66-1184A9F2D888}" type="datetime1">
              <a:rPr lang="es-ES" noProof="0" smtClean="0"/>
              <a:t>25/05/2023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978C3BE-9016-4208-9F91-C00CEFA51175}" type="datetime1">
              <a:rPr lang="es-ES" noProof="0" smtClean="0"/>
              <a:t>25/05/2023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sTavaris/10037-latavaris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LuisTavaris/10037-latavaris/tree/main/latavaris_Act01_1003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19F77C9-9DDA-59E8-A42B-48D67C552F3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5058" y="152400"/>
            <a:ext cx="5985742" cy="1545923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4BB577-5743-69FF-A792-CA9C01FC486D}"/>
              </a:ext>
            </a:extLst>
          </p:cNvPr>
          <p:cNvSpPr txBox="1"/>
          <p:nvPr/>
        </p:nvSpPr>
        <p:spPr>
          <a:xfrm>
            <a:off x="1870364" y="2202873"/>
            <a:ext cx="8035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Tecnologías Web</a:t>
            </a: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Tavaris Torres Luis Antonio</a:t>
            </a: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NRC: 10037</a:t>
            </a: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 1</a:t>
            </a: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6</a:t>
            </a:r>
          </a:p>
        </p:txBody>
      </p:sp>
    </p:spTree>
    <p:extLst>
      <p:ext uri="{BB962C8B-B14F-4D97-AF65-F5344CB8AC3E}">
        <p14:creationId xmlns:p14="http://schemas.microsoft.com/office/powerpoint/2010/main" val="67112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19" y="770965"/>
            <a:ext cx="9955815" cy="3299933"/>
          </a:xfrm>
        </p:spPr>
        <p:txBody>
          <a:bodyPr rtlCol="0">
            <a:normAutofit fontScale="92500"/>
          </a:bodyPr>
          <a:lstStyle/>
          <a:p>
            <a:pPr marL="0" indent="0" rtl="0">
              <a:buNone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Repositorio</a:t>
            </a:r>
          </a:p>
          <a:p>
            <a:pPr marL="0" indent="0" rtl="0">
              <a:buNone/>
            </a:pPr>
            <a:r>
              <a:rPr lang="es-ES" sz="2400" dirty="0">
                <a:solidFill>
                  <a:schemeClr val="bg1"/>
                </a:solidFill>
                <a:latin typeface="+mj-lt"/>
                <a:hlinkClick r:id="rId3"/>
              </a:rPr>
              <a:t>https://github.com/LuisTavaris/10037-latavaris.git</a:t>
            </a:r>
            <a:endParaRPr lang="es-ES" sz="2400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Enlace web</a:t>
            </a:r>
          </a:p>
          <a:p>
            <a:pPr marL="0" indent="0" rtl="0">
              <a:buNone/>
            </a:pPr>
            <a:r>
              <a:rPr lang="es-ES" sz="2400">
                <a:solidFill>
                  <a:schemeClr val="bg1"/>
                </a:solidFill>
                <a:latin typeface="+mj-lt"/>
                <a:hlinkClick r:id="rId4"/>
              </a:rPr>
              <a:t>https://github.com/LuisTavaris/10037-latavaris/tree/main/latavaris_Act01_10037</a:t>
            </a:r>
            <a:endParaRPr lang="es-ES" sz="240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endParaRPr lang="es-E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4_TF10001108_Win32" id="{0B310B32-D3B7-486C-9816-AAE218BD635F}" vid="{428C6BD6-4D22-4AFC-9394-EC2AA94203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{F56E5A55-B2E5-410F-9DF3-B440D9A89F0B}tf10001108_win32</Template>
  <TotalTime>43</TotalTime>
  <Words>47</Words>
  <Application>Microsoft Office PowerPoint</Application>
  <PresentationFormat>Panorámica</PresentationFormat>
  <Paragraphs>14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Times New Roman</vt:lpstr>
      <vt:lpstr>WelcomeDoc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latavaris@espe.edu.ec</dc:creator>
  <cp:keywords/>
  <cp:lastModifiedBy>luis tavaris</cp:lastModifiedBy>
  <cp:revision>2</cp:revision>
  <dcterms:created xsi:type="dcterms:W3CDTF">2023-05-17T04:37:27Z</dcterms:created>
  <dcterms:modified xsi:type="dcterms:W3CDTF">2023-05-25T17:07:53Z</dcterms:modified>
  <cp:version/>
</cp:coreProperties>
</file>