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9.jpeg" ContentType="image/jpeg"/>
  <Override PartName="/ppt/media/image18.jpeg" ContentType="image/jpeg"/>
  <Override PartName="/ppt/media/image16.jpeg" ContentType="image/jpeg"/>
  <Override PartName="/ppt/media/image12.jpeg" ContentType="image/jpeg"/>
  <Override PartName="/ppt/media/image11.jpeg" ContentType="image/jpeg"/>
  <Override PartName="/ppt/media/image5.png" ContentType="image/png"/>
  <Override PartName="/ppt/media/image10.jpeg" ContentType="image/jpeg"/>
  <Override PartName="/ppt/media/image9.png" ContentType="image/png"/>
  <Override PartName="/ppt/media/image14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" name="CustomShape 12"/>
          <p:cNvSpPr/>
          <p:nvPr/>
        </p:nvSpPr>
        <p:spPr>
          <a:xfrm>
            <a:off x="9360" y="1801800"/>
            <a:ext cx="123480" cy="1267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-9360" y="3549600"/>
            <a:ext cx="147240" cy="480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" name="CustomShape 14"/>
          <p:cNvSpPr/>
          <p:nvPr/>
        </p:nvSpPr>
        <p:spPr>
          <a:xfrm>
            <a:off x="128520" y="1382760"/>
            <a:ext cx="142560" cy="4759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" name="CustomShape 15"/>
          <p:cNvSpPr/>
          <p:nvPr/>
        </p:nvSpPr>
        <p:spPr>
          <a:xfrm>
            <a:off x="204840" y="1849320"/>
            <a:ext cx="114120" cy="107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" name="CustomShape 16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223920" y="5041800"/>
            <a:ext cx="369360" cy="18014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8" name="CustomShape 18"/>
          <p:cNvSpPr/>
          <p:nvPr/>
        </p:nvSpPr>
        <p:spPr>
          <a:xfrm>
            <a:off x="52560" y="44816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9" name="CustomShape 19"/>
          <p:cNvSpPr/>
          <p:nvPr/>
        </p:nvSpPr>
        <p:spPr>
          <a:xfrm>
            <a:off x="-14400" y="5627520"/>
            <a:ext cx="85320" cy="12157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0" name="CustomShape 20"/>
          <p:cNvSpPr/>
          <p:nvPr/>
        </p:nvSpPr>
        <p:spPr>
          <a:xfrm>
            <a:off x="527040" y="48672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1" name="CustomShape 21"/>
          <p:cNvSpPr/>
          <p:nvPr/>
        </p:nvSpPr>
        <p:spPr>
          <a:xfrm>
            <a:off x="309600" y="5423040"/>
            <a:ext cx="374400" cy="1425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2" name="CustomShape 22"/>
          <p:cNvSpPr/>
          <p:nvPr/>
        </p:nvSpPr>
        <p:spPr>
          <a:xfrm>
            <a:off x="569880" y="5945040"/>
            <a:ext cx="151920" cy="912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3" name="CustomShape 23"/>
          <p:cNvSpPr/>
          <p:nvPr/>
        </p:nvSpPr>
        <p:spPr>
          <a:xfrm>
            <a:off x="612720" y="52466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4" name="CustomShape 24"/>
          <p:cNvSpPr/>
          <p:nvPr/>
        </p:nvSpPr>
        <p:spPr>
          <a:xfrm>
            <a:off x="612720" y="576432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5" name="CustomShape 25"/>
          <p:cNvSpPr/>
          <p:nvPr/>
        </p:nvSpPr>
        <p:spPr>
          <a:xfrm>
            <a:off x="669960" y="6330960"/>
            <a:ext cx="417240" cy="5173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6" name="CustomShape 26"/>
          <p:cNvSpPr/>
          <p:nvPr/>
        </p:nvSpPr>
        <p:spPr>
          <a:xfrm>
            <a:off x="1049400" y="6221520"/>
            <a:ext cx="156960" cy="147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7" name="CustomShape 27"/>
          <p:cNvSpPr/>
          <p:nvPr/>
        </p:nvSpPr>
        <p:spPr>
          <a:xfrm>
            <a:off x="11484000" y="0"/>
            <a:ext cx="417240" cy="5122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8" name="CustomShape 28"/>
          <p:cNvSpPr/>
          <p:nvPr/>
        </p:nvSpPr>
        <p:spPr>
          <a:xfrm>
            <a:off x="11364840" y="474840"/>
            <a:ext cx="156960" cy="1519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29" name="CustomShape 29"/>
          <p:cNvSpPr/>
          <p:nvPr/>
        </p:nvSpPr>
        <p:spPr>
          <a:xfrm>
            <a:off x="11631600" y="1539720"/>
            <a:ext cx="18864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0" name="CustomShape 30"/>
          <p:cNvSpPr/>
          <p:nvPr/>
        </p:nvSpPr>
        <p:spPr>
          <a:xfrm>
            <a:off x="11531520" y="5694480"/>
            <a:ext cx="298080" cy="11538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1" name="CustomShape 31"/>
          <p:cNvSpPr/>
          <p:nvPr/>
        </p:nvSpPr>
        <p:spPr>
          <a:xfrm>
            <a:off x="11773080" y="5551560"/>
            <a:ext cx="156960" cy="15516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2" name="CustomShape 32"/>
          <p:cNvSpPr/>
          <p:nvPr/>
        </p:nvSpPr>
        <p:spPr>
          <a:xfrm>
            <a:off x="11711160" y="4680"/>
            <a:ext cx="304560" cy="15444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3" name="CustomShape 33"/>
          <p:cNvSpPr/>
          <p:nvPr/>
        </p:nvSpPr>
        <p:spPr>
          <a:xfrm>
            <a:off x="11636280" y="4867200"/>
            <a:ext cx="18864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4" name="CustomShape 34"/>
          <p:cNvSpPr/>
          <p:nvPr/>
        </p:nvSpPr>
        <p:spPr>
          <a:xfrm>
            <a:off x="11441160" y="5046840"/>
            <a:ext cx="307440" cy="18014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5" name="CustomShape 35"/>
          <p:cNvSpPr/>
          <p:nvPr/>
        </p:nvSpPr>
        <p:spPr>
          <a:xfrm>
            <a:off x="11849040" y="641664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6" name="CustomShape 36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37" name="PlaceHolder 37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Tw Cen M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38" name="PlaceHolder 38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SzPct val="1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125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w Cen M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125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Tw Cen M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1250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Tw Cen M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1250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Tw Cen MT"/>
              </a:rPr>
              <a:t>Quinto nível</a:t>
            </a:r>
            <a:endParaRPr/>
          </a:p>
        </p:txBody>
      </p:sp>
      <p:sp>
        <p:nvSpPr>
          <p:cNvPr id="39" name="PlaceHolder 39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1050">
                <a:solidFill>
                  <a:srgbClr val="ffffff"/>
                </a:solidFill>
                <a:latin typeface="Tw Cen MT"/>
              </a:rPr>
              <a:t>14/06/16</a:t>
            </a:r>
            <a:endParaRPr/>
          </a:p>
        </p:txBody>
      </p:sp>
      <p:sp>
        <p:nvSpPr>
          <p:cNvPr id="40" name="PlaceHolder 40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41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AB0E81-BA6D-4145-9580-7A5991549864}" type="slidenum">
              <a:rPr lang="pt-BR" sz="1050">
                <a:solidFill>
                  <a:srgbClr val="ffffff"/>
                </a:solidFill>
                <a:latin typeface="Tw Cen MT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33480" y="217656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79" name="CustomShape 3"/>
          <p:cNvSpPr/>
          <p:nvPr/>
        </p:nvSpPr>
        <p:spPr>
          <a:xfrm>
            <a:off x="28440" y="40212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0" name="CustomShape 4"/>
          <p:cNvSpPr/>
          <p:nvPr/>
        </p:nvSpPr>
        <p:spPr>
          <a:xfrm>
            <a:off x="200160" y="4680"/>
            <a:ext cx="369360" cy="18108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1" name="CustomShape 5"/>
          <p:cNvSpPr/>
          <p:nvPr/>
        </p:nvSpPr>
        <p:spPr>
          <a:xfrm>
            <a:off x="503280" y="18018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2" name="CustomShape 6"/>
          <p:cNvSpPr/>
          <p:nvPr/>
        </p:nvSpPr>
        <p:spPr>
          <a:xfrm>
            <a:off x="285840" y="4680"/>
            <a:ext cx="369360" cy="14299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3" name="CustomShape 7"/>
          <p:cNvSpPr/>
          <p:nvPr/>
        </p:nvSpPr>
        <p:spPr>
          <a:xfrm>
            <a:off x="546120" y="0"/>
            <a:ext cx="151920" cy="912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4" name="CustomShape 8"/>
          <p:cNvSpPr/>
          <p:nvPr/>
        </p:nvSpPr>
        <p:spPr>
          <a:xfrm>
            <a:off x="588960" y="142092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5" name="CustomShape 9"/>
          <p:cNvSpPr/>
          <p:nvPr/>
        </p:nvSpPr>
        <p:spPr>
          <a:xfrm>
            <a:off x="588960" y="9032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6" name="CustomShape 10"/>
          <p:cNvSpPr/>
          <p:nvPr/>
        </p:nvSpPr>
        <p:spPr>
          <a:xfrm>
            <a:off x="641520" y="0"/>
            <a:ext cx="421920" cy="5266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7" name="CustomShape 11"/>
          <p:cNvSpPr/>
          <p:nvPr/>
        </p:nvSpPr>
        <p:spPr>
          <a:xfrm>
            <a:off x="1020600" y="488880"/>
            <a:ext cx="161640" cy="147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8" name="CustomShape 12"/>
          <p:cNvSpPr/>
          <p:nvPr/>
        </p:nvSpPr>
        <p:spPr>
          <a:xfrm>
            <a:off x="9360" y="1801800"/>
            <a:ext cx="123480" cy="1267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89" name="CustomShape 13"/>
          <p:cNvSpPr/>
          <p:nvPr/>
        </p:nvSpPr>
        <p:spPr>
          <a:xfrm>
            <a:off x="-9360" y="3549600"/>
            <a:ext cx="147240" cy="480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0" name="CustomShape 14"/>
          <p:cNvSpPr/>
          <p:nvPr/>
        </p:nvSpPr>
        <p:spPr>
          <a:xfrm>
            <a:off x="128520" y="1382760"/>
            <a:ext cx="142560" cy="4759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1" name="CustomShape 15"/>
          <p:cNvSpPr/>
          <p:nvPr/>
        </p:nvSpPr>
        <p:spPr>
          <a:xfrm>
            <a:off x="204840" y="1849320"/>
            <a:ext cx="114120" cy="107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2" name="CustomShape 16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3" name="CustomShape 17"/>
          <p:cNvSpPr/>
          <p:nvPr/>
        </p:nvSpPr>
        <p:spPr>
          <a:xfrm>
            <a:off x="223920" y="5041800"/>
            <a:ext cx="369360" cy="18014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4" name="CustomShape 18"/>
          <p:cNvSpPr/>
          <p:nvPr/>
        </p:nvSpPr>
        <p:spPr>
          <a:xfrm>
            <a:off x="52560" y="44816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5" name="CustomShape 19"/>
          <p:cNvSpPr/>
          <p:nvPr/>
        </p:nvSpPr>
        <p:spPr>
          <a:xfrm>
            <a:off x="-14400" y="5627520"/>
            <a:ext cx="85320" cy="12157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6" name="CustomShape 20"/>
          <p:cNvSpPr/>
          <p:nvPr/>
        </p:nvSpPr>
        <p:spPr>
          <a:xfrm>
            <a:off x="527040" y="48672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7" name="CustomShape 21"/>
          <p:cNvSpPr/>
          <p:nvPr/>
        </p:nvSpPr>
        <p:spPr>
          <a:xfrm>
            <a:off x="309600" y="5423040"/>
            <a:ext cx="374400" cy="1425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8" name="CustomShape 22"/>
          <p:cNvSpPr/>
          <p:nvPr/>
        </p:nvSpPr>
        <p:spPr>
          <a:xfrm>
            <a:off x="569880" y="5945040"/>
            <a:ext cx="151920" cy="912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99" name="CustomShape 23"/>
          <p:cNvSpPr/>
          <p:nvPr/>
        </p:nvSpPr>
        <p:spPr>
          <a:xfrm>
            <a:off x="612720" y="52466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0" name="CustomShape 24"/>
          <p:cNvSpPr/>
          <p:nvPr/>
        </p:nvSpPr>
        <p:spPr>
          <a:xfrm>
            <a:off x="612720" y="576432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1" name="CustomShape 25"/>
          <p:cNvSpPr/>
          <p:nvPr/>
        </p:nvSpPr>
        <p:spPr>
          <a:xfrm>
            <a:off x="669960" y="6330960"/>
            <a:ext cx="417240" cy="5173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2" name="CustomShape 26"/>
          <p:cNvSpPr/>
          <p:nvPr/>
        </p:nvSpPr>
        <p:spPr>
          <a:xfrm>
            <a:off x="1049400" y="6221520"/>
            <a:ext cx="156960" cy="147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3" name="CustomShape 27"/>
          <p:cNvSpPr/>
          <p:nvPr/>
        </p:nvSpPr>
        <p:spPr>
          <a:xfrm>
            <a:off x="11484000" y="0"/>
            <a:ext cx="417240" cy="5122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4" name="CustomShape 28"/>
          <p:cNvSpPr/>
          <p:nvPr/>
        </p:nvSpPr>
        <p:spPr>
          <a:xfrm>
            <a:off x="11364840" y="474840"/>
            <a:ext cx="156960" cy="1519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5" name="CustomShape 29"/>
          <p:cNvSpPr/>
          <p:nvPr/>
        </p:nvSpPr>
        <p:spPr>
          <a:xfrm>
            <a:off x="11631600" y="1539720"/>
            <a:ext cx="18864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6" name="CustomShape 30"/>
          <p:cNvSpPr/>
          <p:nvPr/>
        </p:nvSpPr>
        <p:spPr>
          <a:xfrm>
            <a:off x="11531520" y="5694480"/>
            <a:ext cx="298080" cy="11538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7" name="CustomShape 31"/>
          <p:cNvSpPr/>
          <p:nvPr/>
        </p:nvSpPr>
        <p:spPr>
          <a:xfrm>
            <a:off x="11773080" y="5551560"/>
            <a:ext cx="156960" cy="15516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8" name="CustomShape 32"/>
          <p:cNvSpPr/>
          <p:nvPr/>
        </p:nvSpPr>
        <p:spPr>
          <a:xfrm>
            <a:off x="11711160" y="4680"/>
            <a:ext cx="304560" cy="15444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09" name="CustomShape 33"/>
          <p:cNvSpPr/>
          <p:nvPr/>
        </p:nvSpPr>
        <p:spPr>
          <a:xfrm>
            <a:off x="11636280" y="4867200"/>
            <a:ext cx="18864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0" name="CustomShape 34"/>
          <p:cNvSpPr/>
          <p:nvPr/>
        </p:nvSpPr>
        <p:spPr>
          <a:xfrm>
            <a:off x="11441160" y="5046840"/>
            <a:ext cx="307440" cy="18014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1" name="CustomShape 35"/>
          <p:cNvSpPr/>
          <p:nvPr/>
        </p:nvSpPr>
        <p:spPr>
          <a:xfrm>
            <a:off x="11849040" y="641664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2" name="CustomShape 36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pic>
        <p:nvPicPr>
          <p:cNvPr id="113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4" name="CustomShape 37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5" name="CustomShape 38"/>
          <p:cNvSpPr/>
          <p:nvPr/>
        </p:nvSpPr>
        <p:spPr>
          <a:xfrm>
            <a:off x="1128600" y="217656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6" name="CustomShape 39"/>
          <p:cNvSpPr/>
          <p:nvPr/>
        </p:nvSpPr>
        <p:spPr>
          <a:xfrm>
            <a:off x="1123920" y="40212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7" name="CustomShape 40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8" name="CustomShape 41"/>
          <p:cNvSpPr/>
          <p:nvPr/>
        </p:nvSpPr>
        <p:spPr>
          <a:xfrm>
            <a:off x="333360" y="44816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19" name="CustomShape 42"/>
          <p:cNvSpPr/>
          <p:nvPr/>
        </p:nvSpPr>
        <p:spPr>
          <a:xfrm>
            <a:off x="190440" y="9360"/>
            <a:ext cx="151920" cy="90756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0" name="CustomShape 43"/>
          <p:cNvSpPr/>
          <p:nvPr/>
        </p:nvSpPr>
        <p:spPr>
          <a:xfrm>
            <a:off x="1290600" y="14400"/>
            <a:ext cx="375840" cy="18014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1" name="CustomShape 44"/>
          <p:cNvSpPr/>
          <p:nvPr/>
        </p:nvSpPr>
        <p:spPr>
          <a:xfrm>
            <a:off x="1600200" y="18018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2" name="CustomShape 45"/>
          <p:cNvSpPr/>
          <p:nvPr/>
        </p:nvSpPr>
        <p:spPr>
          <a:xfrm>
            <a:off x="1380960" y="9360"/>
            <a:ext cx="371160" cy="1425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3" name="CustomShape 46"/>
          <p:cNvSpPr/>
          <p:nvPr/>
        </p:nvSpPr>
        <p:spPr>
          <a:xfrm>
            <a:off x="1643040" y="0"/>
            <a:ext cx="151920" cy="912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4" name="CustomShape 47"/>
          <p:cNvSpPr/>
          <p:nvPr/>
        </p:nvSpPr>
        <p:spPr>
          <a:xfrm>
            <a:off x="1685880" y="142092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5" name="CustomShape 48"/>
          <p:cNvSpPr/>
          <p:nvPr/>
        </p:nvSpPr>
        <p:spPr>
          <a:xfrm>
            <a:off x="1685880" y="9032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6" name="CustomShape 49"/>
          <p:cNvSpPr/>
          <p:nvPr/>
        </p:nvSpPr>
        <p:spPr>
          <a:xfrm>
            <a:off x="1743120" y="4680"/>
            <a:ext cx="418680" cy="5220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7" name="CustomShape 50"/>
          <p:cNvSpPr/>
          <p:nvPr/>
        </p:nvSpPr>
        <p:spPr>
          <a:xfrm>
            <a:off x="2119320" y="488880"/>
            <a:ext cx="161640" cy="147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8" name="CustomShape 51"/>
          <p:cNvSpPr/>
          <p:nvPr/>
        </p:nvSpPr>
        <p:spPr>
          <a:xfrm>
            <a:off x="952560" y="4680"/>
            <a:ext cx="151920" cy="90756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29" name="CustomShape 52"/>
          <p:cNvSpPr/>
          <p:nvPr/>
        </p:nvSpPr>
        <p:spPr>
          <a:xfrm>
            <a:off x="866880" y="9032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0" name="CustomShape 53"/>
          <p:cNvSpPr/>
          <p:nvPr/>
        </p:nvSpPr>
        <p:spPr>
          <a:xfrm>
            <a:off x="890640" y="155412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1" name="CustomShape 54"/>
          <p:cNvSpPr/>
          <p:nvPr/>
        </p:nvSpPr>
        <p:spPr>
          <a:xfrm>
            <a:off x="738360" y="5622840"/>
            <a:ext cx="337680" cy="12157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2" name="CustomShape 55"/>
          <p:cNvSpPr/>
          <p:nvPr/>
        </p:nvSpPr>
        <p:spPr>
          <a:xfrm>
            <a:off x="647640" y="5479920"/>
            <a:ext cx="156960" cy="15696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3" name="CustomShape 56"/>
          <p:cNvSpPr/>
          <p:nvPr/>
        </p:nvSpPr>
        <p:spPr>
          <a:xfrm>
            <a:off x="66600" y="9032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4" name="CustomShape 57"/>
          <p:cNvSpPr/>
          <p:nvPr/>
        </p:nvSpPr>
        <p:spPr>
          <a:xfrm>
            <a:off x="0" y="3897360"/>
            <a:ext cx="132840" cy="2664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5" name="CustomShape 58"/>
          <p:cNvSpPr/>
          <p:nvPr/>
        </p:nvSpPr>
        <p:spPr>
          <a:xfrm>
            <a:off x="66600" y="414972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6" name="CustomShape 59"/>
          <p:cNvSpPr/>
          <p:nvPr/>
        </p:nvSpPr>
        <p:spPr>
          <a:xfrm>
            <a:off x="0" y="1644480"/>
            <a:ext cx="132840" cy="269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7" name="CustomShape 60"/>
          <p:cNvSpPr/>
          <p:nvPr/>
        </p:nvSpPr>
        <p:spPr>
          <a:xfrm>
            <a:off x="66600" y="14684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8" name="CustomShape 61"/>
          <p:cNvSpPr/>
          <p:nvPr/>
        </p:nvSpPr>
        <p:spPr>
          <a:xfrm>
            <a:off x="695160" y="4680"/>
            <a:ext cx="309240" cy="15584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39" name="CustomShape 62"/>
          <p:cNvSpPr/>
          <p:nvPr/>
        </p:nvSpPr>
        <p:spPr>
          <a:xfrm>
            <a:off x="57240" y="48816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0" name="CustomShape 63"/>
          <p:cNvSpPr/>
          <p:nvPr/>
        </p:nvSpPr>
        <p:spPr>
          <a:xfrm>
            <a:off x="138240" y="5060880"/>
            <a:ext cx="304560" cy="17776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1" name="CustomShape 64"/>
          <p:cNvSpPr/>
          <p:nvPr/>
        </p:nvSpPr>
        <p:spPr>
          <a:xfrm>
            <a:off x="561960" y="643104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2" name="CustomShape 65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3" name="CustomShape 66"/>
          <p:cNvSpPr/>
          <p:nvPr/>
        </p:nvSpPr>
        <p:spPr>
          <a:xfrm>
            <a:off x="76320" y="643104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4" name="CustomShape 67"/>
          <p:cNvSpPr/>
          <p:nvPr/>
        </p:nvSpPr>
        <p:spPr>
          <a:xfrm>
            <a:off x="0" y="5978520"/>
            <a:ext cx="190080" cy="4615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5" name="CustomShape 68"/>
          <p:cNvSpPr/>
          <p:nvPr/>
        </p:nvSpPr>
        <p:spPr>
          <a:xfrm>
            <a:off x="1014480" y="1801800"/>
            <a:ext cx="213840" cy="7552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6" name="CustomShape 69"/>
          <p:cNvSpPr/>
          <p:nvPr/>
        </p:nvSpPr>
        <p:spPr>
          <a:xfrm>
            <a:off x="938160" y="2548080"/>
            <a:ext cx="166320" cy="1598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7" name="CustomShape 70"/>
          <p:cNvSpPr/>
          <p:nvPr/>
        </p:nvSpPr>
        <p:spPr>
          <a:xfrm>
            <a:off x="595440" y="4680"/>
            <a:ext cx="637920" cy="40255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8" name="CustomShape 71"/>
          <p:cNvSpPr/>
          <p:nvPr/>
        </p:nvSpPr>
        <p:spPr>
          <a:xfrm>
            <a:off x="1224000" y="1382760"/>
            <a:ext cx="142560" cy="47592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49" name="CustomShape 72"/>
          <p:cNvSpPr/>
          <p:nvPr/>
        </p:nvSpPr>
        <p:spPr>
          <a:xfrm>
            <a:off x="1300320" y="1849320"/>
            <a:ext cx="109080" cy="107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0" name="CustomShape 73"/>
          <p:cNvSpPr/>
          <p:nvPr/>
        </p:nvSpPr>
        <p:spPr>
          <a:xfrm>
            <a:off x="281160" y="3417840"/>
            <a:ext cx="142560" cy="4744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1" name="CustomShape 74"/>
          <p:cNvSpPr/>
          <p:nvPr/>
        </p:nvSpPr>
        <p:spPr>
          <a:xfrm>
            <a:off x="237960" y="3882960"/>
            <a:ext cx="109080" cy="109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2" name="CustomShape 75"/>
          <p:cNvSpPr/>
          <p:nvPr/>
        </p:nvSpPr>
        <p:spPr>
          <a:xfrm>
            <a:off x="4680" y="2166840"/>
            <a:ext cx="114120" cy="45216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3" name="CustomShape 76"/>
          <p:cNvSpPr/>
          <p:nvPr/>
        </p:nvSpPr>
        <p:spPr>
          <a:xfrm>
            <a:off x="52560" y="2066760"/>
            <a:ext cx="109080" cy="109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4" name="CustomShape 77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5" name="CustomShape 78"/>
          <p:cNvSpPr/>
          <p:nvPr/>
        </p:nvSpPr>
        <p:spPr>
          <a:xfrm>
            <a:off x="1319040" y="5041800"/>
            <a:ext cx="371160" cy="18014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6" name="CustomShape 79"/>
          <p:cNvSpPr/>
          <p:nvPr/>
        </p:nvSpPr>
        <p:spPr>
          <a:xfrm>
            <a:off x="1147680" y="44816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7" name="CustomShape 80"/>
          <p:cNvSpPr/>
          <p:nvPr/>
        </p:nvSpPr>
        <p:spPr>
          <a:xfrm>
            <a:off x="819000" y="3983040"/>
            <a:ext cx="347400" cy="28602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8" name="CustomShape 81"/>
          <p:cNvSpPr/>
          <p:nvPr/>
        </p:nvSpPr>
        <p:spPr>
          <a:xfrm>
            <a:off x="728640" y="380700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59" name="CustomShape 82"/>
          <p:cNvSpPr/>
          <p:nvPr/>
        </p:nvSpPr>
        <p:spPr>
          <a:xfrm>
            <a:off x="1623960" y="4867200"/>
            <a:ext cx="190080" cy="1886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0" name="CustomShape 83"/>
          <p:cNvSpPr/>
          <p:nvPr/>
        </p:nvSpPr>
        <p:spPr>
          <a:xfrm>
            <a:off x="1405080" y="5423040"/>
            <a:ext cx="371160" cy="1425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1" name="CustomShape 84"/>
          <p:cNvSpPr/>
          <p:nvPr/>
        </p:nvSpPr>
        <p:spPr>
          <a:xfrm>
            <a:off x="1666800" y="5945040"/>
            <a:ext cx="151920" cy="9126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2" name="CustomShape 85"/>
          <p:cNvSpPr/>
          <p:nvPr/>
        </p:nvSpPr>
        <p:spPr>
          <a:xfrm>
            <a:off x="1709640" y="524664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3" name="CustomShape 86"/>
          <p:cNvSpPr/>
          <p:nvPr/>
        </p:nvSpPr>
        <p:spPr>
          <a:xfrm>
            <a:off x="1709640" y="5764320"/>
            <a:ext cx="190080" cy="1900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4" name="CustomShape 87"/>
          <p:cNvSpPr/>
          <p:nvPr/>
        </p:nvSpPr>
        <p:spPr>
          <a:xfrm>
            <a:off x="1766880" y="6330960"/>
            <a:ext cx="418680" cy="52668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5" name="CustomShape 88"/>
          <p:cNvSpPr/>
          <p:nvPr/>
        </p:nvSpPr>
        <p:spPr>
          <a:xfrm>
            <a:off x="2147760" y="6221520"/>
            <a:ext cx="156960" cy="14724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6" name="CustomShape 89"/>
          <p:cNvSpPr/>
          <p:nvPr/>
        </p:nvSpPr>
        <p:spPr>
          <a:xfrm>
            <a:off x="504720" y="9360"/>
            <a:ext cx="232920" cy="510336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7" name="CustomShape 90"/>
          <p:cNvSpPr/>
          <p:nvPr/>
        </p:nvSpPr>
        <p:spPr>
          <a:xfrm>
            <a:off x="633240" y="5103720"/>
            <a:ext cx="185400" cy="185400"/>
          </a:xfrm>
          <a:prstGeom prst="rect">
            <a:avLst/>
          </a:prstGeom>
          <a:gradFill>
            <a:gsLst>
              <a:gs pos="0">
                <a:srgbClr val="7c96a3"/>
              </a:gs>
              <a:gs pos="100000">
                <a:srgbClr val="3b4c54"/>
              </a:gs>
            </a:gsLst>
            <a:lin ang="5400000"/>
          </a:gradFill>
          <a:ln>
            <a:noFill/>
          </a:ln>
        </p:spPr>
      </p:sp>
      <p:sp>
        <p:nvSpPr>
          <p:cNvPr id="168" name="PlaceHolder 9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Tw Cen M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169" name="PlaceHolder 9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pt-BR" sz="1050">
                <a:solidFill>
                  <a:srgbClr val="ffffff"/>
                </a:solidFill>
                <a:latin typeface="Tw Cen MT"/>
              </a:rPr>
              <a:t>14/06/16</a:t>
            </a:r>
            <a:endParaRPr/>
          </a:p>
        </p:txBody>
      </p:sp>
      <p:sp>
        <p:nvSpPr>
          <p:cNvPr id="170" name="PlaceHolder 9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1" name="PlaceHolder 9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0F494C-E190-45D8-8D68-78C8EAE01BE7}" type="slidenum">
              <a:rPr lang="pt-BR" sz="1050">
                <a:solidFill>
                  <a:srgbClr val="ffffff"/>
                </a:solidFill>
                <a:latin typeface="Tw Cen MT"/>
              </a:rPr>
              <a:t>&lt;número&gt;</a:t>
            </a:fld>
            <a:endParaRPr/>
          </a:p>
        </p:txBody>
      </p:sp>
      <p:sp>
        <p:nvSpPr>
          <p:cNvPr id="172" name="PlaceHolder 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Tw Cen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w Cen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Tw Cen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Tw Cen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w Cen MT"/>
              </a:rPr>
              <a:t>Botão</a:t>
            </a:r>
            <a:r>
              <a:rPr lang="en-US" sz="3600">
                <a:solidFill>
                  <a:srgbClr val="ffffff"/>
                </a:solidFill>
                <a:latin typeface="Tw Cen MT"/>
              </a:rPr>
              <a:t>
</a:t>
            </a:r>
            <a:endParaRPr/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85240" y="1976040"/>
            <a:ext cx="3218400" cy="321840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1589040" y="5885640"/>
            <a:ext cx="8791200" cy="633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Tw Cen MT"/>
              </a:rPr>
              <a:t>Gabriel William Schneider e João Pedro Silveira e Silva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w Cen MT"/>
              </a:rPr>
              <a:t>
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022920" y="618480"/>
            <a:ext cx="593676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Tw Cen MT"/>
              </a:rPr>
              <a:t>Exemplo buzzer básico com oscilador (Sem código)</a:t>
            </a:r>
            <a:endParaRPr/>
          </a:p>
        </p:txBody>
      </p:sp>
      <p:pic>
        <p:nvPicPr>
          <p:cNvPr id="232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1560" y="1867320"/>
            <a:ext cx="10104840" cy="407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106440" y="344520"/>
            <a:ext cx="616248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Tw Cen MT"/>
              </a:rPr>
              <a:t>BUZZER BÁSICO CONTROLE DE FREQUÊNCIA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Tw Cen MT"/>
              </a:rPr>
              <a:t>– </a:t>
            </a:r>
            <a:r>
              <a:rPr lang="pt-BR" sz="2400">
                <a:solidFill>
                  <a:srgbClr val="ffffff"/>
                </a:solidFill>
                <a:latin typeface="Tw Cen MT"/>
              </a:rPr>
              <a:t>HARDWARE </a:t>
            </a:r>
            <a:endParaRPr/>
          </a:p>
        </p:txBody>
      </p:sp>
      <p:pic>
        <p:nvPicPr>
          <p:cNvPr id="234" name="Imagem 1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3256560" y="133560"/>
            <a:ext cx="5518800" cy="760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28600" y="566640"/>
            <a:ext cx="9905760" cy="615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const int buzzer = 11;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void setup()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pinMode(buzzer, OUTPUT);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void loop() {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for(int i = 10; i &lt;= 3000; i++) { //este for vai de 10 hz ate 3000 hz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tone(buzzer, i);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w Cen MT"/>
              </a:rPr>
              <a:t>}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5035680" y="197280"/>
            <a:ext cx="4095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Tw Cen MT"/>
              </a:rPr>
              <a:t>SOFTWARE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106440" y="524880"/>
            <a:ext cx="616248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Tw Cen MT"/>
              </a:rPr>
              <a:t>BUZZER E PUSH BUTTON – HARDWARE </a:t>
            </a:r>
            <a:endParaRPr/>
          </a:p>
        </p:txBody>
      </p:sp>
      <p:pic>
        <p:nvPicPr>
          <p:cNvPr id="238" name="Imagem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1760" y="1365120"/>
            <a:ext cx="11392200" cy="46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141560" y="1940400"/>
            <a:ext cx="9905760" cy="3541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O Push Button é uma chaves simples formadas por duas tiras de metal, e entre elas há um botão. Ao pressionarmos o botão, as duas tiras de metal entram em contato e conduzem a corrente elétrica. 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w Cen MT"/>
              </a:rPr>
              <a:t>PUSH BUTTON – o que é </a:t>
            </a:r>
            <a:r>
              <a:rPr lang="en-US" sz="3600">
                <a:solidFill>
                  <a:srgbClr val="ffffff"/>
                </a:solidFill>
                <a:latin typeface="Arial"/>
              </a:rPr>
              <a:t>?</a:t>
            </a:r>
            <a:r>
              <a:rPr lang="en-US" sz="3600">
                <a:solidFill>
                  <a:srgbClr val="ffffff"/>
                </a:solidFill>
                <a:latin typeface="Tw Cen MT"/>
              </a:rPr>
              <a:t>
</a:t>
            </a:r>
            <a:endParaRPr/>
          </a:p>
        </p:txBody>
      </p:sp>
      <p:pic>
        <p:nvPicPr>
          <p:cNvPr id="212" name="Imagem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8560" y="3418920"/>
            <a:ext cx="6819480" cy="27619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785520" y="6516720"/>
            <a:ext cx="1120428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Tw Cen MT"/>
              </a:rPr>
              <a:t>Imagem tirada de http://www.maxwellbohr.com.br/downloads/robotica/mec1000_kdr5000/tutorial_eletronica_-_aplicacoes_e_funcionamento_de_sensores.pdf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876320" y="1680120"/>
            <a:ext cx="3686760" cy="2634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Tw Cen MT"/>
              </a:rPr>
              <a:t>PUSH Button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
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
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EXERCÍCIOS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
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1679040" y="6223680"/>
            <a:ext cx="8791200" cy="6339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7c96a3"/>
                </a:solidFill>
                <a:latin typeface="Tw Cen MT"/>
              </a:rPr>
              <a:t>Gabriel william Schneider e joão Pedro Silveira e silva</a:t>
            </a:r>
            <a:endParaRPr/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63800" y="1397520"/>
            <a:ext cx="463032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Espaço Reservado para Conteú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7760" y="1370520"/>
            <a:ext cx="11139840" cy="469476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3612240" y="522720"/>
            <a:ext cx="5151240" cy="8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Tw Cen MT"/>
              </a:rPr>
              <a:t>PUSH BUTTON BÁSICO – HARDWARE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28600" y="566640"/>
            <a:ext cx="9905760" cy="615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const int botao = 7;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const int led = 13;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int leitura_botao = 0;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void setup() {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Serial.begin(9600);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pinMode(botao, INPUT);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pinMode(led, OUTPUT);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void loop() {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leitura_botao = digitalRead(botao);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Serial.println(leitura_botao); 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if(leitura_botao == 1){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digitalWrite(led, HIGH);   //se o botao for pressionado liga o led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}else{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digitalWrite(led, LOW);    //se o botao nao estiver sendo pressionado desliga o led      }  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Tw Cen MT"/>
              </a:rPr>
              <a:t>}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035680" y="197280"/>
            <a:ext cx="4095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Tw Cen MT"/>
              </a:rPr>
              <a:t>SOFTWARE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412640" y="362520"/>
            <a:ext cx="9143640" cy="1878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Tw Cen MT"/>
              </a:rPr>
              <a:t>Buzzer(busina)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
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1589040" y="5885640"/>
            <a:ext cx="8791200" cy="6339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7c96a3"/>
                </a:solidFill>
                <a:latin typeface="Tw Cen MT"/>
              </a:rPr>
              <a:t>Gabriel william Schneider e joão Pedro Silveira e silva</a:t>
            </a:r>
            <a:endParaRPr/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6240" y="2241000"/>
            <a:ext cx="2836800" cy="283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2097000"/>
            <a:ext cx="9905760" cy="4202640"/>
          </a:xfrm>
          <a:prstGeom prst="rect">
            <a:avLst/>
          </a:prstGeom>
        </p:spPr>
        <p:txBody>
          <a:bodyPr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O buzzer é um dispositivo de áudio amplamente usados para tarefas mais simples como sons de alarmes por possuir um tamanho reduzido e um baixo consumo de energia.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Esse dispositivo possui uma frequência variável passada em Hz. O hertz (símbolo Hz) é a unidade de medida para frequência expressa em ciclos por segundo. Um dos seus principais usos é descrever ondas senoidais, como as de rádio ou sonoras.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w Cen MT"/>
              </a:rPr>
              <a:t>Alguns buzzer possuem um oscilador interno e ao serem ligados emitem uma frequência própria.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w Cen MT"/>
              </a:rPr>
              <a:t>Buzzer – o que é </a:t>
            </a:r>
            <a:r>
              <a:rPr lang="en-US" sz="3600">
                <a:solidFill>
                  <a:srgbClr val="ffffff"/>
                </a:solidFill>
                <a:latin typeface="Arial"/>
              </a:rPr>
              <a:t>?</a:t>
            </a:r>
            <a:r>
              <a:rPr lang="en-US" sz="3600">
                <a:solidFill>
                  <a:srgbClr val="ffffff"/>
                </a:solidFill>
                <a:latin typeface="Tw Cen MT"/>
              </a:rPr>
              <a:t>
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m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1240" y="703800"/>
            <a:ext cx="8678160" cy="55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876320" y="1680120"/>
            <a:ext cx="3686760" cy="2634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Tw Cen MT"/>
              </a:rPr>
              <a:t>Buzzer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
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
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EXERCÍCIOS</a:t>
            </a:r>
            <a:r>
              <a:rPr lang="en-US" sz="4800">
                <a:solidFill>
                  <a:srgbClr val="ffffff"/>
                </a:solidFill>
                <a:latin typeface="Tw Cen MT"/>
              </a:rPr>
              <a:t>
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679040" y="6223680"/>
            <a:ext cx="8791200" cy="6339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7c96a3"/>
                </a:solidFill>
                <a:latin typeface="Tw Cen MT"/>
              </a:rPr>
              <a:t>Gabriel william Schneider e joão Pedro Silveira e silva</a:t>
            </a:r>
            <a:endParaRPr/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63800" y="1397520"/>
            <a:ext cx="463032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