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f3317e8f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6f3317e8f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f3317e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f3317e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f3317e8f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06f3317e8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f3317e8f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06f3317e8f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f3317e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f3317e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0de1019d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0de1019d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563819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563819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563819a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563819a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563819a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563819a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58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0455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081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617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1003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311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921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8782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741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74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596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7095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891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2866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3842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0597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4843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7701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754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lang="es" sz="4000"/>
              <a:t>Sustentación Segunda Previa</a:t>
            </a:r>
            <a:endParaRPr sz="400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Juan Camilo Montoya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"/>
              <a:t>Luis Guillermo Téllez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2016150" y="893024"/>
            <a:ext cx="5111700" cy="5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Búsqueda a ciegas</a:t>
            </a:r>
            <a:endParaRPr sz="4000"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332969" y="1828107"/>
            <a:ext cx="6355800" cy="25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 dependen de información propia del problema a la hora de resolverlo, sino que proporcionan métodos generales para recorrer los árboles de búsqueda asociados a la representación del problema, por lo que se pueden aplicar en cualquier circunstancia.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Por lo general la soluciona encontrada por estos algoritmos no es la óptima.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7857"/>
              <a:buFont typeface="Garamond"/>
              <a:buNone/>
            </a:pPr>
            <a:r>
              <a:rPr lang="es"/>
              <a:t>Búsqueda en Amplitud : Pseudocódigo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71551" y="2233331"/>
            <a:ext cx="7882184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8151" y="1664492"/>
            <a:ext cx="2625805" cy="294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174" y="1183925"/>
            <a:ext cx="3946614" cy="342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7857"/>
              <a:buFont typeface="Garamond"/>
              <a:buNone/>
            </a:pPr>
            <a:r>
              <a:rPr lang="es"/>
              <a:t>Búsqueda en Profundidad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8127" y="1742612"/>
            <a:ext cx="2384475" cy="22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287" y="1494347"/>
            <a:ext cx="2473593" cy="307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6786" y="1812319"/>
            <a:ext cx="3450431" cy="2119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31125" y="1322995"/>
            <a:ext cx="999600" cy="244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6478127" y="1234109"/>
            <a:ext cx="1236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>
                <a:latin typeface="Garamond"/>
                <a:ea typeface="Garamond"/>
                <a:cs typeface="Garamond"/>
                <a:sym typeface="Garamond"/>
              </a:rPr>
              <a:t>Salida</a:t>
            </a:r>
            <a:r>
              <a:rPr lang="es" sz="19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:</a:t>
            </a:r>
            <a:endParaRPr sz="19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81309" y="1111327"/>
            <a:ext cx="2639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>
                <a:latin typeface="Garamond"/>
                <a:ea typeface="Garamond"/>
                <a:cs typeface="Garamond"/>
                <a:sym typeface="Garamond"/>
              </a:rPr>
              <a:t>Iterativo</a:t>
            </a:r>
            <a:r>
              <a:rPr lang="es" sz="19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endParaRPr sz="19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875490" y="1280923"/>
            <a:ext cx="290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>
                <a:latin typeface="Garamond"/>
                <a:ea typeface="Garamond"/>
                <a:cs typeface="Garamond"/>
                <a:sym typeface="Garamond"/>
              </a:rPr>
              <a:t>Recursivo:</a:t>
            </a:r>
            <a:endParaRPr sz="19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830600" y="725200"/>
            <a:ext cx="5482800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Búsqueda heurística</a:t>
            </a:r>
            <a:endParaRPr sz="400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1661550" y="2175450"/>
            <a:ext cx="6087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aquella que trata de encontrar una solución al problema, basado en un conocimiento del problema.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tipo de problemas usan como estrategia la información de definición del problema y el coste del estado actual al objetivo, estos datos dependen de cada problema.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ctrTitle"/>
          </p:nvPr>
        </p:nvSpPr>
        <p:spPr>
          <a:xfrm>
            <a:off x="1279950" y="631175"/>
            <a:ext cx="6584100" cy="15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estrategias usadas de la búsqueda heurística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1"/>
          </p:nvPr>
        </p:nvSpPr>
        <p:spPr>
          <a:xfrm>
            <a:off x="1440525" y="2486550"/>
            <a:ext cx="5820900" cy="18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 Primero el mejor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 Ascenso de colina (Hill Climbing)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 Búsqueda HAZ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ctrTitle"/>
          </p:nvPr>
        </p:nvSpPr>
        <p:spPr>
          <a:xfrm>
            <a:off x="1951425" y="389450"/>
            <a:ext cx="53754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1: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00" y="1631675"/>
            <a:ext cx="6115125" cy="283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ctrTitle"/>
          </p:nvPr>
        </p:nvSpPr>
        <p:spPr>
          <a:xfrm>
            <a:off x="1951425" y="389450"/>
            <a:ext cx="53754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2: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37" y="1398950"/>
            <a:ext cx="6983326" cy="3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951425" y="389450"/>
            <a:ext cx="53754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3: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00" y="1631675"/>
            <a:ext cx="6854850" cy="31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0</TotalTime>
  <Words>161</Words>
  <Application>Microsoft Office PowerPoint</Application>
  <PresentationFormat>Presentación en pantalla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Raleway</vt:lpstr>
      <vt:lpstr>Malla</vt:lpstr>
      <vt:lpstr>Sustentación Segunda Previa</vt:lpstr>
      <vt:lpstr>Búsqueda a ciegas</vt:lpstr>
      <vt:lpstr>Búsqueda en Amplitud : Pseudocódigo</vt:lpstr>
      <vt:lpstr>Búsqueda en Profundidad</vt:lpstr>
      <vt:lpstr>Búsqueda heurística</vt:lpstr>
      <vt:lpstr>Algunas estrategias usadas de la búsqueda heurística</vt:lpstr>
      <vt:lpstr>Ejemplo 1:</vt:lpstr>
      <vt:lpstr>Ejemplo 2:</vt:lpstr>
      <vt:lpstr>Ejemplo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Segunda Previa</dc:title>
  <cp:lastModifiedBy>Luis Guillermo Tellez Cardenas</cp:lastModifiedBy>
  <cp:revision>2</cp:revision>
  <dcterms:modified xsi:type="dcterms:W3CDTF">2021-12-14T05:50:08Z</dcterms:modified>
</cp:coreProperties>
</file>