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5D6CC-F6C1-5666-13C4-D50429A8ED94}" v="3" vWet="4" dt="2021-10-16T15:53:35.221"/>
    <p1510:client id="{F1870D4D-007D-4E9B-BC48-7A84A7E81E71}" v="1151" dt="2021-10-16T15:56:19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6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39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419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081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89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63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74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5319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28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381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9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0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4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5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4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89FC-066A-4B61-B6FB-315C3AAA08D4}" type="datetimeFigureOut">
              <a:rPr lang="es-CO" smtClean="0"/>
              <a:t>16/10/2021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D706-A06E-4EC5-B8C4-4406628CF1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15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168ED-3D82-4231-947C-D982C8CB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1" y="1402673"/>
            <a:ext cx="7624439" cy="1029809"/>
          </a:xfrm>
        </p:spPr>
        <p:txBody>
          <a:bodyPr/>
          <a:lstStyle/>
          <a:p>
            <a:r>
              <a:rPr lang="es-CO" dirty="0"/>
              <a:t>Primera previa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FA01C-BBC6-424D-BE18-8643663D8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44995"/>
          </a:xfrm>
        </p:spPr>
        <p:txBody>
          <a:bodyPr>
            <a:normAutofit lnSpcReduction="10000"/>
          </a:bodyPr>
          <a:lstStyle/>
          <a:p>
            <a:r>
              <a:rPr lang="es-CO" dirty="0"/>
              <a:t>Juan Camilo Montoya Muñoz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E850EE-9E18-41C8-888C-E20E29B871CF}"/>
              </a:ext>
            </a:extLst>
          </p:cNvPr>
          <p:cNvSpPr txBox="1"/>
          <p:nvPr/>
        </p:nvSpPr>
        <p:spPr>
          <a:xfrm>
            <a:off x="1371600" y="4128116"/>
            <a:ext cx="4310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Luis Guillermo Tellez Cardenas</a:t>
            </a:r>
          </a:p>
        </p:txBody>
      </p:sp>
    </p:spTree>
    <p:extLst>
      <p:ext uri="{BB962C8B-B14F-4D97-AF65-F5344CB8AC3E}">
        <p14:creationId xmlns:p14="http://schemas.microsoft.com/office/powerpoint/2010/main" val="343624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3D79-F51E-42CA-A0C0-4E98D07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04" y="843502"/>
            <a:ext cx="8610600" cy="576926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Sistema experto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2AFFB9-3236-4E17-B503-2BDC277E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7" y="1598147"/>
            <a:ext cx="9866050" cy="36617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572DB0B-7766-43D7-8347-60E9FCB37B73}"/>
              </a:ext>
            </a:extLst>
          </p:cNvPr>
          <p:cNvSpPr txBox="1"/>
          <p:nvPr/>
        </p:nvSpPr>
        <p:spPr>
          <a:xfrm>
            <a:off x="1269507" y="5437571"/>
            <a:ext cx="986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crean las clases Región, Recomendación, GeografiaMontañosa y GeografiaSelva con sus respectivos métodos y atributos</a:t>
            </a:r>
          </a:p>
        </p:txBody>
      </p:sp>
    </p:spTree>
    <p:extLst>
      <p:ext uri="{BB962C8B-B14F-4D97-AF65-F5344CB8AC3E}">
        <p14:creationId xmlns:p14="http://schemas.microsoft.com/office/powerpoint/2010/main" val="41131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1515C2-917A-4D79-9EB5-97AF6D67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3" y="843748"/>
            <a:ext cx="10715625" cy="3667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E3F822-2EA8-448C-9829-FA8EFAAB08C0}"/>
              </a:ext>
            </a:extLst>
          </p:cNvPr>
          <p:cNvSpPr txBox="1"/>
          <p:nvPr/>
        </p:nvSpPr>
        <p:spPr>
          <a:xfrm>
            <a:off x="826963" y="4510873"/>
            <a:ext cx="1071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-Se define el método agregarRegiones que lista las regiones con sus respectivos atributos nombreRegion y actividades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89E387-7B72-41BC-AB9B-C57C2C894805}"/>
              </a:ext>
            </a:extLst>
          </p:cNvPr>
          <p:cNvSpPr txBox="1"/>
          <p:nvPr/>
        </p:nvSpPr>
        <p:spPr>
          <a:xfrm>
            <a:off x="826962" y="5157204"/>
            <a:ext cx="100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-Se define el método agregarRecomendación que lista las recomendaciones según el tipo de región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08E8B3-D847-4FA0-86AF-30F44C32A594}"/>
              </a:ext>
            </a:extLst>
          </p:cNvPr>
          <p:cNvSpPr txBox="1"/>
          <p:nvPr/>
        </p:nvSpPr>
        <p:spPr>
          <a:xfrm>
            <a:off x="826962" y="5851993"/>
            <a:ext cx="952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-Se define el método preferenciasUsuario que permite ingresar al usuario sus preferencias </a:t>
            </a:r>
          </a:p>
        </p:txBody>
      </p:sp>
    </p:spTree>
    <p:extLst>
      <p:ext uri="{BB962C8B-B14F-4D97-AF65-F5344CB8AC3E}">
        <p14:creationId xmlns:p14="http://schemas.microsoft.com/office/powerpoint/2010/main" val="190867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AD7B75-ACF7-4EB3-B6A1-1EDABB40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78" y="506951"/>
            <a:ext cx="7781000" cy="45957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2A0D7D-9B74-4B74-88DE-0B69569B47CE}"/>
              </a:ext>
            </a:extLst>
          </p:cNvPr>
          <p:cNvSpPr txBox="1"/>
          <p:nvPr/>
        </p:nvSpPr>
        <p:spPr>
          <a:xfrm>
            <a:off x="2365621" y="5150720"/>
            <a:ext cx="840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define el método CompararActividades_Región  que compara las actividades de las regiones con las preferencias ingresadas por el usuario para ver dependiendo con que región tiene mayor similitudes, arrojar una recomendación u otra según sea el caso. </a:t>
            </a:r>
          </a:p>
        </p:txBody>
      </p:sp>
    </p:spTree>
    <p:extLst>
      <p:ext uri="{BB962C8B-B14F-4D97-AF65-F5344CB8AC3E}">
        <p14:creationId xmlns:p14="http://schemas.microsoft.com/office/powerpoint/2010/main" val="4812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C2DA2A-D4BC-4EEC-8A06-7352F3FC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1144839"/>
            <a:ext cx="10455154" cy="26548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9AF4A4-891A-47EA-9A5F-92B6699A3EAB}"/>
              </a:ext>
            </a:extLst>
          </p:cNvPr>
          <p:cNvSpPr txBox="1"/>
          <p:nvPr/>
        </p:nvSpPr>
        <p:spPr>
          <a:xfrm>
            <a:off x="1100831" y="4041105"/>
            <a:ext cx="1045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-Se crea un menú el cual llama a los métodos agregarRegiones, agregarRecomendacion, preferenciasUsuario y compararActividades_Region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874CC1-D707-44BD-B8C2-BA1EAD747A37}"/>
              </a:ext>
            </a:extLst>
          </p:cNvPr>
          <p:cNvSpPr txBox="1"/>
          <p:nvPr/>
        </p:nvSpPr>
        <p:spPr>
          <a:xfrm>
            <a:off x="1100831" y="4829452"/>
            <a:ext cx="96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-Se llama al main el cual crea las listas necesarias para el programa y llama al menú</a:t>
            </a:r>
          </a:p>
        </p:txBody>
      </p:sp>
    </p:spTree>
    <p:extLst>
      <p:ext uri="{BB962C8B-B14F-4D97-AF65-F5344CB8AC3E}">
        <p14:creationId xmlns:p14="http://schemas.microsoft.com/office/powerpoint/2010/main" val="5342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666CDC-F0EB-4A43-B974-787C9CED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2112540"/>
            <a:ext cx="10913616" cy="13164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49BD19-D969-44A4-A0D3-8B0BE50A6037}"/>
              </a:ext>
            </a:extLst>
          </p:cNvPr>
          <p:cNvSpPr txBox="1"/>
          <p:nvPr/>
        </p:nvSpPr>
        <p:spPr>
          <a:xfrm>
            <a:off x="692457" y="3604334"/>
            <a:ext cx="957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-Prueba del Programa</a:t>
            </a:r>
          </a:p>
        </p:txBody>
      </p:sp>
    </p:spTree>
    <p:extLst>
      <p:ext uri="{BB962C8B-B14F-4D97-AF65-F5344CB8AC3E}">
        <p14:creationId xmlns:p14="http://schemas.microsoft.com/office/powerpoint/2010/main" val="146659775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77B393D6797F43A7542DB9D01CA1E3" ma:contentTypeVersion="7" ma:contentTypeDescription="Create a new document." ma:contentTypeScope="" ma:versionID="951e7f5b308bd1246256b87544767687">
  <xsd:schema xmlns:xsd="http://www.w3.org/2001/XMLSchema" xmlns:xs="http://www.w3.org/2001/XMLSchema" xmlns:p="http://schemas.microsoft.com/office/2006/metadata/properties" xmlns:ns3="3b59594a-4630-4ad2-8ea9-c5696046f1a0" xmlns:ns4="955f5041-9e38-4c3a-ad34-1d14e64dc1c0" targetNamespace="http://schemas.microsoft.com/office/2006/metadata/properties" ma:root="true" ma:fieldsID="5d84207a0054724e38c48a012d2a6182" ns3:_="" ns4:_="">
    <xsd:import namespace="3b59594a-4630-4ad2-8ea9-c5696046f1a0"/>
    <xsd:import namespace="955f5041-9e38-4c3a-ad34-1d14e64dc1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9594a-4630-4ad2-8ea9-c5696046f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f5041-9e38-4c3a-ad34-1d14e64dc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86A54F-4360-421B-9F92-CA78BC710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0FF90-B15C-4BAC-8915-80488768DD02}">
  <ds:schemaRefs>
    <ds:schemaRef ds:uri="3b59594a-4630-4ad2-8ea9-c5696046f1a0"/>
    <ds:schemaRef ds:uri="955f5041-9e38-4c3a-ad34-1d14e64dc1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AB4CF4-E667-4874-92E7-9FAAB143F670}">
  <ds:schemaRefs>
    <ds:schemaRef ds:uri="3b59594a-4630-4ad2-8ea9-c5696046f1a0"/>
    <ds:schemaRef ds:uri="955f5041-9e38-4c3a-ad34-1d14e64dc1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57</TotalTime>
  <Words>157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Primera previa</vt:lpstr>
      <vt:lpstr>Sistema experto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Guillermo Tellez Cardenas</dc:creator>
  <cp:lastModifiedBy>Luis Guillermo Tellez Cardenas</cp:lastModifiedBy>
  <cp:revision>2</cp:revision>
  <dcterms:created xsi:type="dcterms:W3CDTF">2021-10-16T14:58:32Z</dcterms:created>
  <dcterms:modified xsi:type="dcterms:W3CDTF">2021-10-16T15:56:19Z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0x010100DF77B393D6797F43A7542DB9D01CA1E3</vt:lpwstr>
  </property>
</Properties>
</file>