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3F08E-586D-42E8-B949-A0C52EB0D26F}" v="1" dt="2021-04-27T23:00:1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Torres Calderón" userId="dc125f9f582f87d6" providerId="LiveId" clId="{71B3F08E-586D-42E8-B949-A0C52EB0D26F}"/>
    <pc:docChg chg="modSld">
      <pc:chgData name="Fernando Torres Calderón" userId="dc125f9f582f87d6" providerId="LiveId" clId="{71B3F08E-586D-42E8-B949-A0C52EB0D26F}" dt="2021-04-27T23:00:17.686" v="0"/>
      <pc:docMkLst>
        <pc:docMk/>
      </pc:docMkLst>
      <pc:sldChg chg="modSp">
        <pc:chgData name="Fernando Torres Calderón" userId="dc125f9f582f87d6" providerId="LiveId" clId="{71B3F08E-586D-42E8-B949-A0C52EB0D26F}" dt="2021-04-27T23:00:17.686" v="0"/>
        <pc:sldMkLst>
          <pc:docMk/>
          <pc:sldMk cId="4067042913" sldId="256"/>
        </pc:sldMkLst>
        <pc:picChg chg="mod">
          <ac:chgData name="Fernando Torres Calderón" userId="dc125f9f582f87d6" providerId="LiveId" clId="{71B3F08E-586D-42E8-B949-A0C52EB0D26F}" dt="2021-04-27T23:00:17.686" v="0"/>
          <ac:picMkLst>
            <pc:docMk/>
            <pc:sldMk cId="4067042913" sldId="256"/>
            <ac:picMk id="5" creationId="{87055FBA-09B7-49CB-B89D-531225572C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22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28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52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531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708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110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217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5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508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81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764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38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3502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73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58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124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E6E5DD-F071-4988-B74F-B2D91CF0935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673AEA-89D8-4F4A-A7EA-7BC81AFF025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700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drive/folders/1e8gwOM1T11nosM-9RoZfMFnhIww6BvB-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br>
              <a:rPr lang="es-MX" dirty="0"/>
            </a:br>
            <a:endParaRPr lang="es-CR" dirty="0"/>
          </a:p>
        </p:txBody>
      </p:sp>
      <p:pic>
        <p:nvPicPr>
          <p:cNvPr id="5" name="Imagen 4" descr="Forma&#10;&#10;Descripción generada automáticamente con confianza baja">
            <a:hlinkClick r:id="rId2"/>
            <a:extLst>
              <a:ext uri="{FF2B5EF4-FFF2-40B4-BE49-F238E27FC236}">
                <a16:creationId xmlns:a16="http://schemas.microsoft.com/office/drawing/2014/main" id="{87055FBA-09B7-49CB-B89D-53122557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91" y="2006686"/>
            <a:ext cx="4025417" cy="28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999035"/>
            <a:ext cx="8676222" cy="2859929"/>
          </a:xfrm>
        </p:spPr>
        <p:txBody>
          <a:bodyPr>
            <a:noAutofit/>
          </a:bodyPr>
          <a:lstStyle/>
          <a:p>
            <a:r>
              <a:rPr lang="es-MX" sz="2400" dirty="0"/>
              <a:t>Web Services</a:t>
            </a:r>
            <a:br>
              <a:rPr lang="es-MX" sz="2400" dirty="0"/>
            </a:br>
            <a:r>
              <a:rPr lang="es-MX" sz="2400" dirty="0"/>
              <a:t>es un método de comunicación entre dos aparatos electrónicos en una red.</a:t>
            </a:r>
            <a:br>
              <a:rPr lang="es-MX" sz="2400" dirty="0"/>
            </a:br>
            <a:r>
              <a:rPr lang="es-MX" sz="2400" dirty="0"/>
              <a:t>Es una colección de protocolos abiertos y estándares usados para intercambiar datos entre aplicaciones o sistemas</a:t>
            </a:r>
            <a:br>
              <a:rPr lang="es-MX" sz="3000" dirty="0"/>
            </a:br>
            <a:r>
              <a:rPr lang="es-MX" sz="3000" dirty="0"/>
              <a:t> </a:t>
            </a: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32831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s-MX" sz="4000" dirty="0"/>
              <a:t>Programación iv</a:t>
            </a:r>
            <a:br>
              <a:rPr lang="es-MX" dirty="0"/>
            </a:br>
            <a:r>
              <a:rPr lang="es-MX" dirty="0"/>
              <a:t> </a:t>
            </a:r>
            <a:br>
              <a:rPr lang="es-MX" dirty="0"/>
            </a:br>
            <a:r>
              <a:rPr lang="es-MX" sz="2000" dirty="0"/>
              <a:t>Luis Fernando Ramirez Trejos </a:t>
            </a:r>
            <a:br>
              <a:rPr lang="es-MX" sz="2000" dirty="0"/>
            </a:br>
            <a:r>
              <a:rPr lang="es-MX" sz="2000" dirty="0"/>
              <a:t>Luis Fernando torres calderón</a:t>
            </a:r>
            <a:br>
              <a:rPr lang="es-MX" sz="2000" dirty="0"/>
            </a:br>
            <a:br>
              <a:rPr lang="es-MX" dirty="0"/>
            </a:br>
            <a:r>
              <a:rPr lang="es-MX" sz="3600" dirty="0"/>
              <a:t>ingeniería sistemas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Claudio Méndez cárdenas</a:t>
            </a:r>
            <a:br>
              <a:rPr lang="es-MX" dirty="0"/>
            </a:br>
            <a:endParaRPr lang="es-C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1FEB5F0-BEC3-4CF2-8EFF-E8EEB641536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938" y1="36752" x2="20938" y2="36752"/>
                        <a14:foregroundMark x1="54375" y1="38462" x2="54375" y2="38462"/>
                        <a14:foregroundMark x1="66563" y1="35043" x2="66563" y2="35043"/>
                        <a14:foregroundMark x1="40000" y1="49573" x2="40000" y2="49573"/>
                        <a14:foregroundMark x1="64375" y1="24786" x2="64375" y2="24786"/>
                        <a14:foregroundMark x1="60625" y1="26496" x2="61563" y2="44444"/>
                        <a14:foregroundMark x1="41875" y1="61538" x2="41875" y2="6153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505440" y="6126480"/>
            <a:ext cx="1564640" cy="6099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761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4907279"/>
          </a:xfrm>
        </p:spPr>
        <p:txBody>
          <a:bodyPr>
            <a:noAutofit/>
          </a:bodyPr>
          <a:lstStyle/>
          <a:p>
            <a:r>
              <a:rPr lang="es-MX" sz="3000" dirty="0"/>
              <a:t>Tienda virtual </a:t>
            </a:r>
            <a:r>
              <a:rPr lang="en-US" sz="3000" dirty="0"/>
              <a:t>Smartbuy </a:t>
            </a:r>
            <a:br>
              <a:rPr lang="es-MX" sz="3000" dirty="0"/>
            </a:br>
            <a:br>
              <a:rPr lang="es-MX" sz="3000" dirty="0"/>
            </a:br>
            <a:r>
              <a:rPr lang="es-MX" sz="2400" dirty="0"/>
              <a:t>esta cuenta con un sistema en el cual se pueden hacer compras de diversas marcas y diversos productos, donde el cliente podrá crear su usuario y puede hacer el Login para su usuario en especifico con su debido rol de cliente o  administrador.</a:t>
            </a:r>
            <a:br>
              <a:rPr lang="es-MX" sz="2400" dirty="0"/>
            </a:br>
            <a:r>
              <a:rPr lang="es-MX" sz="2400" dirty="0"/>
              <a:t>En el cual se muestran los productos que están almacenados en la base de datos</a:t>
            </a: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25333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75360"/>
            <a:ext cx="8676222" cy="4907279"/>
          </a:xfrm>
        </p:spPr>
        <p:txBody>
          <a:bodyPr>
            <a:noAutofit/>
          </a:bodyPr>
          <a:lstStyle/>
          <a:p>
            <a:r>
              <a:rPr lang="es-CR" sz="3000" dirty="0"/>
              <a:t>Que implementamos</a:t>
            </a:r>
            <a:br>
              <a:rPr lang="es-MX" sz="3000" dirty="0"/>
            </a:br>
            <a:br>
              <a:rPr lang="es-MX" sz="3000" dirty="0"/>
            </a:br>
            <a:r>
              <a:rPr lang="es-MX" sz="2400" dirty="0"/>
              <a:t>Consta de: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*3 ws propios</a:t>
            </a:r>
            <a:br>
              <a:rPr lang="es-MX" sz="2400" dirty="0"/>
            </a:br>
            <a:r>
              <a:rPr lang="es-MX" sz="2400" dirty="0"/>
              <a:t>*1 ws en línea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*estructura mvc</a:t>
            </a:r>
            <a:br>
              <a:rPr lang="es-MX" sz="2400" dirty="0"/>
            </a:br>
            <a:r>
              <a:rPr lang="es-MX" sz="2400" dirty="0"/>
              <a:t>*Bootstrap</a:t>
            </a:r>
            <a:br>
              <a:rPr lang="es-MX" sz="2400" dirty="0"/>
            </a:br>
            <a:r>
              <a:rPr lang="es-MX" sz="2400" dirty="0"/>
              <a:t>*linq</a:t>
            </a:r>
            <a:br>
              <a:rPr lang="es-MX" sz="2400" dirty="0"/>
            </a:br>
            <a:br>
              <a:rPr lang="es-MX" sz="2400" dirty="0"/>
            </a:br>
            <a:br>
              <a:rPr lang="es-MX" sz="3000" dirty="0"/>
            </a:b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41812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117600"/>
            <a:ext cx="8676222" cy="4907279"/>
          </a:xfrm>
        </p:spPr>
        <p:txBody>
          <a:bodyPr>
            <a:noAutofit/>
          </a:bodyPr>
          <a:lstStyle/>
          <a:p>
            <a:r>
              <a:rPr lang="es-CR" sz="3000" dirty="0"/>
              <a:t>Alcance / amplitud</a:t>
            </a:r>
            <a:br>
              <a:rPr lang="es-CR" sz="3000" dirty="0"/>
            </a:br>
            <a:r>
              <a:rPr lang="es-CR" sz="3000" dirty="0"/>
              <a:t>(que se logro)</a:t>
            </a:r>
            <a:br>
              <a:rPr lang="es-MX" sz="3000" dirty="0"/>
            </a:br>
            <a:br>
              <a:rPr lang="es-MX" sz="3000" dirty="0"/>
            </a:br>
            <a:r>
              <a:rPr lang="es-MX" sz="2400" dirty="0"/>
              <a:t>√</a:t>
            </a:r>
            <a:r>
              <a:rPr lang="es-MX" sz="3000" dirty="0"/>
              <a:t> </a:t>
            </a:r>
            <a:r>
              <a:rPr lang="es-MX" sz="1800" dirty="0"/>
              <a:t>Interfaz usuario</a:t>
            </a:r>
            <a:br>
              <a:rPr lang="es-MX" sz="1800" dirty="0"/>
            </a:br>
            <a:r>
              <a:rPr lang="es-MX" sz="1800" dirty="0"/>
              <a:t>√ Login</a:t>
            </a:r>
            <a:br>
              <a:rPr lang="es-MX" sz="1800" dirty="0"/>
            </a:br>
            <a:r>
              <a:rPr lang="es-MX" sz="1800" dirty="0"/>
              <a:t>√ crear usuario</a:t>
            </a:r>
            <a:br>
              <a:rPr lang="es-MX" sz="1800" dirty="0"/>
            </a:br>
            <a:r>
              <a:rPr lang="es-MX" sz="1800" dirty="0"/>
              <a:t>√ información de usuario</a:t>
            </a:r>
            <a:br>
              <a:rPr lang="es-MX" sz="1800" dirty="0"/>
            </a:br>
            <a:br>
              <a:rPr lang="es-MX" sz="1800" dirty="0"/>
            </a:br>
            <a:r>
              <a:rPr lang="es-MX" sz="1800" dirty="0"/>
              <a:t>√ acceder por marcas</a:t>
            </a:r>
            <a:br>
              <a:rPr lang="es-MX" sz="1800" dirty="0"/>
            </a:br>
            <a:r>
              <a:rPr lang="es-MX" sz="1800" dirty="0"/>
              <a:t>√  acceder por categorías </a:t>
            </a:r>
            <a:br>
              <a:rPr lang="es-MX" sz="1800" dirty="0"/>
            </a:br>
            <a:r>
              <a:rPr lang="es-MX" sz="1800" dirty="0"/>
              <a:t>√ lista de deseos (95%)</a:t>
            </a:r>
            <a:br>
              <a:rPr lang="es-MX" sz="1800" dirty="0"/>
            </a:br>
            <a:r>
              <a:rPr lang="es-MX" sz="1800" dirty="0"/>
              <a:t>√ Administrar productos(admin)</a:t>
            </a:r>
            <a:br>
              <a:rPr lang="es-MX" sz="1800" dirty="0"/>
            </a:br>
            <a:br>
              <a:rPr lang="es-MX" sz="3000" dirty="0"/>
            </a:b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25536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667510"/>
            <a:ext cx="8676222" cy="3522979"/>
          </a:xfrm>
        </p:spPr>
        <p:txBody>
          <a:bodyPr>
            <a:noAutofit/>
          </a:bodyPr>
          <a:lstStyle/>
          <a:p>
            <a:r>
              <a:rPr lang="es-CR" sz="3000" dirty="0"/>
              <a:t>Alcance / amplitud</a:t>
            </a:r>
            <a:br>
              <a:rPr lang="es-CR" sz="3000" dirty="0"/>
            </a:br>
            <a:r>
              <a:rPr lang="es-CR" sz="3000" dirty="0"/>
              <a:t>(que no se logro)</a:t>
            </a:r>
            <a:br>
              <a:rPr lang="es-MX" sz="3000" dirty="0"/>
            </a:br>
            <a:br>
              <a:rPr lang="es-MX" sz="3000" dirty="0"/>
            </a:br>
            <a:r>
              <a:rPr lang="es-MX" sz="1800" dirty="0"/>
              <a:t>X búsqueda personalizada</a:t>
            </a:r>
            <a:br>
              <a:rPr lang="es-MX" sz="1800" dirty="0"/>
            </a:br>
            <a:r>
              <a:rPr lang="es-MX" sz="1800" dirty="0"/>
              <a:t>X insertar más contenido</a:t>
            </a:r>
            <a:br>
              <a:rPr lang="es-MX" sz="1800" dirty="0"/>
            </a:br>
            <a:r>
              <a:rPr lang="es-MX" sz="1800" dirty="0"/>
              <a:t>X implementar facturas</a:t>
            </a:r>
            <a:br>
              <a:rPr lang="es-MX" sz="1800" dirty="0"/>
            </a:br>
            <a:r>
              <a:rPr lang="es-MX" sz="1800" dirty="0"/>
              <a:t> </a:t>
            </a:r>
            <a:br>
              <a:rPr lang="es-MX" sz="3000" dirty="0"/>
            </a:b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34078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uellos de camisas colgadas en el armario">
            <a:extLst>
              <a:ext uri="{FF2B5EF4-FFF2-40B4-BE49-F238E27FC236}">
                <a16:creationId xmlns:a16="http://schemas.microsoft.com/office/drawing/2014/main" id="{A5699647-0C68-4ADC-BCBE-1D7D39A3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s-MX" dirty="0"/>
              <a:t>PATRON UTILIZADO DE MICRO SERVICIOS </a:t>
            </a:r>
            <a:br>
              <a:rPr lang="es-MX" dirty="0"/>
            </a:br>
            <a:br>
              <a:rPr lang="es-MX" dirty="0"/>
            </a:br>
            <a:endParaRPr lang="es-CR" dirty="0"/>
          </a:p>
        </p:txBody>
      </p:sp>
      <p:pic>
        <p:nvPicPr>
          <p:cNvPr id="6" name="Picture 5" descr="Arquitectura de Microservicios">
            <a:extLst>
              <a:ext uri="{FF2B5EF4-FFF2-40B4-BE49-F238E27FC236}">
                <a16:creationId xmlns:a16="http://schemas.microsoft.com/office/drawing/2014/main" id="{FD201527-77BA-4FBB-BA9F-FC4DFE2B40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62" y="2836854"/>
            <a:ext cx="5612130" cy="316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879956" cy="6115940"/>
          </a:xfrm>
        </p:spPr>
        <p:txBody>
          <a:bodyPr>
            <a:noAutofit/>
          </a:bodyPr>
          <a:lstStyle/>
          <a:p>
            <a:r>
              <a:rPr lang="es-MX" sz="3000" dirty="0"/>
              <a:t>Que se ha utilizado para el sistema</a:t>
            </a:r>
            <a:br>
              <a:rPr lang="es-MX" sz="3000" dirty="0"/>
            </a:br>
            <a:br>
              <a:rPr lang="es-MX" sz="3000" dirty="0"/>
            </a:br>
            <a:r>
              <a:rPr lang="es-MX" sz="3000" dirty="0"/>
              <a:t> </a:t>
            </a:r>
            <a:r>
              <a:rPr lang="es-MX" sz="2400" dirty="0"/>
              <a:t>linq que es un conjunto de extensiones integradas al lenguaje c#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 mvc es una propuesta de una arquitectura del software utilizada para separar el código en sus distintas responsabilidades</a:t>
            </a:r>
            <a:br>
              <a:rPr lang="es-MX" sz="3000" dirty="0"/>
            </a:br>
            <a:br>
              <a:rPr lang="es-MX" sz="3000" dirty="0"/>
            </a:br>
            <a:br>
              <a:rPr lang="es-MX" sz="3000" dirty="0"/>
            </a:br>
            <a:r>
              <a:rPr lang="es-MX" sz="3000" dirty="0"/>
              <a:t> </a:t>
            </a: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34179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4408822F-0F6E-4C39-B332-0977483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20F91-25DC-462E-9613-485D2297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865" y="1336454"/>
            <a:ext cx="9034270" cy="4185091"/>
          </a:xfrm>
        </p:spPr>
        <p:txBody>
          <a:bodyPr>
            <a:noAutofit/>
          </a:bodyPr>
          <a:lstStyle/>
          <a:p>
            <a:pPr algn="just"/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r>
              <a:rPr lang="es-MX" sz="2000" dirty="0"/>
              <a:t>Bootstrap es un framework que permite crear interfaces con css, cuya particularidad es adaptar la interfaz a cuyo dispositivo en que se visualice.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Sql es un lenguaje de consulta estructurado ayuda a solucionar problemas específicos o relacionados con la definición, manipulación e integridad de la información representada por los datos que se almacenan en las bases de dato </a:t>
            </a:r>
            <a:br>
              <a:rPr lang="es-MX" sz="2800" dirty="0"/>
            </a:b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24853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829</TotalTime>
  <Words>365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 </vt:lpstr>
      <vt:lpstr>Programación iv   Luis Fernando Ramirez Trejos  Luis Fernando torres calderón  ingeniería sistemas   Claudio Méndez cárdenas </vt:lpstr>
      <vt:lpstr>Tienda virtual Smartbuy   esta cuenta con un sistema en el cual se pueden hacer compras de diversas marcas y diversos productos, donde el cliente podrá crear su usuario y puede hacer el Login para su usuario en especifico con su debido rol de cliente o  administrador. En el cual se muestran los productos que están almacenados en la base de datos</vt:lpstr>
      <vt:lpstr>Que implementamos  Consta de:  *3 ws propios *1 ws en línea  *estructura mvc *Bootstrap *linq   </vt:lpstr>
      <vt:lpstr>Alcance / amplitud (que se logro)  √ Interfaz usuario √ Login √ crear usuario √ información de usuario  √ acceder por marcas √  acceder por categorías  √ lista de deseos (95%) √ Administrar productos(admin)  </vt:lpstr>
      <vt:lpstr>Alcance / amplitud (que no se logro)  X búsqueda personalizada X insertar más contenido X implementar facturas   </vt:lpstr>
      <vt:lpstr>PATRON UTILIZADO DE MICRO SERVICIOS   </vt:lpstr>
      <vt:lpstr>Que se ha utilizado para el sistema   linq que es un conjunto de extensiones integradas al lenguaje c#   mvc es una propuesta de una arquitectura del software utilizada para separar el código en sus distintas responsabilidades    </vt:lpstr>
      <vt:lpstr>       Bootstrap es un framework que permite crear interfaces con css, cuya particularidad es adaptar la interfaz a cuyo dispositivo en que se visualice.  Sql es un lenguaje de consulta estructurado ayuda a solucionar problemas específicos o relacionados con la definición, manipulación e integridad de la información representada por los datos que se almacenan en las bases de dato  </vt:lpstr>
      <vt:lpstr>Web Services es un método de comunicación entre dos aparatos electrónicos en una red. Es una colección de protocolos abiertos y estándares usados para intercambiar datos entre aplicaciones o sistemas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iv estudiantes  Luis Fernando Ramirez Trejos  Luis Fernando torres calderón ingeniería sistemas  docente  Claudio Méndez cárdenas</dc:title>
  <dc:creator>LUIS FERNANDORAMIREZ TREJOS</dc:creator>
  <cp:lastModifiedBy>Fernando Torres Calderón</cp:lastModifiedBy>
  <cp:revision>11</cp:revision>
  <dcterms:created xsi:type="dcterms:W3CDTF">2021-04-26T13:38:21Z</dcterms:created>
  <dcterms:modified xsi:type="dcterms:W3CDTF">2021-04-27T23:00:32Z</dcterms:modified>
</cp:coreProperties>
</file>