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98" r:id="rId6"/>
    <p:sldId id="301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261" r:id="rId16"/>
    <p:sldId id="309" r:id="rId17"/>
    <p:sldId id="308" r:id="rId18"/>
    <p:sldId id="310" r:id="rId19"/>
    <p:sldId id="312" r:id="rId20"/>
    <p:sldId id="313" r:id="rId21"/>
    <p:sldId id="314" r:id="rId22"/>
    <p:sldId id="319" r:id="rId23"/>
    <p:sldId id="266" r:id="rId24"/>
    <p:sldId id="315" r:id="rId25"/>
    <p:sldId id="316" r:id="rId26"/>
    <p:sldId id="317" r:id="rId27"/>
    <p:sldId id="318" r:id="rId28"/>
    <p:sldId id="262" r:id="rId29"/>
    <p:sldId id="276" r:id="rId3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Roboto" panose="020B0604020202020204" pitchFamily="2" charset="0"/>
      <p:regular r:id="rId41"/>
      <p:bold r:id="rId42"/>
      <p:italic r:id="rId43"/>
      <p:boldItalic r:id="rId44"/>
    </p:embeddedFont>
    <p:embeddedFont>
      <p:font typeface="Roboto Mono" panose="00000009000000000000" pitchFamily="49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A5D4E7-F444-4EBA-B6CB-0A1AD0AAA039}">
  <a:tblStyle styleId="{B1A5D4E7-F444-4EBA-B6CB-0A1AD0AAA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8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63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66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404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124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481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70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05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825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019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771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060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854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58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998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45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01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29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31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93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20000" y="2563916"/>
            <a:ext cx="2336400" cy="50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720000" y="3066716"/>
            <a:ext cx="2336400" cy="1051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2"/>
          </p:nvPr>
        </p:nvSpPr>
        <p:spPr>
          <a:xfrm>
            <a:off x="3403800" y="2563916"/>
            <a:ext cx="2336400" cy="50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3"/>
          </p:nvPr>
        </p:nvSpPr>
        <p:spPr>
          <a:xfrm>
            <a:off x="3403800" y="3066716"/>
            <a:ext cx="2336400" cy="1051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4"/>
          </p:nvPr>
        </p:nvSpPr>
        <p:spPr>
          <a:xfrm>
            <a:off x="6087600" y="2563916"/>
            <a:ext cx="2336400" cy="50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5"/>
          </p:nvPr>
        </p:nvSpPr>
        <p:spPr>
          <a:xfrm>
            <a:off x="6087600" y="3066716"/>
            <a:ext cx="2336400" cy="1051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 hasCustomPrompt="1"/>
          </p:nvPr>
        </p:nvSpPr>
        <p:spPr>
          <a:xfrm>
            <a:off x="2863399" y="2675718"/>
            <a:ext cx="5093100" cy="91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863336" y="3590120"/>
            <a:ext cx="50931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2" hasCustomPrompt="1"/>
          </p:nvPr>
        </p:nvSpPr>
        <p:spPr>
          <a:xfrm>
            <a:off x="1190930" y="1192932"/>
            <a:ext cx="5093100" cy="91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1190868" y="2107332"/>
            <a:ext cx="50931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1461103" y="1457750"/>
            <a:ext cx="6212100" cy="9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10650" y="2569340"/>
            <a:ext cx="7713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1277850" y="3948300"/>
            <a:ext cx="6588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2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flipH="1">
            <a:off x="1" y="11"/>
            <a:ext cx="3240327" cy="3239183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04935" y="3361635"/>
            <a:ext cx="58521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857190" y="2575700"/>
            <a:ext cx="3474600" cy="50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4812221" y="2575700"/>
            <a:ext cx="3474600" cy="50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857175" y="3078489"/>
            <a:ext cx="3474600" cy="91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4812206" y="3078489"/>
            <a:ext cx="3474600" cy="91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20000" y="902225"/>
            <a:ext cx="3852000" cy="3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466275" y="1461700"/>
            <a:ext cx="6203100" cy="2220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71093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53068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889118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200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24388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200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34038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5"/>
          </p:nvPr>
        </p:nvSpPr>
        <p:spPr>
          <a:xfrm>
            <a:off x="34038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6"/>
          </p:nvPr>
        </p:nvSpPr>
        <p:spPr>
          <a:xfrm>
            <a:off x="60876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8"/>
          </p:nvPr>
        </p:nvSpPr>
        <p:spPr>
          <a:xfrm>
            <a:off x="60876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4" r:id="rId10"/>
    <p:sldLayoutId id="2147483667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 flipH="1">
            <a:off x="10" y="11"/>
            <a:ext cx="3333597" cy="333242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 flipH="1">
            <a:off x="558602" y="192917"/>
            <a:ext cx="2489793" cy="4905724"/>
            <a:chOff x="7024925" y="1031225"/>
            <a:chExt cx="1639100" cy="3229575"/>
          </a:xfrm>
        </p:grpSpPr>
        <p:sp>
          <p:nvSpPr>
            <p:cNvPr id="169" name="Google Shape;169;p26"/>
            <p:cNvSpPr/>
            <p:nvPr/>
          </p:nvSpPr>
          <p:spPr>
            <a:xfrm>
              <a:off x="8543950" y="3741700"/>
              <a:ext cx="12925" cy="9975"/>
            </a:xfrm>
            <a:custGeom>
              <a:avLst/>
              <a:gdLst/>
              <a:ahLst/>
              <a:cxnLst/>
              <a:rect l="l" t="t" r="r" b="b"/>
              <a:pathLst>
                <a:path w="517" h="399" extrusionOk="0">
                  <a:moveTo>
                    <a:pt x="272" y="1"/>
                  </a:moveTo>
                  <a:cubicBezTo>
                    <a:pt x="238" y="1"/>
                    <a:pt x="206" y="11"/>
                    <a:pt x="183" y="34"/>
                  </a:cubicBezTo>
                  <a:cubicBezTo>
                    <a:pt x="152" y="34"/>
                    <a:pt x="122" y="64"/>
                    <a:pt x="91" y="95"/>
                  </a:cubicBezTo>
                  <a:cubicBezTo>
                    <a:pt x="31" y="156"/>
                    <a:pt x="0" y="247"/>
                    <a:pt x="61" y="338"/>
                  </a:cubicBezTo>
                  <a:cubicBezTo>
                    <a:pt x="91" y="368"/>
                    <a:pt x="152" y="399"/>
                    <a:pt x="243" y="399"/>
                  </a:cubicBezTo>
                  <a:cubicBezTo>
                    <a:pt x="274" y="399"/>
                    <a:pt x="304" y="399"/>
                    <a:pt x="335" y="368"/>
                  </a:cubicBezTo>
                  <a:cubicBezTo>
                    <a:pt x="365" y="368"/>
                    <a:pt x="365" y="368"/>
                    <a:pt x="395" y="338"/>
                  </a:cubicBezTo>
                  <a:cubicBezTo>
                    <a:pt x="395" y="338"/>
                    <a:pt x="426" y="308"/>
                    <a:pt x="426" y="308"/>
                  </a:cubicBezTo>
                  <a:cubicBezTo>
                    <a:pt x="517" y="247"/>
                    <a:pt x="487" y="156"/>
                    <a:pt x="426" y="64"/>
                  </a:cubicBezTo>
                  <a:cubicBezTo>
                    <a:pt x="388" y="27"/>
                    <a:pt x="327" y="1"/>
                    <a:pt x="27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7024925" y="1031225"/>
              <a:ext cx="1639100" cy="3229575"/>
            </a:xfrm>
            <a:custGeom>
              <a:avLst/>
              <a:gdLst/>
              <a:ahLst/>
              <a:cxnLst/>
              <a:rect l="l" t="t" r="r" b="b"/>
              <a:pathLst>
                <a:path w="65564" h="129183" extrusionOk="0">
                  <a:moveTo>
                    <a:pt x="36034" y="13976"/>
                  </a:moveTo>
                  <a:cubicBezTo>
                    <a:pt x="36407" y="13976"/>
                    <a:pt x="36779" y="14060"/>
                    <a:pt x="37053" y="14227"/>
                  </a:cubicBezTo>
                  <a:cubicBezTo>
                    <a:pt x="37296" y="14348"/>
                    <a:pt x="37417" y="14531"/>
                    <a:pt x="37417" y="14713"/>
                  </a:cubicBezTo>
                  <a:cubicBezTo>
                    <a:pt x="37417" y="14895"/>
                    <a:pt x="37265" y="15017"/>
                    <a:pt x="37144" y="15108"/>
                  </a:cubicBezTo>
                  <a:cubicBezTo>
                    <a:pt x="37113" y="15139"/>
                    <a:pt x="37083" y="15169"/>
                    <a:pt x="37053" y="15169"/>
                  </a:cubicBezTo>
                  <a:cubicBezTo>
                    <a:pt x="36931" y="15230"/>
                    <a:pt x="36809" y="15291"/>
                    <a:pt x="36657" y="15321"/>
                  </a:cubicBezTo>
                  <a:cubicBezTo>
                    <a:pt x="36460" y="15382"/>
                    <a:pt x="36247" y="15412"/>
                    <a:pt x="36034" y="15412"/>
                  </a:cubicBezTo>
                  <a:cubicBezTo>
                    <a:pt x="35822" y="15412"/>
                    <a:pt x="35609" y="15382"/>
                    <a:pt x="35411" y="15321"/>
                  </a:cubicBezTo>
                  <a:cubicBezTo>
                    <a:pt x="35259" y="15291"/>
                    <a:pt x="35138" y="15230"/>
                    <a:pt x="35046" y="15169"/>
                  </a:cubicBezTo>
                  <a:cubicBezTo>
                    <a:pt x="34986" y="15169"/>
                    <a:pt x="34955" y="15139"/>
                    <a:pt x="34925" y="15108"/>
                  </a:cubicBezTo>
                  <a:cubicBezTo>
                    <a:pt x="34834" y="15047"/>
                    <a:pt x="34773" y="14987"/>
                    <a:pt x="34743" y="14956"/>
                  </a:cubicBezTo>
                  <a:lnTo>
                    <a:pt x="34743" y="14926"/>
                  </a:lnTo>
                  <a:lnTo>
                    <a:pt x="34712" y="14895"/>
                  </a:lnTo>
                  <a:cubicBezTo>
                    <a:pt x="34682" y="14835"/>
                    <a:pt x="34651" y="14774"/>
                    <a:pt x="34651" y="14713"/>
                  </a:cubicBezTo>
                  <a:cubicBezTo>
                    <a:pt x="34651" y="14531"/>
                    <a:pt x="34773" y="14348"/>
                    <a:pt x="35016" y="14227"/>
                  </a:cubicBezTo>
                  <a:cubicBezTo>
                    <a:pt x="35290" y="14060"/>
                    <a:pt x="35662" y="13976"/>
                    <a:pt x="36034" y="13976"/>
                  </a:cubicBezTo>
                  <a:close/>
                  <a:moveTo>
                    <a:pt x="37417" y="15382"/>
                  </a:moveTo>
                  <a:lnTo>
                    <a:pt x="37417" y="15625"/>
                  </a:lnTo>
                  <a:cubicBezTo>
                    <a:pt x="37417" y="15807"/>
                    <a:pt x="37296" y="15959"/>
                    <a:pt x="37053" y="16111"/>
                  </a:cubicBezTo>
                  <a:cubicBezTo>
                    <a:pt x="36992" y="16142"/>
                    <a:pt x="36961" y="16172"/>
                    <a:pt x="36901" y="16172"/>
                  </a:cubicBezTo>
                  <a:cubicBezTo>
                    <a:pt x="36688" y="16263"/>
                    <a:pt x="36445" y="16324"/>
                    <a:pt x="36202" y="16354"/>
                  </a:cubicBezTo>
                  <a:cubicBezTo>
                    <a:pt x="36144" y="16358"/>
                    <a:pt x="36086" y="16360"/>
                    <a:pt x="36029" y="16360"/>
                  </a:cubicBezTo>
                  <a:cubicBezTo>
                    <a:pt x="35639" y="16360"/>
                    <a:pt x="35281" y="16270"/>
                    <a:pt x="35016" y="16111"/>
                  </a:cubicBezTo>
                  <a:cubicBezTo>
                    <a:pt x="34803" y="15990"/>
                    <a:pt x="34682" y="15807"/>
                    <a:pt x="34651" y="15625"/>
                  </a:cubicBezTo>
                  <a:lnTo>
                    <a:pt x="34651" y="15382"/>
                  </a:lnTo>
                  <a:cubicBezTo>
                    <a:pt x="34651" y="15382"/>
                    <a:pt x="34682" y="15412"/>
                    <a:pt x="34682" y="15412"/>
                  </a:cubicBezTo>
                  <a:cubicBezTo>
                    <a:pt x="34743" y="15443"/>
                    <a:pt x="34773" y="15473"/>
                    <a:pt x="34834" y="15503"/>
                  </a:cubicBezTo>
                  <a:cubicBezTo>
                    <a:pt x="34955" y="15595"/>
                    <a:pt x="35138" y="15655"/>
                    <a:pt x="35290" y="15686"/>
                  </a:cubicBezTo>
                  <a:cubicBezTo>
                    <a:pt x="35518" y="15762"/>
                    <a:pt x="35768" y="15800"/>
                    <a:pt x="36019" y="15800"/>
                  </a:cubicBezTo>
                  <a:cubicBezTo>
                    <a:pt x="36270" y="15800"/>
                    <a:pt x="36521" y="15762"/>
                    <a:pt x="36749" y="15686"/>
                  </a:cubicBezTo>
                  <a:cubicBezTo>
                    <a:pt x="36931" y="15655"/>
                    <a:pt x="37083" y="15595"/>
                    <a:pt x="37235" y="15503"/>
                  </a:cubicBezTo>
                  <a:cubicBezTo>
                    <a:pt x="37235" y="15503"/>
                    <a:pt x="37265" y="15473"/>
                    <a:pt x="37265" y="15473"/>
                  </a:cubicBezTo>
                  <a:cubicBezTo>
                    <a:pt x="37296" y="15473"/>
                    <a:pt x="37326" y="15443"/>
                    <a:pt x="37357" y="15412"/>
                  </a:cubicBezTo>
                  <a:cubicBezTo>
                    <a:pt x="37387" y="15412"/>
                    <a:pt x="37387" y="15412"/>
                    <a:pt x="37417" y="15382"/>
                  </a:cubicBezTo>
                  <a:close/>
                  <a:moveTo>
                    <a:pt x="36779" y="16628"/>
                  </a:moveTo>
                  <a:lnTo>
                    <a:pt x="36779" y="18604"/>
                  </a:lnTo>
                  <a:cubicBezTo>
                    <a:pt x="36657" y="18634"/>
                    <a:pt x="36536" y="18634"/>
                    <a:pt x="36414" y="18634"/>
                  </a:cubicBezTo>
                  <a:lnTo>
                    <a:pt x="36414" y="16689"/>
                  </a:lnTo>
                  <a:cubicBezTo>
                    <a:pt x="36536" y="16689"/>
                    <a:pt x="36657" y="16658"/>
                    <a:pt x="36779" y="16628"/>
                  </a:cubicBezTo>
                  <a:close/>
                  <a:moveTo>
                    <a:pt x="35350" y="8178"/>
                  </a:moveTo>
                  <a:lnTo>
                    <a:pt x="52889" y="18300"/>
                  </a:lnTo>
                  <a:cubicBezTo>
                    <a:pt x="52950" y="18330"/>
                    <a:pt x="52980" y="18360"/>
                    <a:pt x="53010" y="18391"/>
                  </a:cubicBezTo>
                  <a:lnTo>
                    <a:pt x="53041" y="18421"/>
                  </a:lnTo>
                  <a:cubicBezTo>
                    <a:pt x="53132" y="18482"/>
                    <a:pt x="53162" y="18543"/>
                    <a:pt x="53193" y="18573"/>
                  </a:cubicBezTo>
                  <a:lnTo>
                    <a:pt x="53223" y="18634"/>
                  </a:lnTo>
                  <a:cubicBezTo>
                    <a:pt x="53254" y="18634"/>
                    <a:pt x="53254" y="18664"/>
                    <a:pt x="53254" y="18664"/>
                  </a:cubicBezTo>
                  <a:cubicBezTo>
                    <a:pt x="53314" y="18786"/>
                    <a:pt x="53345" y="18847"/>
                    <a:pt x="53375" y="18938"/>
                  </a:cubicBezTo>
                  <a:cubicBezTo>
                    <a:pt x="53405" y="19029"/>
                    <a:pt x="53405" y="19090"/>
                    <a:pt x="53405" y="19181"/>
                  </a:cubicBezTo>
                  <a:cubicBezTo>
                    <a:pt x="53436" y="19272"/>
                    <a:pt x="53405" y="19333"/>
                    <a:pt x="53375" y="19364"/>
                  </a:cubicBezTo>
                  <a:cubicBezTo>
                    <a:pt x="53375" y="19394"/>
                    <a:pt x="53345" y="19394"/>
                    <a:pt x="53345" y="19394"/>
                  </a:cubicBezTo>
                  <a:cubicBezTo>
                    <a:pt x="53324" y="19394"/>
                    <a:pt x="53318" y="19407"/>
                    <a:pt x="53297" y="19407"/>
                  </a:cubicBezTo>
                  <a:cubicBezTo>
                    <a:pt x="53287" y="19407"/>
                    <a:pt x="53274" y="19404"/>
                    <a:pt x="53254" y="19394"/>
                  </a:cubicBezTo>
                  <a:lnTo>
                    <a:pt x="53193" y="19394"/>
                  </a:lnTo>
                  <a:cubicBezTo>
                    <a:pt x="53162" y="19394"/>
                    <a:pt x="53132" y="19364"/>
                    <a:pt x="53102" y="19364"/>
                  </a:cubicBezTo>
                  <a:lnTo>
                    <a:pt x="48056" y="16446"/>
                  </a:lnTo>
                  <a:lnTo>
                    <a:pt x="35624" y="9272"/>
                  </a:lnTo>
                  <a:cubicBezTo>
                    <a:pt x="35563" y="9211"/>
                    <a:pt x="35533" y="9181"/>
                    <a:pt x="35472" y="9120"/>
                  </a:cubicBezTo>
                  <a:lnTo>
                    <a:pt x="35442" y="9120"/>
                  </a:lnTo>
                  <a:cubicBezTo>
                    <a:pt x="35350" y="9029"/>
                    <a:pt x="35290" y="8907"/>
                    <a:pt x="35229" y="8755"/>
                  </a:cubicBezTo>
                  <a:cubicBezTo>
                    <a:pt x="35198" y="8725"/>
                    <a:pt x="35198" y="8695"/>
                    <a:pt x="35168" y="8634"/>
                  </a:cubicBezTo>
                  <a:cubicBezTo>
                    <a:pt x="35138" y="8543"/>
                    <a:pt x="35138" y="8482"/>
                    <a:pt x="35138" y="8421"/>
                  </a:cubicBezTo>
                  <a:cubicBezTo>
                    <a:pt x="35138" y="8330"/>
                    <a:pt x="35168" y="8239"/>
                    <a:pt x="35198" y="8208"/>
                  </a:cubicBezTo>
                  <a:cubicBezTo>
                    <a:pt x="35198" y="8208"/>
                    <a:pt x="35229" y="8178"/>
                    <a:pt x="35229" y="8178"/>
                  </a:cubicBezTo>
                  <a:close/>
                  <a:moveTo>
                    <a:pt x="26688" y="6537"/>
                  </a:moveTo>
                  <a:lnTo>
                    <a:pt x="37752" y="12950"/>
                  </a:lnTo>
                  <a:lnTo>
                    <a:pt x="36657" y="13619"/>
                  </a:lnTo>
                  <a:cubicBezTo>
                    <a:pt x="36657" y="13649"/>
                    <a:pt x="36627" y="13649"/>
                    <a:pt x="36627" y="13649"/>
                  </a:cubicBezTo>
                  <a:cubicBezTo>
                    <a:pt x="36435" y="13611"/>
                    <a:pt x="36233" y="13590"/>
                    <a:pt x="36032" y="13590"/>
                  </a:cubicBezTo>
                  <a:cubicBezTo>
                    <a:pt x="35598" y="13590"/>
                    <a:pt x="35166" y="13685"/>
                    <a:pt x="34834" y="13892"/>
                  </a:cubicBezTo>
                  <a:cubicBezTo>
                    <a:pt x="34469" y="14105"/>
                    <a:pt x="34256" y="14379"/>
                    <a:pt x="34256" y="14683"/>
                  </a:cubicBezTo>
                  <a:cubicBezTo>
                    <a:pt x="34256" y="14713"/>
                    <a:pt x="34256" y="14713"/>
                    <a:pt x="34256" y="14713"/>
                  </a:cubicBezTo>
                  <a:lnTo>
                    <a:pt x="34256" y="15017"/>
                  </a:lnTo>
                  <a:lnTo>
                    <a:pt x="26657" y="19728"/>
                  </a:lnTo>
                  <a:lnTo>
                    <a:pt x="26688" y="6537"/>
                  </a:lnTo>
                  <a:close/>
                  <a:moveTo>
                    <a:pt x="38268" y="18360"/>
                  </a:moveTo>
                  <a:lnTo>
                    <a:pt x="38268" y="21157"/>
                  </a:lnTo>
                  <a:cubicBezTo>
                    <a:pt x="38147" y="21278"/>
                    <a:pt x="37630" y="21734"/>
                    <a:pt x="36718" y="21917"/>
                  </a:cubicBezTo>
                  <a:cubicBezTo>
                    <a:pt x="36475" y="21947"/>
                    <a:pt x="36262" y="21978"/>
                    <a:pt x="36019" y="21978"/>
                  </a:cubicBezTo>
                  <a:cubicBezTo>
                    <a:pt x="34773" y="21978"/>
                    <a:pt x="34074" y="21400"/>
                    <a:pt x="33861" y="21187"/>
                  </a:cubicBezTo>
                  <a:lnTo>
                    <a:pt x="33861" y="18360"/>
                  </a:lnTo>
                  <a:cubicBezTo>
                    <a:pt x="34226" y="18664"/>
                    <a:pt x="34955" y="19060"/>
                    <a:pt x="36050" y="19060"/>
                  </a:cubicBezTo>
                  <a:lnTo>
                    <a:pt x="36232" y="19060"/>
                  </a:lnTo>
                  <a:cubicBezTo>
                    <a:pt x="36505" y="19029"/>
                    <a:pt x="36749" y="18999"/>
                    <a:pt x="36992" y="18938"/>
                  </a:cubicBezTo>
                  <a:cubicBezTo>
                    <a:pt x="37569" y="18816"/>
                    <a:pt x="37995" y="18573"/>
                    <a:pt x="38268" y="18360"/>
                  </a:cubicBezTo>
                  <a:close/>
                  <a:moveTo>
                    <a:pt x="36536" y="22312"/>
                  </a:moveTo>
                  <a:lnTo>
                    <a:pt x="36536" y="23315"/>
                  </a:lnTo>
                  <a:cubicBezTo>
                    <a:pt x="36445" y="23345"/>
                    <a:pt x="36323" y="23345"/>
                    <a:pt x="36232" y="23376"/>
                  </a:cubicBezTo>
                  <a:lnTo>
                    <a:pt x="36232" y="22342"/>
                  </a:lnTo>
                  <a:cubicBezTo>
                    <a:pt x="36323" y="22342"/>
                    <a:pt x="36445" y="22342"/>
                    <a:pt x="36536" y="22312"/>
                  </a:cubicBezTo>
                  <a:close/>
                  <a:moveTo>
                    <a:pt x="53045" y="22509"/>
                  </a:moveTo>
                  <a:cubicBezTo>
                    <a:pt x="53413" y="22509"/>
                    <a:pt x="53785" y="22585"/>
                    <a:pt x="54074" y="22737"/>
                  </a:cubicBezTo>
                  <a:cubicBezTo>
                    <a:pt x="54317" y="22889"/>
                    <a:pt x="54439" y="23041"/>
                    <a:pt x="54439" y="23224"/>
                  </a:cubicBezTo>
                  <a:cubicBezTo>
                    <a:pt x="54439" y="23376"/>
                    <a:pt x="54348" y="23528"/>
                    <a:pt x="54165" y="23649"/>
                  </a:cubicBezTo>
                  <a:lnTo>
                    <a:pt x="54135" y="23649"/>
                  </a:lnTo>
                  <a:cubicBezTo>
                    <a:pt x="54105" y="23680"/>
                    <a:pt x="54105" y="23680"/>
                    <a:pt x="54074" y="23710"/>
                  </a:cubicBezTo>
                  <a:cubicBezTo>
                    <a:pt x="53953" y="23771"/>
                    <a:pt x="53831" y="23832"/>
                    <a:pt x="53679" y="23862"/>
                  </a:cubicBezTo>
                  <a:cubicBezTo>
                    <a:pt x="53495" y="23919"/>
                    <a:pt x="53299" y="23942"/>
                    <a:pt x="53098" y="23942"/>
                  </a:cubicBezTo>
                  <a:cubicBezTo>
                    <a:pt x="52867" y="23942"/>
                    <a:pt x="52630" y="23911"/>
                    <a:pt x="52402" y="23862"/>
                  </a:cubicBezTo>
                  <a:cubicBezTo>
                    <a:pt x="52281" y="23832"/>
                    <a:pt x="52159" y="23771"/>
                    <a:pt x="52038" y="23710"/>
                  </a:cubicBezTo>
                  <a:cubicBezTo>
                    <a:pt x="52007" y="23680"/>
                    <a:pt x="51977" y="23649"/>
                    <a:pt x="51916" y="23619"/>
                  </a:cubicBezTo>
                  <a:cubicBezTo>
                    <a:pt x="51855" y="23589"/>
                    <a:pt x="51795" y="23528"/>
                    <a:pt x="51764" y="23497"/>
                  </a:cubicBezTo>
                  <a:cubicBezTo>
                    <a:pt x="51764" y="23467"/>
                    <a:pt x="51734" y="23437"/>
                    <a:pt x="51703" y="23406"/>
                  </a:cubicBezTo>
                  <a:cubicBezTo>
                    <a:pt x="51673" y="23345"/>
                    <a:pt x="51673" y="23285"/>
                    <a:pt x="51673" y="23224"/>
                  </a:cubicBezTo>
                  <a:cubicBezTo>
                    <a:pt x="51643" y="23072"/>
                    <a:pt x="51795" y="22889"/>
                    <a:pt x="52038" y="22737"/>
                  </a:cubicBezTo>
                  <a:cubicBezTo>
                    <a:pt x="52311" y="22585"/>
                    <a:pt x="52676" y="22509"/>
                    <a:pt x="53045" y="22509"/>
                  </a:cubicBezTo>
                  <a:close/>
                  <a:moveTo>
                    <a:pt x="51673" y="23892"/>
                  </a:moveTo>
                  <a:cubicBezTo>
                    <a:pt x="51673" y="23923"/>
                    <a:pt x="51703" y="23923"/>
                    <a:pt x="51703" y="23923"/>
                  </a:cubicBezTo>
                  <a:cubicBezTo>
                    <a:pt x="51764" y="23953"/>
                    <a:pt x="51795" y="23984"/>
                    <a:pt x="51855" y="24014"/>
                  </a:cubicBezTo>
                  <a:cubicBezTo>
                    <a:pt x="51977" y="24105"/>
                    <a:pt x="52159" y="24166"/>
                    <a:pt x="52311" y="24227"/>
                  </a:cubicBezTo>
                  <a:cubicBezTo>
                    <a:pt x="52554" y="24288"/>
                    <a:pt x="52805" y="24318"/>
                    <a:pt x="53052" y="24318"/>
                  </a:cubicBezTo>
                  <a:cubicBezTo>
                    <a:pt x="53299" y="24318"/>
                    <a:pt x="53542" y="24288"/>
                    <a:pt x="53770" y="24227"/>
                  </a:cubicBezTo>
                  <a:cubicBezTo>
                    <a:pt x="53953" y="24166"/>
                    <a:pt x="54135" y="24105"/>
                    <a:pt x="54257" y="24014"/>
                  </a:cubicBezTo>
                  <a:lnTo>
                    <a:pt x="54348" y="23953"/>
                  </a:lnTo>
                  <a:lnTo>
                    <a:pt x="54378" y="23953"/>
                  </a:lnTo>
                  <a:lnTo>
                    <a:pt x="54439" y="23923"/>
                  </a:lnTo>
                  <a:lnTo>
                    <a:pt x="54439" y="24166"/>
                  </a:lnTo>
                  <a:cubicBezTo>
                    <a:pt x="54439" y="24318"/>
                    <a:pt x="54287" y="24500"/>
                    <a:pt x="54074" y="24622"/>
                  </a:cubicBezTo>
                  <a:cubicBezTo>
                    <a:pt x="54013" y="24652"/>
                    <a:pt x="53953" y="24683"/>
                    <a:pt x="53892" y="24713"/>
                  </a:cubicBezTo>
                  <a:cubicBezTo>
                    <a:pt x="53709" y="24804"/>
                    <a:pt x="53466" y="24835"/>
                    <a:pt x="53223" y="24865"/>
                  </a:cubicBezTo>
                  <a:cubicBezTo>
                    <a:pt x="53165" y="24869"/>
                    <a:pt x="53108" y="24871"/>
                    <a:pt x="53051" y="24871"/>
                  </a:cubicBezTo>
                  <a:cubicBezTo>
                    <a:pt x="52661" y="24871"/>
                    <a:pt x="52303" y="24781"/>
                    <a:pt x="52038" y="24622"/>
                  </a:cubicBezTo>
                  <a:cubicBezTo>
                    <a:pt x="51825" y="24500"/>
                    <a:pt x="51673" y="24348"/>
                    <a:pt x="51673" y="24196"/>
                  </a:cubicBezTo>
                  <a:cubicBezTo>
                    <a:pt x="51673" y="24166"/>
                    <a:pt x="51673" y="24136"/>
                    <a:pt x="51673" y="24136"/>
                  </a:cubicBezTo>
                  <a:lnTo>
                    <a:pt x="51673" y="23892"/>
                  </a:lnTo>
                  <a:close/>
                  <a:moveTo>
                    <a:pt x="26657" y="20397"/>
                  </a:moveTo>
                  <a:lnTo>
                    <a:pt x="33800" y="24622"/>
                  </a:lnTo>
                  <a:lnTo>
                    <a:pt x="30001" y="26871"/>
                  </a:lnTo>
                  <a:cubicBezTo>
                    <a:pt x="29879" y="26658"/>
                    <a:pt x="29727" y="26446"/>
                    <a:pt x="29484" y="26263"/>
                  </a:cubicBezTo>
                  <a:cubicBezTo>
                    <a:pt x="29160" y="26020"/>
                    <a:pt x="28755" y="25939"/>
                    <a:pt x="28385" y="25939"/>
                  </a:cubicBezTo>
                  <a:cubicBezTo>
                    <a:pt x="28201" y="25939"/>
                    <a:pt x="28025" y="25959"/>
                    <a:pt x="27873" y="25990"/>
                  </a:cubicBezTo>
                  <a:cubicBezTo>
                    <a:pt x="27600" y="26020"/>
                    <a:pt x="27296" y="26081"/>
                    <a:pt x="27022" y="26142"/>
                  </a:cubicBezTo>
                  <a:cubicBezTo>
                    <a:pt x="26900" y="26172"/>
                    <a:pt x="26779" y="26203"/>
                    <a:pt x="26657" y="26263"/>
                  </a:cubicBezTo>
                  <a:cubicBezTo>
                    <a:pt x="26657" y="26203"/>
                    <a:pt x="26657" y="26172"/>
                    <a:pt x="26657" y="26111"/>
                  </a:cubicBezTo>
                  <a:lnTo>
                    <a:pt x="26657" y="20397"/>
                  </a:lnTo>
                  <a:close/>
                  <a:moveTo>
                    <a:pt x="53801" y="25139"/>
                  </a:moveTo>
                  <a:lnTo>
                    <a:pt x="53801" y="27114"/>
                  </a:lnTo>
                  <a:cubicBezTo>
                    <a:pt x="53679" y="27145"/>
                    <a:pt x="53557" y="27175"/>
                    <a:pt x="53405" y="27175"/>
                  </a:cubicBezTo>
                  <a:lnTo>
                    <a:pt x="53405" y="25230"/>
                  </a:lnTo>
                  <a:cubicBezTo>
                    <a:pt x="53557" y="25200"/>
                    <a:pt x="53679" y="25169"/>
                    <a:pt x="53801" y="25139"/>
                  </a:cubicBezTo>
                  <a:close/>
                  <a:moveTo>
                    <a:pt x="22402" y="26567"/>
                  </a:moveTo>
                  <a:lnTo>
                    <a:pt x="19119" y="28634"/>
                  </a:lnTo>
                  <a:cubicBezTo>
                    <a:pt x="19241" y="28178"/>
                    <a:pt x="19484" y="27722"/>
                    <a:pt x="19818" y="27418"/>
                  </a:cubicBezTo>
                  <a:cubicBezTo>
                    <a:pt x="20396" y="26871"/>
                    <a:pt x="21277" y="26598"/>
                    <a:pt x="22402" y="26567"/>
                  </a:cubicBezTo>
                  <a:close/>
                  <a:moveTo>
                    <a:pt x="23010" y="26598"/>
                  </a:moveTo>
                  <a:cubicBezTo>
                    <a:pt x="23314" y="26628"/>
                    <a:pt x="23618" y="26628"/>
                    <a:pt x="23891" y="26658"/>
                  </a:cubicBezTo>
                  <a:cubicBezTo>
                    <a:pt x="24013" y="26689"/>
                    <a:pt x="24134" y="26689"/>
                    <a:pt x="24256" y="26689"/>
                  </a:cubicBezTo>
                  <a:lnTo>
                    <a:pt x="19180" y="29880"/>
                  </a:lnTo>
                  <a:cubicBezTo>
                    <a:pt x="19119" y="29728"/>
                    <a:pt x="19089" y="29576"/>
                    <a:pt x="19089" y="29394"/>
                  </a:cubicBezTo>
                  <a:cubicBezTo>
                    <a:pt x="19058" y="29303"/>
                    <a:pt x="19058" y="29212"/>
                    <a:pt x="19058" y="29121"/>
                  </a:cubicBezTo>
                  <a:cubicBezTo>
                    <a:pt x="19089" y="29090"/>
                    <a:pt x="19119" y="29090"/>
                    <a:pt x="19150" y="29090"/>
                  </a:cubicBezTo>
                  <a:lnTo>
                    <a:pt x="22949" y="26689"/>
                  </a:lnTo>
                  <a:cubicBezTo>
                    <a:pt x="22979" y="26658"/>
                    <a:pt x="23010" y="26628"/>
                    <a:pt x="23010" y="26598"/>
                  </a:cubicBezTo>
                  <a:close/>
                  <a:moveTo>
                    <a:pt x="55260" y="26902"/>
                  </a:moveTo>
                  <a:lnTo>
                    <a:pt x="55260" y="29668"/>
                  </a:lnTo>
                  <a:lnTo>
                    <a:pt x="55290" y="29668"/>
                  </a:lnTo>
                  <a:cubicBezTo>
                    <a:pt x="55168" y="29789"/>
                    <a:pt x="54652" y="30276"/>
                    <a:pt x="53709" y="30428"/>
                  </a:cubicBezTo>
                  <a:cubicBezTo>
                    <a:pt x="53497" y="30458"/>
                    <a:pt x="53284" y="30488"/>
                    <a:pt x="53041" y="30488"/>
                  </a:cubicBezTo>
                  <a:cubicBezTo>
                    <a:pt x="51764" y="30488"/>
                    <a:pt x="51065" y="29911"/>
                    <a:pt x="50883" y="29698"/>
                  </a:cubicBezTo>
                  <a:lnTo>
                    <a:pt x="50883" y="26902"/>
                  </a:lnTo>
                  <a:cubicBezTo>
                    <a:pt x="51247" y="27175"/>
                    <a:pt x="51977" y="27570"/>
                    <a:pt x="53071" y="27570"/>
                  </a:cubicBezTo>
                  <a:lnTo>
                    <a:pt x="53254" y="27570"/>
                  </a:lnTo>
                  <a:cubicBezTo>
                    <a:pt x="53527" y="27570"/>
                    <a:pt x="53770" y="27540"/>
                    <a:pt x="54013" y="27479"/>
                  </a:cubicBezTo>
                  <a:cubicBezTo>
                    <a:pt x="54591" y="27327"/>
                    <a:pt x="55016" y="27084"/>
                    <a:pt x="55260" y="26902"/>
                  </a:cubicBezTo>
                  <a:close/>
                  <a:moveTo>
                    <a:pt x="27600" y="26415"/>
                  </a:moveTo>
                  <a:cubicBezTo>
                    <a:pt x="26627" y="27023"/>
                    <a:pt x="25350" y="27753"/>
                    <a:pt x="24104" y="28482"/>
                  </a:cubicBezTo>
                  <a:cubicBezTo>
                    <a:pt x="22615" y="29364"/>
                    <a:pt x="21064" y="30276"/>
                    <a:pt x="20061" y="30944"/>
                  </a:cubicBezTo>
                  <a:cubicBezTo>
                    <a:pt x="20001" y="30975"/>
                    <a:pt x="19970" y="31005"/>
                    <a:pt x="19970" y="31035"/>
                  </a:cubicBezTo>
                  <a:cubicBezTo>
                    <a:pt x="19697" y="30823"/>
                    <a:pt x="19484" y="30549"/>
                    <a:pt x="19332" y="30245"/>
                  </a:cubicBezTo>
                  <a:lnTo>
                    <a:pt x="24894" y="26750"/>
                  </a:lnTo>
                  <a:cubicBezTo>
                    <a:pt x="25016" y="26758"/>
                    <a:pt x="25139" y="26762"/>
                    <a:pt x="25261" y="26762"/>
                  </a:cubicBezTo>
                  <a:cubicBezTo>
                    <a:pt x="25595" y="26762"/>
                    <a:pt x="25928" y="26733"/>
                    <a:pt x="26262" y="26689"/>
                  </a:cubicBezTo>
                  <a:lnTo>
                    <a:pt x="26262" y="26841"/>
                  </a:lnTo>
                  <a:cubicBezTo>
                    <a:pt x="26262" y="26902"/>
                    <a:pt x="26293" y="26962"/>
                    <a:pt x="26353" y="26993"/>
                  </a:cubicBezTo>
                  <a:cubicBezTo>
                    <a:pt x="26384" y="26993"/>
                    <a:pt x="26414" y="27023"/>
                    <a:pt x="26444" y="27023"/>
                  </a:cubicBezTo>
                  <a:cubicBezTo>
                    <a:pt x="26444" y="27023"/>
                    <a:pt x="26444" y="26993"/>
                    <a:pt x="26444" y="26993"/>
                  </a:cubicBezTo>
                  <a:cubicBezTo>
                    <a:pt x="26505" y="26993"/>
                    <a:pt x="26536" y="26993"/>
                    <a:pt x="26566" y="26962"/>
                  </a:cubicBezTo>
                  <a:cubicBezTo>
                    <a:pt x="26596" y="26962"/>
                    <a:pt x="26596" y="26932"/>
                    <a:pt x="26627" y="26902"/>
                  </a:cubicBezTo>
                  <a:cubicBezTo>
                    <a:pt x="26627" y="26871"/>
                    <a:pt x="26657" y="26841"/>
                    <a:pt x="26657" y="26810"/>
                  </a:cubicBezTo>
                  <a:lnTo>
                    <a:pt x="26657" y="26628"/>
                  </a:lnTo>
                  <a:cubicBezTo>
                    <a:pt x="26809" y="26598"/>
                    <a:pt x="26961" y="26567"/>
                    <a:pt x="27144" y="26537"/>
                  </a:cubicBezTo>
                  <a:cubicBezTo>
                    <a:pt x="27296" y="26476"/>
                    <a:pt x="27448" y="26446"/>
                    <a:pt x="27600" y="26415"/>
                  </a:cubicBezTo>
                  <a:close/>
                  <a:moveTo>
                    <a:pt x="28420" y="26324"/>
                  </a:moveTo>
                  <a:cubicBezTo>
                    <a:pt x="28724" y="26355"/>
                    <a:pt x="29028" y="26415"/>
                    <a:pt x="29271" y="26598"/>
                  </a:cubicBezTo>
                  <a:cubicBezTo>
                    <a:pt x="29454" y="26719"/>
                    <a:pt x="29575" y="26902"/>
                    <a:pt x="29697" y="27084"/>
                  </a:cubicBezTo>
                  <a:cubicBezTo>
                    <a:pt x="27113" y="28725"/>
                    <a:pt x="24469" y="30245"/>
                    <a:pt x="21764" y="31674"/>
                  </a:cubicBezTo>
                  <a:cubicBezTo>
                    <a:pt x="21247" y="31643"/>
                    <a:pt x="20730" y="31522"/>
                    <a:pt x="20274" y="31248"/>
                  </a:cubicBezTo>
                  <a:cubicBezTo>
                    <a:pt x="21277" y="30610"/>
                    <a:pt x="22797" y="29698"/>
                    <a:pt x="24317" y="28817"/>
                  </a:cubicBezTo>
                  <a:cubicBezTo>
                    <a:pt x="25806" y="27935"/>
                    <a:pt x="27387" y="27023"/>
                    <a:pt x="28390" y="26355"/>
                  </a:cubicBezTo>
                  <a:cubicBezTo>
                    <a:pt x="28390" y="26355"/>
                    <a:pt x="28420" y="26355"/>
                    <a:pt x="28420" y="26324"/>
                  </a:cubicBezTo>
                  <a:close/>
                  <a:moveTo>
                    <a:pt x="29818" y="27449"/>
                  </a:moveTo>
                  <a:cubicBezTo>
                    <a:pt x="29940" y="27814"/>
                    <a:pt x="29970" y="28269"/>
                    <a:pt x="29970" y="28725"/>
                  </a:cubicBezTo>
                  <a:lnTo>
                    <a:pt x="25806" y="31157"/>
                  </a:lnTo>
                  <a:cubicBezTo>
                    <a:pt x="25776" y="31157"/>
                    <a:pt x="25776" y="31187"/>
                    <a:pt x="25745" y="31218"/>
                  </a:cubicBezTo>
                  <a:cubicBezTo>
                    <a:pt x="24651" y="31491"/>
                    <a:pt x="23678" y="31643"/>
                    <a:pt x="22736" y="31674"/>
                  </a:cubicBezTo>
                  <a:lnTo>
                    <a:pt x="22554" y="31674"/>
                  </a:lnTo>
                  <a:cubicBezTo>
                    <a:pt x="25016" y="30367"/>
                    <a:pt x="27478" y="28938"/>
                    <a:pt x="29818" y="27449"/>
                  </a:cubicBezTo>
                  <a:close/>
                  <a:moveTo>
                    <a:pt x="53557" y="30853"/>
                  </a:moveTo>
                  <a:lnTo>
                    <a:pt x="53557" y="31856"/>
                  </a:lnTo>
                  <a:cubicBezTo>
                    <a:pt x="53466" y="31856"/>
                    <a:pt x="53345" y="31887"/>
                    <a:pt x="53254" y="31887"/>
                  </a:cubicBezTo>
                  <a:lnTo>
                    <a:pt x="53254" y="30853"/>
                  </a:lnTo>
                  <a:close/>
                  <a:moveTo>
                    <a:pt x="30122" y="29060"/>
                  </a:moveTo>
                  <a:cubicBezTo>
                    <a:pt x="30122" y="29060"/>
                    <a:pt x="30122" y="29090"/>
                    <a:pt x="30122" y="29090"/>
                  </a:cubicBezTo>
                  <a:cubicBezTo>
                    <a:pt x="30578" y="29121"/>
                    <a:pt x="31004" y="29394"/>
                    <a:pt x="31338" y="29789"/>
                  </a:cubicBezTo>
                  <a:lnTo>
                    <a:pt x="31308" y="29789"/>
                  </a:lnTo>
                  <a:lnTo>
                    <a:pt x="27903" y="31978"/>
                  </a:lnTo>
                  <a:cubicBezTo>
                    <a:pt x="27691" y="31461"/>
                    <a:pt x="27326" y="31096"/>
                    <a:pt x="26870" y="30975"/>
                  </a:cubicBezTo>
                  <a:lnTo>
                    <a:pt x="30122" y="29060"/>
                  </a:lnTo>
                  <a:close/>
                  <a:moveTo>
                    <a:pt x="31521" y="30063"/>
                  </a:moveTo>
                  <a:cubicBezTo>
                    <a:pt x="31581" y="30154"/>
                    <a:pt x="31612" y="30215"/>
                    <a:pt x="31642" y="30306"/>
                  </a:cubicBezTo>
                  <a:cubicBezTo>
                    <a:pt x="31794" y="30701"/>
                    <a:pt x="31855" y="31096"/>
                    <a:pt x="31825" y="31491"/>
                  </a:cubicBezTo>
                  <a:lnTo>
                    <a:pt x="31794" y="31491"/>
                  </a:lnTo>
                  <a:lnTo>
                    <a:pt x="28116" y="33497"/>
                  </a:lnTo>
                  <a:cubicBezTo>
                    <a:pt x="28116" y="33102"/>
                    <a:pt x="28116" y="32707"/>
                    <a:pt x="28025" y="32342"/>
                  </a:cubicBezTo>
                  <a:cubicBezTo>
                    <a:pt x="28025" y="32342"/>
                    <a:pt x="28025" y="32342"/>
                    <a:pt x="28025" y="32312"/>
                  </a:cubicBezTo>
                  <a:lnTo>
                    <a:pt x="31521" y="30093"/>
                  </a:lnTo>
                  <a:cubicBezTo>
                    <a:pt x="31521" y="30093"/>
                    <a:pt x="31521" y="30093"/>
                    <a:pt x="31521" y="30063"/>
                  </a:cubicBezTo>
                  <a:close/>
                  <a:moveTo>
                    <a:pt x="30359" y="378"/>
                  </a:moveTo>
                  <a:cubicBezTo>
                    <a:pt x="31005" y="378"/>
                    <a:pt x="31727" y="597"/>
                    <a:pt x="32493" y="1035"/>
                  </a:cubicBezTo>
                  <a:lnTo>
                    <a:pt x="59728" y="16750"/>
                  </a:lnTo>
                  <a:cubicBezTo>
                    <a:pt x="62372" y="18269"/>
                    <a:pt x="64500" y="22008"/>
                    <a:pt x="64500" y="25048"/>
                  </a:cubicBezTo>
                  <a:lnTo>
                    <a:pt x="64470" y="33254"/>
                  </a:lnTo>
                  <a:lnTo>
                    <a:pt x="62980" y="34105"/>
                  </a:lnTo>
                  <a:lnTo>
                    <a:pt x="62980" y="27844"/>
                  </a:lnTo>
                  <a:lnTo>
                    <a:pt x="62980" y="26142"/>
                  </a:lnTo>
                  <a:cubicBezTo>
                    <a:pt x="62980" y="26051"/>
                    <a:pt x="62980" y="25959"/>
                    <a:pt x="62980" y="25899"/>
                  </a:cubicBezTo>
                  <a:cubicBezTo>
                    <a:pt x="62980" y="25868"/>
                    <a:pt x="62980" y="25838"/>
                    <a:pt x="62980" y="25838"/>
                  </a:cubicBezTo>
                  <a:cubicBezTo>
                    <a:pt x="62980" y="25777"/>
                    <a:pt x="62980" y="25686"/>
                    <a:pt x="62980" y="25625"/>
                  </a:cubicBezTo>
                  <a:cubicBezTo>
                    <a:pt x="62980" y="25564"/>
                    <a:pt x="62980" y="25503"/>
                    <a:pt x="62950" y="25443"/>
                  </a:cubicBezTo>
                  <a:cubicBezTo>
                    <a:pt x="62950" y="25351"/>
                    <a:pt x="62950" y="25230"/>
                    <a:pt x="62919" y="25169"/>
                  </a:cubicBezTo>
                  <a:cubicBezTo>
                    <a:pt x="62919" y="25139"/>
                    <a:pt x="62919" y="25139"/>
                    <a:pt x="62919" y="25108"/>
                  </a:cubicBezTo>
                  <a:cubicBezTo>
                    <a:pt x="62919" y="25078"/>
                    <a:pt x="62919" y="25048"/>
                    <a:pt x="62919" y="25017"/>
                  </a:cubicBezTo>
                  <a:lnTo>
                    <a:pt x="62889" y="24987"/>
                  </a:lnTo>
                  <a:cubicBezTo>
                    <a:pt x="62889" y="24926"/>
                    <a:pt x="62889" y="24896"/>
                    <a:pt x="62889" y="24865"/>
                  </a:cubicBezTo>
                  <a:cubicBezTo>
                    <a:pt x="62889" y="24804"/>
                    <a:pt x="62859" y="24744"/>
                    <a:pt x="62859" y="24683"/>
                  </a:cubicBezTo>
                  <a:lnTo>
                    <a:pt x="62859" y="24622"/>
                  </a:lnTo>
                  <a:lnTo>
                    <a:pt x="62828" y="24561"/>
                  </a:lnTo>
                  <a:cubicBezTo>
                    <a:pt x="62828" y="24531"/>
                    <a:pt x="62828" y="24531"/>
                    <a:pt x="62828" y="24500"/>
                  </a:cubicBezTo>
                  <a:lnTo>
                    <a:pt x="62798" y="24470"/>
                  </a:lnTo>
                  <a:cubicBezTo>
                    <a:pt x="62798" y="24409"/>
                    <a:pt x="62798" y="24379"/>
                    <a:pt x="62767" y="24318"/>
                  </a:cubicBezTo>
                  <a:cubicBezTo>
                    <a:pt x="62767" y="24227"/>
                    <a:pt x="62737" y="24136"/>
                    <a:pt x="62707" y="24044"/>
                  </a:cubicBezTo>
                  <a:cubicBezTo>
                    <a:pt x="62707" y="23953"/>
                    <a:pt x="62676" y="23892"/>
                    <a:pt x="62646" y="23801"/>
                  </a:cubicBezTo>
                  <a:cubicBezTo>
                    <a:pt x="62615" y="23710"/>
                    <a:pt x="62615" y="23649"/>
                    <a:pt x="62585" y="23558"/>
                  </a:cubicBezTo>
                  <a:lnTo>
                    <a:pt x="62403" y="23619"/>
                  </a:lnTo>
                  <a:lnTo>
                    <a:pt x="62403" y="23619"/>
                  </a:lnTo>
                  <a:lnTo>
                    <a:pt x="62555" y="23497"/>
                  </a:lnTo>
                  <a:cubicBezTo>
                    <a:pt x="62524" y="23406"/>
                    <a:pt x="62494" y="23345"/>
                    <a:pt x="62494" y="23254"/>
                  </a:cubicBezTo>
                  <a:cubicBezTo>
                    <a:pt x="62372" y="22920"/>
                    <a:pt x="62251" y="22616"/>
                    <a:pt x="62099" y="22282"/>
                  </a:cubicBezTo>
                  <a:cubicBezTo>
                    <a:pt x="62038" y="22160"/>
                    <a:pt x="61977" y="22008"/>
                    <a:pt x="61916" y="21886"/>
                  </a:cubicBezTo>
                  <a:cubicBezTo>
                    <a:pt x="61886" y="21826"/>
                    <a:pt x="61855" y="21795"/>
                    <a:pt x="61825" y="21704"/>
                  </a:cubicBezTo>
                  <a:cubicBezTo>
                    <a:pt x="61795" y="21704"/>
                    <a:pt x="61795" y="21674"/>
                    <a:pt x="61795" y="21674"/>
                  </a:cubicBezTo>
                  <a:cubicBezTo>
                    <a:pt x="61795" y="21643"/>
                    <a:pt x="61764" y="21643"/>
                    <a:pt x="61764" y="21643"/>
                  </a:cubicBezTo>
                  <a:cubicBezTo>
                    <a:pt x="61764" y="21613"/>
                    <a:pt x="61734" y="21582"/>
                    <a:pt x="61704" y="21552"/>
                  </a:cubicBezTo>
                  <a:cubicBezTo>
                    <a:pt x="61491" y="21126"/>
                    <a:pt x="61248" y="20731"/>
                    <a:pt x="61004" y="20367"/>
                  </a:cubicBezTo>
                  <a:cubicBezTo>
                    <a:pt x="60883" y="20184"/>
                    <a:pt x="60731" y="20002"/>
                    <a:pt x="60609" y="19819"/>
                  </a:cubicBezTo>
                  <a:lnTo>
                    <a:pt x="60427" y="19607"/>
                  </a:lnTo>
                  <a:lnTo>
                    <a:pt x="60275" y="19728"/>
                  </a:lnTo>
                  <a:lnTo>
                    <a:pt x="60396" y="19546"/>
                  </a:lnTo>
                  <a:cubicBezTo>
                    <a:pt x="60062" y="19151"/>
                    <a:pt x="59697" y="18786"/>
                    <a:pt x="59363" y="18482"/>
                  </a:cubicBezTo>
                  <a:cubicBezTo>
                    <a:pt x="59302" y="18452"/>
                    <a:pt x="59272" y="18391"/>
                    <a:pt x="59241" y="18360"/>
                  </a:cubicBezTo>
                  <a:cubicBezTo>
                    <a:pt x="59150" y="18300"/>
                    <a:pt x="59059" y="18209"/>
                    <a:pt x="58968" y="18148"/>
                  </a:cubicBezTo>
                  <a:lnTo>
                    <a:pt x="58755" y="17996"/>
                  </a:lnTo>
                  <a:cubicBezTo>
                    <a:pt x="58512" y="17813"/>
                    <a:pt x="58269" y="17631"/>
                    <a:pt x="58026" y="17509"/>
                  </a:cubicBezTo>
                  <a:lnTo>
                    <a:pt x="31703" y="2312"/>
                  </a:lnTo>
                  <a:lnTo>
                    <a:pt x="30791" y="1765"/>
                  </a:lnTo>
                  <a:cubicBezTo>
                    <a:pt x="30700" y="1734"/>
                    <a:pt x="30639" y="1673"/>
                    <a:pt x="30548" y="1643"/>
                  </a:cubicBezTo>
                  <a:cubicBezTo>
                    <a:pt x="30487" y="1613"/>
                    <a:pt x="30396" y="1582"/>
                    <a:pt x="30335" y="1552"/>
                  </a:cubicBezTo>
                  <a:cubicBezTo>
                    <a:pt x="30214" y="1491"/>
                    <a:pt x="30092" y="1430"/>
                    <a:pt x="30001" y="1400"/>
                  </a:cubicBezTo>
                  <a:cubicBezTo>
                    <a:pt x="29879" y="1339"/>
                    <a:pt x="29758" y="1309"/>
                    <a:pt x="29636" y="1278"/>
                  </a:cubicBezTo>
                  <a:cubicBezTo>
                    <a:pt x="29636" y="1248"/>
                    <a:pt x="29606" y="1248"/>
                    <a:pt x="29606" y="1248"/>
                  </a:cubicBezTo>
                  <a:cubicBezTo>
                    <a:pt x="29514" y="1217"/>
                    <a:pt x="29423" y="1217"/>
                    <a:pt x="29362" y="1187"/>
                  </a:cubicBezTo>
                  <a:cubicBezTo>
                    <a:pt x="29302" y="1187"/>
                    <a:pt x="29241" y="1157"/>
                    <a:pt x="29210" y="1157"/>
                  </a:cubicBezTo>
                  <a:cubicBezTo>
                    <a:pt x="29059" y="1126"/>
                    <a:pt x="28876" y="1096"/>
                    <a:pt x="28694" y="1096"/>
                  </a:cubicBezTo>
                  <a:lnTo>
                    <a:pt x="28663" y="1065"/>
                  </a:lnTo>
                  <a:lnTo>
                    <a:pt x="28511" y="1065"/>
                  </a:lnTo>
                  <a:lnTo>
                    <a:pt x="29180" y="670"/>
                  </a:lnTo>
                  <a:cubicBezTo>
                    <a:pt x="29533" y="476"/>
                    <a:pt x="29929" y="378"/>
                    <a:pt x="30359" y="378"/>
                  </a:cubicBezTo>
                  <a:close/>
                  <a:moveTo>
                    <a:pt x="31794" y="31947"/>
                  </a:moveTo>
                  <a:lnTo>
                    <a:pt x="31794" y="31947"/>
                  </a:lnTo>
                  <a:cubicBezTo>
                    <a:pt x="31764" y="32099"/>
                    <a:pt x="31733" y="32251"/>
                    <a:pt x="31703" y="32403"/>
                  </a:cubicBezTo>
                  <a:cubicBezTo>
                    <a:pt x="31581" y="32829"/>
                    <a:pt x="31338" y="33194"/>
                    <a:pt x="31095" y="33589"/>
                  </a:cubicBezTo>
                  <a:cubicBezTo>
                    <a:pt x="31034" y="33680"/>
                    <a:pt x="31004" y="33771"/>
                    <a:pt x="30943" y="33862"/>
                  </a:cubicBezTo>
                  <a:cubicBezTo>
                    <a:pt x="30761" y="33619"/>
                    <a:pt x="30518" y="33467"/>
                    <a:pt x="30244" y="33406"/>
                  </a:cubicBezTo>
                  <a:cubicBezTo>
                    <a:pt x="30205" y="33401"/>
                    <a:pt x="30166" y="33399"/>
                    <a:pt x="30127" y="33399"/>
                  </a:cubicBezTo>
                  <a:cubicBezTo>
                    <a:pt x="29712" y="33399"/>
                    <a:pt x="29319" y="33686"/>
                    <a:pt x="29180" y="34075"/>
                  </a:cubicBezTo>
                  <a:cubicBezTo>
                    <a:pt x="29119" y="34349"/>
                    <a:pt x="29150" y="34592"/>
                    <a:pt x="29180" y="34805"/>
                  </a:cubicBezTo>
                  <a:cubicBezTo>
                    <a:pt x="29180" y="34896"/>
                    <a:pt x="29210" y="34956"/>
                    <a:pt x="29210" y="35048"/>
                  </a:cubicBezTo>
                  <a:cubicBezTo>
                    <a:pt x="29210" y="35260"/>
                    <a:pt x="29180" y="35534"/>
                    <a:pt x="28998" y="35625"/>
                  </a:cubicBezTo>
                  <a:cubicBezTo>
                    <a:pt x="28964" y="35640"/>
                    <a:pt x="28927" y="35647"/>
                    <a:pt x="28890" y="35647"/>
                  </a:cubicBezTo>
                  <a:cubicBezTo>
                    <a:pt x="28692" y="35647"/>
                    <a:pt x="28462" y="35460"/>
                    <a:pt x="28359" y="35230"/>
                  </a:cubicBezTo>
                  <a:cubicBezTo>
                    <a:pt x="28147" y="34835"/>
                    <a:pt x="28116" y="34349"/>
                    <a:pt x="28116" y="33923"/>
                  </a:cubicBezTo>
                  <a:lnTo>
                    <a:pt x="31794" y="31947"/>
                  </a:lnTo>
                  <a:close/>
                  <a:moveTo>
                    <a:pt x="38116" y="13163"/>
                  </a:moveTo>
                  <a:lnTo>
                    <a:pt x="53649" y="22190"/>
                  </a:lnTo>
                  <a:cubicBezTo>
                    <a:pt x="53451" y="22141"/>
                    <a:pt x="53243" y="22117"/>
                    <a:pt x="53035" y="22117"/>
                  </a:cubicBezTo>
                  <a:cubicBezTo>
                    <a:pt x="52605" y="22117"/>
                    <a:pt x="52173" y="22219"/>
                    <a:pt x="51825" y="22403"/>
                  </a:cubicBezTo>
                  <a:cubicBezTo>
                    <a:pt x="51491" y="22616"/>
                    <a:pt x="51278" y="22920"/>
                    <a:pt x="51278" y="23224"/>
                  </a:cubicBezTo>
                  <a:lnTo>
                    <a:pt x="51278" y="24044"/>
                  </a:lnTo>
                  <a:cubicBezTo>
                    <a:pt x="51156" y="24075"/>
                    <a:pt x="51035" y="24136"/>
                    <a:pt x="50943" y="24257"/>
                  </a:cubicBezTo>
                  <a:cubicBezTo>
                    <a:pt x="50487" y="24713"/>
                    <a:pt x="50487" y="25716"/>
                    <a:pt x="50487" y="25838"/>
                  </a:cubicBezTo>
                  <a:lnTo>
                    <a:pt x="50487" y="29698"/>
                  </a:lnTo>
                  <a:cubicBezTo>
                    <a:pt x="50457" y="29728"/>
                    <a:pt x="50457" y="29789"/>
                    <a:pt x="50487" y="29850"/>
                  </a:cubicBezTo>
                  <a:lnTo>
                    <a:pt x="50487" y="30428"/>
                  </a:lnTo>
                  <a:cubicBezTo>
                    <a:pt x="50487" y="30823"/>
                    <a:pt x="50639" y="31157"/>
                    <a:pt x="50913" y="31431"/>
                  </a:cubicBezTo>
                  <a:cubicBezTo>
                    <a:pt x="51308" y="31826"/>
                    <a:pt x="52007" y="32282"/>
                    <a:pt x="53041" y="32282"/>
                  </a:cubicBezTo>
                  <a:cubicBezTo>
                    <a:pt x="53314" y="32282"/>
                    <a:pt x="53557" y="32251"/>
                    <a:pt x="53801" y="32190"/>
                  </a:cubicBezTo>
                  <a:cubicBezTo>
                    <a:pt x="54469" y="32039"/>
                    <a:pt x="54925" y="31674"/>
                    <a:pt x="55229" y="31431"/>
                  </a:cubicBezTo>
                  <a:cubicBezTo>
                    <a:pt x="55503" y="31187"/>
                    <a:pt x="55655" y="30823"/>
                    <a:pt x="55655" y="30428"/>
                  </a:cubicBezTo>
                  <a:lnTo>
                    <a:pt x="55655" y="25838"/>
                  </a:lnTo>
                  <a:cubicBezTo>
                    <a:pt x="55655" y="25655"/>
                    <a:pt x="55594" y="24166"/>
                    <a:pt x="54804" y="23984"/>
                  </a:cubicBezTo>
                  <a:lnTo>
                    <a:pt x="54804" y="23224"/>
                  </a:lnTo>
                  <a:cubicBezTo>
                    <a:pt x="54804" y="23072"/>
                    <a:pt x="54743" y="22920"/>
                    <a:pt x="54652" y="22768"/>
                  </a:cubicBezTo>
                  <a:lnTo>
                    <a:pt x="54652" y="22768"/>
                  </a:lnTo>
                  <a:lnTo>
                    <a:pt x="61916" y="26993"/>
                  </a:lnTo>
                  <a:lnTo>
                    <a:pt x="61886" y="33862"/>
                  </a:lnTo>
                  <a:lnTo>
                    <a:pt x="61886" y="34197"/>
                  </a:lnTo>
                  <a:lnTo>
                    <a:pt x="61886" y="40732"/>
                  </a:lnTo>
                  <a:lnTo>
                    <a:pt x="26809" y="20063"/>
                  </a:lnTo>
                  <a:lnTo>
                    <a:pt x="34256" y="15443"/>
                  </a:lnTo>
                  <a:lnTo>
                    <a:pt x="34256" y="15503"/>
                  </a:lnTo>
                  <a:cubicBezTo>
                    <a:pt x="34135" y="15564"/>
                    <a:pt x="34013" y="15625"/>
                    <a:pt x="33922" y="15716"/>
                  </a:cubicBezTo>
                  <a:cubicBezTo>
                    <a:pt x="33466" y="16172"/>
                    <a:pt x="33466" y="17205"/>
                    <a:pt x="33466" y="17297"/>
                  </a:cubicBezTo>
                  <a:lnTo>
                    <a:pt x="33466" y="21218"/>
                  </a:lnTo>
                  <a:cubicBezTo>
                    <a:pt x="33466" y="21248"/>
                    <a:pt x="33466" y="21278"/>
                    <a:pt x="33466" y="21278"/>
                  </a:cubicBezTo>
                  <a:lnTo>
                    <a:pt x="33466" y="21917"/>
                  </a:lnTo>
                  <a:cubicBezTo>
                    <a:pt x="33466" y="22282"/>
                    <a:pt x="33618" y="22646"/>
                    <a:pt x="33891" y="22889"/>
                  </a:cubicBezTo>
                  <a:cubicBezTo>
                    <a:pt x="34287" y="23285"/>
                    <a:pt x="34986" y="23741"/>
                    <a:pt x="36019" y="23741"/>
                  </a:cubicBezTo>
                  <a:cubicBezTo>
                    <a:pt x="36293" y="23741"/>
                    <a:pt x="36536" y="23741"/>
                    <a:pt x="36779" y="23680"/>
                  </a:cubicBezTo>
                  <a:cubicBezTo>
                    <a:pt x="37448" y="23528"/>
                    <a:pt x="37934" y="23163"/>
                    <a:pt x="38208" y="22889"/>
                  </a:cubicBezTo>
                  <a:cubicBezTo>
                    <a:pt x="38481" y="22646"/>
                    <a:pt x="38633" y="22282"/>
                    <a:pt x="38633" y="21917"/>
                  </a:cubicBezTo>
                  <a:lnTo>
                    <a:pt x="38633" y="17297"/>
                  </a:lnTo>
                  <a:cubicBezTo>
                    <a:pt x="38633" y="17114"/>
                    <a:pt x="38572" y="15625"/>
                    <a:pt x="37782" y="15443"/>
                  </a:cubicBezTo>
                  <a:lnTo>
                    <a:pt x="37782" y="14713"/>
                  </a:lnTo>
                  <a:cubicBezTo>
                    <a:pt x="37782" y="14379"/>
                    <a:pt x="37600" y="14105"/>
                    <a:pt x="37235" y="13892"/>
                  </a:cubicBezTo>
                  <a:cubicBezTo>
                    <a:pt x="37174" y="13862"/>
                    <a:pt x="37144" y="13832"/>
                    <a:pt x="37083" y="13801"/>
                  </a:cubicBezTo>
                  <a:lnTo>
                    <a:pt x="38116" y="13163"/>
                  </a:lnTo>
                  <a:close/>
                  <a:moveTo>
                    <a:pt x="29940" y="40762"/>
                  </a:moveTo>
                  <a:cubicBezTo>
                    <a:pt x="30019" y="40789"/>
                    <a:pt x="30076" y="40838"/>
                    <a:pt x="30149" y="40871"/>
                  </a:cubicBezTo>
                  <a:lnTo>
                    <a:pt x="30149" y="40871"/>
                  </a:lnTo>
                  <a:cubicBezTo>
                    <a:pt x="30091" y="40853"/>
                    <a:pt x="30016" y="40853"/>
                    <a:pt x="29940" y="40853"/>
                  </a:cubicBezTo>
                  <a:lnTo>
                    <a:pt x="29940" y="40762"/>
                  </a:lnTo>
                  <a:close/>
                  <a:moveTo>
                    <a:pt x="24013" y="41826"/>
                  </a:moveTo>
                  <a:lnTo>
                    <a:pt x="23435" y="42160"/>
                  </a:lnTo>
                  <a:cubicBezTo>
                    <a:pt x="23466" y="42069"/>
                    <a:pt x="23496" y="41978"/>
                    <a:pt x="23496" y="41917"/>
                  </a:cubicBezTo>
                  <a:cubicBezTo>
                    <a:pt x="23678" y="41917"/>
                    <a:pt x="23830" y="41887"/>
                    <a:pt x="24013" y="41826"/>
                  </a:cubicBezTo>
                  <a:close/>
                  <a:moveTo>
                    <a:pt x="26809" y="31339"/>
                  </a:moveTo>
                  <a:cubicBezTo>
                    <a:pt x="27235" y="31491"/>
                    <a:pt x="27508" y="31947"/>
                    <a:pt x="27630" y="32312"/>
                  </a:cubicBezTo>
                  <a:cubicBezTo>
                    <a:pt x="27721" y="32707"/>
                    <a:pt x="27721" y="33163"/>
                    <a:pt x="27721" y="33619"/>
                  </a:cubicBezTo>
                  <a:lnTo>
                    <a:pt x="27721" y="33801"/>
                  </a:lnTo>
                  <a:cubicBezTo>
                    <a:pt x="27721" y="34288"/>
                    <a:pt x="27751" y="34865"/>
                    <a:pt x="28025" y="35382"/>
                  </a:cubicBezTo>
                  <a:cubicBezTo>
                    <a:pt x="28193" y="35741"/>
                    <a:pt x="28530" y="36025"/>
                    <a:pt x="28874" y="36025"/>
                  </a:cubicBezTo>
                  <a:cubicBezTo>
                    <a:pt x="28967" y="36025"/>
                    <a:pt x="29060" y="36005"/>
                    <a:pt x="29150" y="35960"/>
                  </a:cubicBezTo>
                  <a:cubicBezTo>
                    <a:pt x="29454" y="35808"/>
                    <a:pt x="29606" y="35443"/>
                    <a:pt x="29575" y="35017"/>
                  </a:cubicBezTo>
                  <a:cubicBezTo>
                    <a:pt x="29575" y="34926"/>
                    <a:pt x="29575" y="34835"/>
                    <a:pt x="29545" y="34774"/>
                  </a:cubicBezTo>
                  <a:cubicBezTo>
                    <a:pt x="29514" y="34561"/>
                    <a:pt x="29514" y="34379"/>
                    <a:pt x="29545" y="34197"/>
                  </a:cubicBezTo>
                  <a:cubicBezTo>
                    <a:pt x="29624" y="33959"/>
                    <a:pt x="29841" y="33790"/>
                    <a:pt x="30077" y="33790"/>
                  </a:cubicBezTo>
                  <a:cubicBezTo>
                    <a:pt x="30112" y="33790"/>
                    <a:pt x="30148" y="33794"/>
                    <a:pt x="30183" y="33801"/>
                  </a:cubicBezTo>
                  <a:cubicBezTo>
                    <a:pt x="30396" y="33801"/>
                    <a:pt x="30518" y="33923"/>
                    <a:pt x="30639" y="34105"/>
                  </a:cubicBezTo>
                  <a:cubicBezTo>
                    <a:pt x="30639" y="34105"/>
                    <a:pt x="30669" y="34136"/>
                    <a:pt x="30669" y="34166"/>
                  </a:cubicBezTo>
                  <a:cubicBezTo>
                    <a:pt x="30669" y="34166"/>
                    <a:pt x="30669" y="34197"/>
                    <a:pt x="30669" y="34227"/>
                  </a:cubicBezTo>
                  <a:cubicBezTo>
                    <a:pt x="30669" y="34257"/>
                    <a:pt x="30700" y="34318"/>
                    <a:pt x="30700" y="34349"/>
                  </a:cubicBezTo>
                  <a:cubicBezTo>
                    <a:pt x="30700" y="34409"/>
                    <a:pt x="30730" y="34470"/>
                    <a:pt x="30791" y="34501"/>
                  </a:cubicBezTo>
                  <a:cubicBezTo>
                    <a:pt x="30882" y="35048"/>
                    <a:pt x="30761" y="35747"/>
                    <a:pt x="30609" y="36112"/>
                  </a:cubicBezTo>
                  <a:cubicBezTo>
                    <a:pt x="30396" y="36719"/>
                    <a:pt x="29940" y="37236"/>
                    <a:pt x="29393" y="37571"/>
                  </a:cubicBezTo>
                  <a:lnTo>
                    <a:pt x="29362" y="37571"/>
                  </a:lnTo>
                  <a:cubicBezTo>
                    <a:pt x="29362" y="37571"/>
                    <a:pt x="29332" y="37601"/>
                    <a:pt x="29332" y="37601"/>
                  </a:cubicBezTo>
                  <a:cubicBezTo>
                    <a:pt x="29332" y="37601"/>
                    <a:pt x="29332" y="37631"/>
                    <a:pt x="29302" y="37631"/>
                  </a:cubicBezTo>
                  <a:cubicBezTo>
                    <a:pt x="29302" y="37662"/>
                    <a:pt x="29302" y="37662"/>
                    <a:pt x="29302" y="37662"/>
                  </a:cubicBezTo>
                  <a:cubicBezTo>
                    <a:pt x="29302" y="37692"/>
                    <a:pt x="29302" y="37692"/>
                    <a:pt x="29302" y="37722"/>
                  </a:cubicBezTo>
                  <a:cubicBezTo>
                    <a:pt x="29302" y="37722"/>
                    <a:pt x="29302" y="37722"/>
                    <a:pt x="29302" y="37753"/>
                  </a:cubicBezTo>
                  <a:lnTo>
                    <a:pt x="29666" y="41917"/>
                  </a:lnTo>
                  <a:cubicBezTo>
                    <a:pt x="29666" y="41947"/>
                    <a:pt x="29697" y="42008"/>
                    <a:pt x="29727" y="42039"/>
                  </a:cubicBezTo>
                  <a:cubicBezTo>
                    <a:pt x="29758" y="42069"/>
                    <a:pt x="30335" y="42616"/>
                    <a:pt x="29940" y="44136"/>
                  </a:cubicBezTo>
                  <a:cubicBezTo>
                    <a:pt x="29910" y="44166"/>
                    <a:pt x="29910" y="44166"/>
                    <a:pt x="29910" y="44197"/>
                  </a:cubicBezTo>
                  <a:cubicBezTo>
                    <a:pt x="29393" y="45595"/>
                    <a:pt x="27995" y="46628"/>
                    <a:pt x="26475" y="46689"/>
                  </a:cubicBezTo>
                  <a:cubicBezTo>
                    <a:pt x="26434" y="46691"/>
                    <a:pt x="26392" y="46691"/>
                    <a:pt x="26351" y="46691"/>
                  </a:cubicBezTo>
                  <a:cubicBezTo>
                    <a:pt x="25572" y="46691"/>
                    <a:pt x="24800" y="46422"/>
                    <a:pt x="24165" y="45960"/>
                  </a:cubicBezTo>
                  <a:lnTo>
                    <a:pt x="27508" y="43893"/>
                  </a:lnTo>
                  <a:cubicBezTo>
                    <a:pt x="27600" y="43862"/>
                    <a:pt x="27630" y="43741"/>
                    <a:pt x="27600" y="43650"/>
                  </a:cubicBezTo>
                  <a:cubicBezTo>
                    <a:pt x="27560" y="43591"/>
                    <a:pt x="27496" y="43557"/>
                    <a:pt x="27430" y="43557"/>
                  </a:cubicBezTo>
                  <a:cubicBezTo>
                    <a:pt x="27394" y="43557"/>
                    <a:pt x="27358" y="43567"/>
                    <a:pt x="27326" y="43589"/>
                  </a:cubicBezTo>
                  <a:lnTo>
                    <a:pt x="23830" y="45717"/>
                  </a:lnTo>
                  <a:cubicBezTo>
                    <a:pt x="23648" y="45534"/>
                    <a:pt x="23496" y="45382"/>
                    <a:pt x="23344" y="45169"/>
                  </a:cubicBezTo>
                  <a:lnTo>
                    <a:pt x="26840" y="43011"/>
                  </a:lnTo>
                  <a:cubicBezTo>
                    <a:pt x="26931" y="42951"/>
                    <a:pt x="26961" y="42829"/>
                    <a:pt x="26900" y="42738"/>
                  </a:cubicBezTo>
                  <a:cubicBezTo>
                    <a:pt x="26861" y="42679"/>
                    <a:pt x="26797" y="42645"/>
                    <a:pt x="26731" y="42645"/>
                  </a:cubicBezTo>
                  <a:cubicBezTo>
                    <a:pt x="26695" y="42645"/>
                    <a:pt x="26659" y="42655"/>
                    <a:pt x="26627" y="42677"/>
                  </a:cubicBezTo>
                  <a:lnTo>
                    <a:pt x="23131" y="44865"/>
                  </a:lnTo>
                  <a:cubicBezTo>
                    <a:pt x="23071" y="44774"/>
                    <a:pt x="23010" y="44653"/>
                    <a:pt x="22949" y="44561"/>
                  </a:cubicBezTo>
                  <a:cubicBezTo>
                    <a:pt x="23010" y="44318"/>
                    <a:pt x="23040" y="44075"/>
                    <a:pt x="23101" y="43862"/>
                  </a:cubicBezTo>
                  <a:lnTo>
                    <a:pt x="23253" y="43862"/>
                  </a:lnTo>
                  <a:lnTo>
                    <a:pt x="26110" y="42191"/>
                  </a:lnTo>
                  <a:cubicBezTo>
                    <a:pt x="26201" y="42130"/>
                    <a:pt x="26232" y="42008"/>
                    <a:pt x="26171" y="41917"/>
                  </a:cubicBezTo>
                  <a:cubicBezTo>
                    <a:pt x="26132" y="41858"/>
                    <a:pt x="26067" y="41825"/>
                    <a:pt x="26002" y="41825"/>
                  </a:cubicBezTo>
                  <a:cubicBezTo>
                    <a:pt x="25966" y="41825"/>
                    <a:pt x="25930" y="41835"/>
                    <a:pt x="25897" y="41856"/>
                  </a:cubicBezTo>
                  <a:lnTo>
                    <a:pt x="23162" y="43467"/>
                  </a:lnTo>
                  <a:cubicBezTo>
                    <a:pt x="23223" y="43133"/>
                    <a:pt x="23283" y="42859"/>
                    <a:pt x="23344" y="42616"/>
                  </a:cubicBezTo>
                  <a:cubicBezTo>
                    <a:pt x="23375" y="42616"/>
                    <a:pt x="23405" y="42616"/>
                    <a:pt x="23435" y="42586"/>
                  </a:cubicBezTo>
                  <a:lnTo>
                    <a:pt x="24773" y="41826"/>
                  </a:lnTo>
                  <a:cubicBezTo>
                    <a:pt x="24834" y="41795"/>
                    <a:pt x="24864" y="41674"/>
                    <a:pt x="24834" y="41613"/>
                  </a:cubicBezTo>
                  <a:cubicBezTo>
                    <a:pt x="26293" y="41096"/>
                    <a:pt x="26961" y="40245"/>
                    <a:pt x="27022" y="40215"/>
                  </a:cubicBezTo>
                  <a:cubicBezTo>
                    <a:pt x="27083" y="40124"/>
                    <a:pt x="27052" y="40002"/>
                    <a:pt x="26992" y="39941"/>
                  </a:cubicBezTo>
                  <a:cubicBezTo>
                    <a:pt x="26951" y="39914"/>
                    <a:pt x="26903" y="39899"/>
                    <a:pt x="26858" y="39899"/>
                  </a:cubicBezTo>
                  <a:cubicBezTo>
                    <a:pt x="26803" y="39899"/>
                    <a:pt x="26752" y="39922"/>
                    <a:pt x="26718" y="39972"/>
                  </a:cubicBezTo>
                  <a:cubicBezTo>
                    <a:pt x="26688" y="39972"/>
                    <a:pt x="25654" y="41309"/>
                    <a:pt x="23314" y="41552"/>
                  </a:cubicBezTo>
                  <a:cubicBezTo>
                    <a:pt x="23187" y="41570"/>
                    <a:pt x="23063" y="41578"/>
                    <a:pt x="22942" y="41578"/>
                  </a:cubicBezTo>
                  <a:cubicBezTo>
                    <a:pt x="22218" y="41578"/>
                    <a:pt x="21589" y="41270"/>
                    <a:pt x="21095" y="40671"/>
                  </a:cubicBezTo>
                  <a:cubicBezTo>
                    <a:pt x="20609" y="40124"/>
                    <a:pt x="20335" y="39394"/>
                    <a:pt x="20305" y="38574"/>
                  </a:cubicBezTo>
                  <a:lnTo>
                    <a:pt x="20061" y="31583"/>
                  </a:lnTo>
                  <a:lnTo>
                    <a:pt x="20061" y="31583"/>
                  </a:lnTo>
                  <a:cubicBezTo>
                    <a:pt x="20748" y="31989"/>
                    <a:pt x="21562" y="32077"/>
                    <a:pt x="22326" y="32077"/>
                  </a:cubicBezTo>
                  <a:cubicBezTo>
                    <a:pt x="22475" y="32077"/>
                    <a:pt x="22623" y="32074"/>
                    <a:pt x="22767" y="32069"/>
                  </a:cubicBezTo>
                  <a:cubicBezTo>
                    <a:pt x="24013" y="32008"/>
                    <a:pt x="25289" y="31765"/>
                    <a:pt x="26809" y="31339"/>
                  </a:cubicBezTo>
                  <a:close/>
                  <a:moveTo>
                    <a:pt x="23101" y="41947"/>
                  </a:moveTo>
                  <a:cubicBezTo>
                    <a:pt x="23010" y="42343"/>
                    <a:pt x="22827" y="43163"/>
                    <a:pt x="22615" y="44349"/>
                  </a:cubicBezTo>
                  <a:cubicBezTo>
                    <a:pt x="22523" y="44410"/>
                    <a:pt x="22493" y="44501"/>
                    <a:pt x="22523" y="44592"/>
                  </a:cubicBezTo>
                  <a:cubicBezTo>
                    <a:pt x="22554" y="44592"/>
                    <a:pt x="22554" y="44622"/>
                    <a:pt x="22554" y="44622"/>
                  </a:cubicBezTo>
                  <a:cubicBezTo>
                    <a:pt x="22341" y="45717"/>
                    <a:pt x="22098" y="47115"/>
                    <a:pt x="21824" y="48786"/>
                  </a:cubicBezTo>
                  <a:cubicBezTo>
                    <a:pt x="21794" y="48756"/>
                    <a:pt x="21764" y="48695"/>
                    <a:pt x="21733" y="48665"/>
                  </a:cubicBezTo>
                  <a:cubicBezTo>
                    <a:pt x="21368" y="48361"/>
                    <a:pt x="20973" y="48179"/>
                    <a:pt x="20578" y="48118"/>
                  </a:cubicBezTo>
                  <a:cubicBezTo>
                    <a:pt x="20609" y="45808"/>
                    <a:pt x="21460" y="43680"/>
                    <a:pt x="23040" y="41947"/>
                  </a:cubicBezTo>
                  <a:close/>
                  <a:moveTo>
                    <a:pt x="33132" y="43558"/>
                  </a:moveTo>
                  <a:cubicBezTo>
                    <a:pt x="33831" y="43741"/>
                    <a:pt x="35746" y="44349"/>
                    <a:pt x="37174" y="45321"/>
                  </a:cubicBezTo>
                  <a:cubicBezTo>
                    <a:pt x="36232" y="45625"/>
                    <a:pt x="35381" y="46172"/>
                    <a:pt x="34773" y="46932"/>
                  </a:cubicBezTo>
                  <a:cubicBezTo>
                    <a:pt x="34287" y="47540"/>
                    <a:pt x="33952" y="48209"/>
                    <a:pt x="33770" y="48938"/>
                  </a:cubicBezTo>
                  <a:cubicBezTo>
                    <a:pt x="33587" y="47358"/>
                    <a:pt x="33405" y="45777"/>
                    <a:pt x="33223" y="44197"/>
                  </a:cubicBezTo>
                  <a:cubicBezTo>
                    <a:pt x="33192" y="43984"/>
                    <a:pt x="33162" y="43741"/>
                    <a:pt x="33132" y="43558"/>
                  </a:cubicBezTo>
                  <a:close/>
                  <a:moveTo>
                    <a:pt x="3617" y="48665"/>
                  </a:moveTo>
                  <a:lnTo>
                    <a:pt x="4742" y="48938"/>
                  </a:lnTo>
                  <a:lnTo>
                    <a:pt x="3830" y="49486"/>
                  </a:lnTo>
                  <a:lnTo>
                    <a:pt x="3617" y="48665"/>
                  </a:lnTo>
                  <a:close/>
                  <a:moveTo>
                    <a:pt x="21156" y="44014"/>
                  </a:moveTo>
                  <a:cubicBezTo>
                    <a:pt x="20548" y="45291"/>
                    <a:pt x="20213" y="46689"/>
                    <a:pt x="20183" y="48148"/>
                  </a:cubicBezTo>
                  <a:cubicBezTo>
                    <a:pt x="19514" y="48270"/>
                    <a:pt x="18967" y="48817"/>
                    <a:pt x="18511" y="49790"/>
                  </a:cubicBezTo>
                  <a:cubicBezTo>
                    <a:pt x="18390" y="50063"/>
                    <a:pt x="18268" y="50367"/>
                    <a:pt x="18177" y="50671"/>
                  </a:cubicBezTo>
                  <a:cubicBezTo>
                    <a:pt x="18754" y="48331"/>
                    <a:pt x="19727" y="46142"/>
                    <a:pt x="21156" y="44014"/>
                  </a:cubicBezTo>
                  <a:close/>
                  <a:moveTo>
                    <a:pt x="5259" y="49060"/>
                  </a:moveTo>
                  <a:lnTo>
                    <a:pt x="6535" y="49394"/>
                  </a:lnTo>
                  <a:lnTo>
                    <a:pt x="4195" y="50823"/>
                  </a:lnTo>
                  <a:lnTo>
                    <a:pt x="3952" y="49881"/>
                  </a:lnTo>
                  <a:lnTo>
                    <a:pt x="5259" y="49060"/>
                  </a:lnTo>
                  <a:close/>
                  <a:moveTo>
                    <a:pt x="64378" y="33771"/>
                  </a:moveTo>
                  <a:lnTo>
                    <a:pt x="64621" y="33923"/>
                  </a:lnTo>
                  <a:cubicBezTo>
                    <a:pt x="64925" y="34105"/>
                    <a:pt x="65169" y="34531"/>
                    <a:pt x="65169" y="34865"/>
                  </a:cubicBezTo>
                  <a:lnTo>
                    <a:pt x="65138" y="50245"/>
                  </a:lnTo>
                  <a:cubicBezTo>
                    <a:pt x="65138" y="50367"/>
                    <a:pt x="65077" y="50458"/>
                    <a:pt x="65047" y="50489"/>
                  </a:cubicBezTo>
                  <a:lnTo>
                    <a:pt x="64287" y="50914"/>
                  </a:lnTo>
                  <a:cubicBezTo>
                    <a:pt x="64287" y="50914"/>
                    <a:pt x="64257" y="50945"/>
                    <a:pt x="64257" y="50945"/>
                  </a:cubicBezTo>
                  <a:lnTo>
                    <a:pt x="63892" y="51097"/>
                  </a:lnTo>
                  <a:lnTo>
                    <a:pt x="63922" y="35747"/>
                  </a:lnTo>
                  <a:cubicBezTo>
                    <a:pt x="63922" y="35260"/>
                    <a:pt x="63618" y="34713"/>
                    <a:pt x="63193" y="34470"/>
                  </a:cubicBezTo>
                  <a:lnTo>
                    <a:pt x="63132" y="34440"/>
                  </a:lnTo>
                  <a:lnTo>
                    <a:pt x="64378" y="33771"/>
                  </a:lnTo>
                  <a:close/>
                  <a:moveTo>
                    <a:pt x="6961" y="49516"/>
                  </a:moveTo>
                  <a:lnTo>
                    <a:pt x="8602" y="49911"/>
                  </a:lnTo>
                  <a:lnTo>
                    <a:pt x="4590" y="52282"/>
                  </a:lnTo>
                  <a:lnTo>
                    <a:pt x="4286" y="51218"/>
                  </a:lnTo>
                  <a:cubicBezTo>
                    <a:pt x="4316" y="51188"/>
                    <a:pt x="4347" y="51188"/>
                    <a:pt x="4347" y="51188"/>
                  </a:cubicBezTo>
                  <a:lnTo>
                    <a:pt x="6870" y="49638"/>
                  </a:lnTo>
                  <a:cubicBezTo>
                    <a:pt x="6930" y="49607"/>
                    <a:pt x="6961" y="49546"/>
                    <a:pt x="6961" y="49516"/>
                  </a:cubicBezTo>
                  <a:close/>
                  <a:moveTo>
                    <a:pt x="9119" y="50063"/>
                  </a:moveTo>
                  <a:lnTo>
                    <a:pt x="10548" y="50428"/>
                  </a:lnTo>
                  <a:lnTo>
                    <a:pt x="4955" y="53680"/>
                  </a:lnTo>
                  <a:lnTo>
                    <a:pt x="4681" y="52647"/>
                  </a:lnTo>
                  <a:lnTo>
                    <a:pt x="4742" y="52647"/>
                  </a:lnTo>
                  <a:lnTo>
                    <a:pt x="9058" y="50093"/>
                  </a:lnTo>
                  <a:cubicBezTo>
                    <a:pt x="9089" y="50093"/>
                    <a:pt x="9119" y="50063"/>
                    <a:pt x="9119" y="50063"/>
                  </a:cubicBezTo>
                  <a:close/>
                  <a:moveTo>
                    <a:pt x="34135" y="24804"/>
                  </a:moveTo>
                  <a:lnTo>
                    <a:pt x="61855" y="41157"/>
                  </a:lnTo>
                  <a:lnTo>
                    <a:pt x="61886" y="41157"/>
                  </a:lnTo>
                  <a:lnTo>
                    <a:pt x="61855" y="47662"/>
                  </a:lnTo>
                  <a:lnTo>
                    <a:pt x="61855" y="47753"/>
                  </a:lnTo>
                  <a:lnTo>
                    <a:pt x="61855" y="51005"/>
                  </a:lnTo>
                  <a:lnTo>
                    <a:pt x="61855" y="54045"/>
                  </a:lnTo>
                  <a:lnTo>
                    <a:pt x="31034" y="36112"/>
                  </a:lnTo>
                  <a:cubicBezTo>
                    <a:pt x="31156" y="35686"/>
                    <a:pt x="31277" y="34926"/>
                    <a:pt x="31125" y="34318"/>
                  </a:cubicBezTo>
                  <a:cubicBezTo>
                    <a:pt x="31217" y="34136"/>
                    <a:pt x="31338" y="33953"/>
                    <a:pt x="31429" y="33801"/>
                  </a:cubicBezTo>
                  <a:cubicBezTo>
                    <a:pt x="31673" y="33406"/>
                    <a:pt x="31946" y="32981"/>
                    <a:pt x="32068" y="32494"/>
                  </a:cubicBezTo>
                  <a:cubicBezTo>
                    <a:pt x="32220" y="31887"/>
                    <a:pt x="32341" y="31005"/>
                    <a:pt x="32007" y="30154"/>
                  </a:cubicBezTo>
                  <a:cubicBezTo>
                    <a:pt x="31703" y="29424"/>
                    <a:pt x="31065" y="28877"/>
                    <a:pt x="30335" y="28725"/>
                  </a:cubicBezTo>
                  <a:cubicBezTo>
                    <a:pt x="30366" y="28209"/>
                    <a:pt x="30305" y="27692"/>
                    <a:pt x="30153" y="27236"/>
                  </a:cubicBezTo>
                  <a:lnTo>
                    <a:pt x="34074" y="24896"/>
                  </a:lnTo>
                  <a:cubicBezTo>
                    <a:pt x="34104" y="24865"/>
                    <a:pt x="34135" y="24835"/>
                    <a:pt x="34135" y="24804"/>
                  </a:cubicBezTo>
                  <a:close/>
                  <a:moveTo>
                    <a:pt x="11095" y="50549"/>
                  </a:moveTo>
                  <a:lnTo>
                    <a:pt x="12523" y="50914"/>
                  </a:lnTo>
                  <a:lnTo>
                    <a:pt x="5411" y="55352"/>
                  </a:lnTo>
                  <a:lnTo>
                    <a:pt x="5046" y="54045"/>
                  </a:lnTo>
                  <a:lnTo>
                    <a:pt x="5076" y="54045"/>
                  </a:lnTo>
                  <a:lnTo>
                    <a:pt x="11095" y="50549"/>
                  </a:lnTo>
                  <a:close/>
                  <a:moveTo>
                    <a:pt x="33040" y="53011"/>
                  </a:moveTo>
                  <a:cubicBezTo>
                    <a:pt x="33071" y="53103"/>
                    <a:pt x="33101" y="53194"/>
                    <a:pt x="33101" y="53315"/>
                  </a:cubicBezTo>
                  <a:lnTo>
                    <a:pt x="33040" y="53315"/>
                  </a:lnTo>
                  <a:lnTo>
                    <a:pt x="28542" y="56051"/>
                  </a:lnTo>
                  <a:cubicBezTo>
                    <a:pt x="29727" y="54896"/>
                    <a:pt x="31125" y="53923"/>
                    <a:pt x="32645" y="53194"/>
                  </a:cubicBezTo>
                  <a:cubicBezTo>
                    <a:pt x="32767" y="53133"/>
                    <a:pt x="32919" y="53072"/>
                    <a:pt x="33040" y="53011"/>
                  </a:cubicBezTo>
                  <a:close/>
                  <a:moveTo>
                    <a:pt x="12706" y="51249"/>
                  </a:moveTo>
                  <a:lnTo>
                    <a:pt x="13070" y="52404"/>
                  </a:lnTo>
                  <a:lnTo>
                    <a:pt x="6748" y="56233"/>
                  </a:lnTo>
                  <a:cubicBezTo>
                    <a:pt x="6748" y="56233"/>
                    <a:pt x="6748" y="56233"/>
                    <a:pt x="6748" y="56264"/>
                  </a:cubicBezTo>
                  <a:lnTo>
                    <a:pt x="6535" y="56021"/>
                  </a:lnTo>
                  <a:cubicBezTo>
                    <a:pt x="6292" y="55777"/>
                    <a:pt x="6049" y="55625"/>
                    <a:pt x="5806" y="55534"/>
                  </a:cubicBezTo>
                  <a:lnTo>
                    <a:pt x="12706" y="51249"/>
                  </a:lnTo>
                  <a:close/>
                  <a:moveTo>
                    <a:pt x="13192" y="52768"/>
                  </a:moveTo>
                  <a:lnTo>
                    <a:pt x="13739" y="54440"/>
                  </a:lnTo>
                  <a:cubicBezTo>
                    <a:pt x="13678" y="54440"/>
                    <a:pt x="13617" y="54440"/>
                    <a:pt x="13587" y="54470"/>
                  </a:cubicBezTo>
                  <a:lnTo>
                    <a:pt x="8055" y="57692"/>
                  </a:lnTo>
                  <a:cubicBezTo>
                    <a:pt x="7873" y="57480"/>
                    <a:pt x="7690" y="57267"/>
                    <a:pt x="7508" y="57054"/>
                  </a:cubicBezTo>
                  <a:lnTo>
                    <a:pt x="6991" y="56537"/>
                  </a:lnTo>
                  <a:lnTo>
                    <a:pt x="13192" y="52768"/>
                  </a:lnTo>
                  <a:close/>
                  <a:moveTo>
                    <a:pt x="13830" y="54714"/>
                  </a:moveTo>
                  <a:lnTo>
                    <a:pt x="14256" y="56112"/>
                  </a:lnTo>
                  <a:lnTo>
                    <a:pt x="8967" y="59243"/>
                  </a:lnTo>
                  <a:cubicBezTo>
                    <a:pt x="8906" y="59060"/>
                    <a:pt x="8815" y="58847"/>
                    <a:pt x="8724" y="58665"/>
                  </a:cubicBezTo>
                  <a:cubicBezTo>
                    <a:pt x="8602" y="58422"/>
                    <a:pt x="8450" y="58209"/>
                    <a:pt x="8298" y="57996"/>
                  </a:cubicBezTo>
                  <a:lnTo>
                    <a:pt x="13769" y="54774"/>
                  </a:lnTo>
                  <a:cubicBezTo>
                    <a:pt x="13800" y="54774"/>
                    <a:pt x="13800" y="54744"/>
                    <a:pt x="13830" y="54714"/>
                  </a:cubicBezTo>
                  <a:close/>
                  <a:moveTo>
                    <a:pt x="5471" y="55869"/>
                  </a:moveTo>
                  <a:cubicBezTo>
                    <a:pt x="5715" y="55869"/>
                    <a:pt x="5988" y="56021"/>
                    <a:pt x="6231" y="56264"/>
                  </a:cubicBezTo>
                  <a:lnTo>
                    <a:pt x="7204" y="57328"/>
                  </a:lnTo>
                  <a:cubicBezTo>
                    <a:pt x="7660" y="57784"/>
                    <a:pt x="8085" y="58270"/>
                    <a:pt x="8389" y="58847"/>
                  </a:cubicBezTo>
                  <a:cubicBezTo>
                    <a:pt x="8693" y="59455"/>
                    <a:pt x="8785" y="60094"/>
                    <a:pt x="8602" y="60610"/>
                  </a:cubicBezTo>
                  <a:cubicBezTo>
                    <a:pt x="8409" y="61107"/>
                    <a:pt x="7914" y="61504"/>
                    <a:pt x="7438" y="61504"/>
                  </a:cubicBezTo>
                  <a:cubicBezTo>
                    <a:pt x="7390" y="61504"/>
                    <a:pt x="7342" y="61500"/>
                    <a:pt x="7295" y="61492"/>
                  </a:cubicBezTo>
                  <a:cubicBezTo>
                    <a:pt x="6839" y="61431"/>
                    <a:pt x="6444" y="61097"/>
                    <a:pt x="6049" y="60458"/>
                  </a:cubicBezTo>
                  <a:cubicBezTo>
                    <a:pt x="5411" y="59425"/>
                    <a:pt x="4924" y="58148"/>
                    <a:pt x="4772" y="57054"/>
                  </a:cubicBezTo>
                  <a:cubicBezTo>
                    <a:pt x="4712" y="56537"/>
                    <a:pt x="4864" y="56112"/>
                    <a:pt x="5198" y="55929"/>
                  </a:cubicBezTo>
                  <a:cubicBezTo>
                    <a:pt x="5289" y="55899"/>
                    <a:pt x="5380" y="55869"/>
                    <a:pt x="5471" y="55869"/>
                  </a:cubicBezTo>
                  <a:close/>
                  <a:moveTo>
                    <a:pt x="14408" y="56477"/>
                  </a:moveTo>
                  <a:lnTo>
                    <a:pt x="14925" y="58148"/>
                  </a:lnTo>
                  <a:lnTo>
                    <a:pt x="7660" y="62343"/>
                  </a:lnTo>
                  <a:lnTo>
                    <a:pt x="7508" y="61887"/>
                  </a:lnTo>
                  <a:cubicBezTo>
                    <a:pt x="8146" y="61826"/>
                    <a:pt x="8724" y="61370"/>
                    <a:pt x="8967" y="60732"/>
                  </a:cubicBezTo>
                  <a:cubicBezTo>
                    <a:pt x="9089" y="60398"/>
                    <a:pt x="9089" y="60033"/>
                    <a:pt x="9058" y="59638"/>
                  </a:cubicBezTo>
                  <a:lnTo>
                    <a:pt x="14408" y="56477"/>
                  </a:lnTo>
                  <a:close/>
                  <a:moveTo>
                    <a:pt x="15046" y="58513"/>
                  </a:moveTo>
                  <a:lnTo>
                    <a:pt x="15472" y="59850"/>
                  </a:lnTo>
                  <a:lnTo>
                    <a:pt x="8177" y="64015"/>
                  </a:lnTo>
                  <a:lnTo>
                    <a:pt x="7782" y="62708"/>
                  </a:lnTo>
                  <a:lnTo>
                    <a:pt x="7842" y="62708"/>
                  </a:lnTo>
                  <a:lnTo>
                    <a:pt x="15046" y="58513"/>
                  </a:lnTo>
                  <a:close/>
                  <a:moveTo>
                    <a:pt x="15624" y="60215"/>
                  </a:moveTo>
                  <a:lnTo>
                    <a:pt x="16080" y="61644"/>
                  </a:lnTo>
                  <a:lnTo>
                    <a:pt x="16049" y="61644"/>
                  </a:lnTo>
                  <a:lnTo>
                    <a:pt x="8906" y="65565"/>
                  </a:lnTo>
                  <a:lnTo>
                    <a:pt x="8663" y="65534"/>
                  </a:lnTo>
                  <a:lnTo>
                    <a:pt x="8298" y="64379"/>
                  </a:lnTo>
                  <a:lnTo>
                    <a:pt x="8329" y="64379"/>
                  </a:lnTo>
                  <a:lnTo>
                    <a:pt x="15624" y="60215"/>
                  </a:lnTo>
                  <a:close/>
                  <a:moveTo>
                    <a:pt x="16201" y="62009"/>
                  </a:moveTo>
                  <a:lnTo>
                    <a:pt x="16627" y="63376"/>
                  </a:lnTo>
                  <a:lnTo>
                    <a:pt x="16505" y="63376"/>
                  </a:lnTo>
                  <a:lnTo>
                    <a:pt x="11946" y="66051"/>
                  </a:lnTo>
                  <a:lnTo>
                    <a:pt x="9514" y="65686"/>
                  </a:lnTo>
                  <a:lnTo>
                    <a:pt x="16201" y="62009"/>
                  </a:lnTo>
                  <a:close/>
                  <a:moveTo>
                    <a:pt x="16748" y="63680"/>
                  </a:moveTo>
                  <a:lnTo>
                    <a:pt x="17143" y="64957"/>
                  </a:lnTo>
                  <a:lnTo>
                    <a:pt x="14651" y="66477"/>
                  </a:lnTo>
                  <a:lnTo>
                    <a:pt x="12554" y="66142"/>
                  </a:lnTo>
                  <a:lnTo>
                    <a:pt x="16718" y="63711"/>
                  </a:lnTo>
                  <a:cubicBezTo>
                    <a:pt x="16718" y="63711"/>
                    <a:pt x="16718" y="63711"/>
                    <a:pt x="16748" y="63680"/>
                  </a:cubicBezTo>
                  <a:close/>
                  <a:moveTo>
                    <a:pt x="4590" y="47966"/>
                  </a:moveTo>
                  <a:lnTo>
                    <a:pt x="13709" y="50306"/>
                  </a:lnTo>
                  <a:lnTo>
                    <a:pt x="18390" y="65869"/>
                  </a:lnTo>
                  <a:lnTo>
                    <a:pt x="18086" y="66629"/>
                  </a:lnTo>
                  <a:lnTo>
                    <a:pt x="14681" y="56173"/>
                  </a:lnTo>
                  <a:cubicBezTo>
                    <a:pt x="14681" y="56142"/>
                    <a:pt x="14681" y="56112"/>
                    <a:pt x="14681" y="56081"/>
                  </a:cubicBezTo>
                  <a:lnTo>
                    <a:pt x="14651" y="56081"/>
                  </a:lnTo>
                  <a:lnTo>
                    <a:pt x="12918" y="50701"/>
                  </a:lnTo>
                  <a:cubicBezTo>
                    <a:pt x="12918" y="50641"/>
                    <a:pt x="12858" y="50610"/>
                    <a:pt x="12797" y="50580"/>
                  </a:cubicBezTo>
                  <a:lnTo>
                    <a:pt x="11125" y="50154"/>
                  </a:lnTo>
                  <a:lnTo>
                    <a:pt x="11095" y="50154"/>
                  </a:lnTo>
                  <a:lnTo>
                    <a:pt x="5350" y="48695"/>
                  </a:lnTo>
                  <a:cubicBezTo>
                    <a:pt x="5319" y="48665"/>
                    <a:pt x="5259" y="48665"/>
                    <a:pt x="5228" y="48665"/>
                  </a:cubicBezTo>
                  <a:lnTo>
                    <a:pt x="3891" y="48331"/>
                  </a:lnTo>
                  <a:lnTo>
                    <a:pt x="4590" y="47966"/>
                  </a:lnTo>
                  <a:close/>
                  <a:moveTo>
                    <a:pt x="17265" y="65322"/>
                  </a:moveTo>
                  <a:lnTo>
                    <a:pt x="17812" y="66963"/>
                  </a:lnTo>
                  <a:lnTo>
                    <a:pt x="15228" y="66568"/>
                  </a:lnTo>
                  <a:lnTo>
                    <a:pt x="17265" y="65322"/>
                  </a:lnTo>
                  <a:close/>
                  <a:moveTo>
                    <a:pt x="30882" y="36476"/>
                  </a:moveTo>
                  <a:lnTo>
                    <a:pt x="61855" y="54501"/>
                  </a:lnTo>
                  <a:lnTo>
                    <a:pt x="61795" y="68027"/>
                  </a:lnTo>
                  <a:lnTo>
                    <a:pt x="41095" y="56264"/>
                  </a:lnTo>
                  <a:cubicBezTo>
                    <a:pt x="40335" y="52008"/>
                    <a:pt x="39454" y="47692"/>
                    <a:pt x="38876" y="46598"/>
                  </a:cubicBezTo>
                  <a:cubicBezTo>
                    <a:pt x="38664" y="46142"/>
                    <a:pt x="38299" y="45747"/>
                    <a:pt x="37873" y="45413"/>
                  </a:cubicBezTo>
                  <a:cubicBezTo>
                    <a:pt x="37873" y="45382"/>
                    <a:pt x="37904" y="45352"/>
                    <a:pt x="37873" y="45352"/>
                  </a:cubicBezTo>
                  <a:cubicBezTo>
                    <a:pt x="37873" y="45251"/>
                    <a:pt x="37790" y="45192"/>
                    <a:pt x="37709" y="45192"/>
                  </a:cubicBezTo>
                  <a:cubicBezTo>
                    <a:pt x="37693" y="45192"/>
                    <a:pt x="37676" y="45195"/>
                    <a:pt x="37660" y="45200"/>
                  </a:cubicBezTo>
                  <a:lnTo>
                    <a:pt x="37630" y="45200"/>
                  </a:lnTo>
                  <a:cubicBezTo>
                    <a:pt x="36019" y="43954"/>
                    <a:pt x="33587" y="43254"/>
                    <a:pt x="33040" y="43133"/>
                  </a:cubicBezTo>
                  <a:cubicBezTo>
                    <a:pt x="32980" y="42859"/>
                    <a:pt x="32888" y="42616"/>
                    <a:pt x="32797" y="42434"/>
                  </a:cubicBezTo>
                  <a:cubicBezTo>
                    <a:pt x="32311" y="41461"/>
                    <a:pt x="30852" y="40792"/>
                    <a:pt x="29910" y="40336"/>
                  </a:cubicBezTo>
                  <a:lnTo>
                    <a:pt x="29697" y="37814"/>
                  </a:lnTo>
                  <a:cubicBezTo>
                    <a:pt x="30214" y="37510"/>
                    <a:pt x="30609" y="37023"/>
                    <a:pt x="30882" y="36476"/>
                  </a:cubicBezTo>
                  <a:close/>
                  <a:moveTo>
                    <a:pt x="30639" y="41096"/>
                  </a:moveTo>
                  <a:lnTo>
                    <a:pt x="30639" y="41096"/>
                  </a:lnTo>
                  <a:cubicBezTo>
                    <a:pt x="31369" y="41492"/>
                    <a:pt x="32159" y="42008"/>
                    <a:pt x="32463" y="42586"/>
                  </a:cubicBezTo>
                  <a:cubicBezTo>
                    <a:pt x="32554" y="42799"/>
                    <a:pt x="32645" y="43042"/>
                    <a:pt x="32706" y="43315"/>
                  </a:cubicBezTo>
                  <a:cubicBezTo>
                    <a:pt x="32767" y="43619"/>
                    <a:pt x="32797" y="43923"/>
                    <a:pt x="32828" y="44227"/>
                  </a:cubicBezTo>
                  <a:cubicBezTo>
                    <a:pt x="33071" y="46203"/>
                    <a:pt x="33284" y="48179"/>
                    <a:pt x="33527" y="50154"/>
                  </a:cubicBezTo>
                  <a:cubicBezTo>
                    <a:pt x="33587" y="50884"/>
                    <a:pt x="33679" y="51583"/>
                    <a:pt x="33770" y="52282"/>
                  </a:cubicBezTo>
                  <a:cubicBezTo>
                    <a:pt x="33314" y="52464"/>
                    <a:pt x="32858" y="52647"/>
                    <a:pt x="32463" y="52829"/>
                  </a:cubicBezTo>
                  <a:cubicBezTo>
                    <a:pt x="30548" y="53741"/>
                    <a:pt x="28785" y="55078"/>
                    <a:pt x="27387" y="56689"/>
                  </a:cubicBezTo>
                  <a:cubicBezTo>
                    <a:pt x="27356" y="56720"/>
                    <a:pt x="27326" y="56781"/>
                    <a:pt x="27356" y="56841"/>
                  </a:cubicBezTo>
                  <a:cubicBezTo>
                    <a:pt x="27356" y="56902"/>
                    <a:pt x="27417" y="56963"/>
                    <a:pt x="27478" y="56993"/>
                  </a:cubicBezTo>
                  <a:cubicBezTo>
                    <a:pt x="28268" y="57236"/>
                    <a:pt x="29028" y="57571"/>
                    <a:pt x="29210" y="58239"/>
                  </a:cubicBezTo>
                  <a:cubicBezTo>
                    <a:pt x="29332" y="58574"/>
                    <a:pt x="29241" y="58999"/>
                    <a:pt x="29180" y="59334"/>
                  </a:cubicBezTo>
                  <a:cubicBezTo>
                    <a:pt x="28815" y="61097"/>
                    <a:pt x="28359" y="63042"/>
                    <a:pt x="27934" y="64927"/>
                  </a:cubicBezTo>
                  <a:cubicBezTo>
                    <a:pt x="27660" y="66051"/>
                    <a:pt x="27387" y="67176"/>
                    <a:pt x="27144" y="68300"/>
                  </a:cubicBezTo>
                  <a:lnTo>
                    <a:pt x="27174" y="66841"/>
                  </a:lnTo>
                  <a:cubicBezTo>
                    <a:pt x="27113" y="64957"/>
                    <a:pt x="26931" y="62890"/>
                    <a:pt x="26748" y="61097"/>
                  </a:cubicBezTo>
                  <a:cubicBezTo>
                    <a:pt x="26596" y="59516"/>
                    <a:pt x="26444" y="57996"/>
                    <a:pt x="26414" y="56811"/>
                  </a:cubicBezTo>
                  <a:cubicBezTo>
                    <a:pt x="26353" y="54987"/>
                    <a:pt x="26323" y="53923"/>
                    <a:pt x="26323" y="53498"/>
                  </a:cubicBezTo>
                  <a:cubicBezTo>
                    <a:pt x="26323" y="51887"/>
                    <a:pt x="27569" y="49638"/>
                    <a:pt x="28663" y="47662"/>
                  </a:cubicBezTo>
                  <a:cubicBezTo>
                    <a:pt x="29210" y="46689"/>
                    <a:pt x="29697" y="45777"/>
                    <a:pt x="30001" y="45017"/>
                  </a:cubicBezTo>
                  <a:cubicBezTo>
                    <a:pt x="30122" y="44774"/>
                    <a:pt x="30183" y="44531"/>
                    <a:pt x="30274" y="44318"/>
                  </a:cubicBezTo>
                  <a:cubicBezTo>
                    <a:pt x="30700" y="42738"/>
                    <a:pt x="30214" y="42008"/>
                    <a:pt x="30031" y="41795"/>
                  </a:cubicBezTo>
                  <a:lnTo>
                    <a:pt x="29970" y="41218"/>
                  </a:lnTo>
                  <a:lnTo>
                    <a:pt x="29970" y="41218"/>
                  </a:lnTo>
                  <a:cubicBezTo>
                    <a:pt x="30274" y="41279"/>
                    <a:pt x="30426" y="41431"/>
                    <a:pt x="30700" y="41704"/>
                  </a:cubicBezTo>
                  <a:cubicBezTo>
                    <a:pt x="30973" y="42008"/>
                    <a:pt x="31156" y="42373"/>
                    <a:pt x="31247" y="42859"/>
                  </a:cubicBezTo>
                  <a:cubicBezTo>
                    <a:pt x="31521" y="44166"/>
                    <a:pt x="31004" y="45595"/>
                    <a:pt x="30609" y="46750"/>
                  </a:cubicBezTo>
                  <a:lnTo>
                    <a:pt x="28633" y="52252"/>
                  </a:lnTo>
                  <a:cubicBezTo>
                    <a:pt x="28603" y="52373"/>
                    <a:pt x="28663" y="52464"/>
                    <a:pt x="28755" y="52495"/>
                  </a:cubicBezTo>
                  <a:cubicBezTo>
                    <a:pt x="28785" y="52525"/>
                    <a:pt x="28815" y="52525"/>
                    <a:pt x="28815" y="52525"/>
                  </a:cubicBezTo>
                  <a:cubicBezTo>
                    <a:pt x="28907" y="52525"/>
                    <a:pt x="28967" y="52464"/>
                    <a:pt x="28998" y="52373"/>
                  </a:cubicBezTo>
                  <a:lnTo>
                    <a:pt x="29028" y="52282"/>
                  </a:lnTo>
                  <a:cubicBezTo>
                    <a:pt x="29028" y="52373"/>
                    <a:pt x="29089" y="52434"/>
                    <a:pt x="29180" y="52464"/>
                  </a:cubicBezTo>
                  <a:cubicBezTo>
                    <a:pt x="29271" y="52495"/>
                    <a:pt x="29362" y="52647"/>
                    <a:pt x="29332" y="52768"/>
                  </a:cubicBezTo>
                  <a:cubicBezTo>
                    <a:pt x="29302" y="52920"/>
                    <a:pt x="29180" y="53042"/>
                    <a:pt x="28998" y="53103"/>
                  </a:cubicBezTo>
                  <a:cubicBezTo>
                    <a:pt x="28933" y="53128"/>
                    <a:pt x="28864" y="53138"/>
                    <a:pt x="28789" y="53138"/>
                  </a:cubicBezTo>
                  <a:cubicBezTo>
                    <a:pt x="28686" y="53138"/>
                    <a:pt x="28573" y="53120"/>
                    <a:pt x="28451" y="53103"/>
                  </a:cubicBezTo>
                  <a:cubicBezTo>
                    <a:pt x="28268" y="53042"/>
                    <a:pt x="28055" y="52951"/>
                    <a:pt x="27964" y="52768"/>
                  </a:cubicBezTo>
                  <a:cubicBezTo>
                    <a:pt x="27903" y="52647"/>
                    <a:pt x="27934" y="52464"/>
                    <a:pt x="28025" y="52373"/>
                  </a:cubicBezTo>
                  <a:cubicBezTo>
                    <a:pt x="28086" y="52292"/>
                    <a:pt x="28187" y="52252"/>
                    <a:pt x="28284" y="52252"/>
                  </a:cubicBezTo>
                  <a:cubicBezTo>
                    <a:pt x="28332" y="52252"/>
                    <a:pt x="28380" y="52262"/>
                    <a:pt x="28420" y="52282"/>
                  </a:cubicBezTo>
                  <a:cubicBezTo>
                    <a:pt x="28442" y="52289"/>
                    <a:pt x="28465" y="52293"/>
                    <a:pt x="28488" y="52293"/>
                  </a:cubicBezTo>
                  <a:cubicBezTo>
                    <a:pt x="28564" y="52293"/>
                    <a:pt x="28640" y="52253"/>
                    <a:pt x="28663" y="52160"/>
                  </a:cubicBezTo>
                  <a:cubicBezTo>
                    <a:pt x="28694" y="52069"/>
                    <a:pt x="28663" y="51948"/>
                    <a:pt x="28572" y="51917"/>
                  </a:cubicBezTo>
                  <a:cubicBezTo>
                    <a:pt x="28481" y="51890"/>
                    <a:pt x="28387" y="51876"/>
                    <a:pt x="28295" y="51876"/>
                  </a:cubicBezTo>
                  <a:cubicBezTo>
                    <a:pt x="28081" y="51876"/>
                    <a:pt x="27879" y="51951"/>
                    <a:pt x="27751" y="52100"/>
                  </a:cubicBezTo>
                  <a:cubicBezTo>
                    <a:pt x="27539" y="52343"/>
                    <a:pt x="27478" y="52677"/>
                    <a:pt x="27630" y="52951"/>
                  </a:cubicBezTo>
                  <a:cubicBezTo>
                    <a:pt x="27660" y="53011"/>
                    <a:pt x="27721" y="53103"/>
                    <a:pt x="27782" y="53163"/>
                  </a:cubicBezTo>
                  <a:cubicBezTo>
                    <a:pt x="27751" y="53163"/>
                    <a:pt x="27691" y="53194"/>
                    <a:pt x="27660" y="53255"/>
                  </a:cubicBezTo>
                  <a:cubicBezTo>
                    <a:pt x="27478" y="53528"/>
                    <a:pt x="27296" y="53863"/>
                    <a:pt x="27387" y="54197"/>
                  </a:cubicBezTo>
                  <a:cubicBezTo>
                    <a:pt x="27478" y="54470"/>
                    <a:pt x="27721" y="54683"/>
                    <a:pt x="28086" y="54805"/>
                  </a:cubicBezTo>
                  <a:cubicBezTo>
                    <a:pt x="28207" y="54835"/>
                    <a:pt x="28329" y="54866"/>
                    <a:pt x="28451" y="54866"/>
                  </a:cubicBezTo>
                  <a:cubicBezTo>
                    <a:pt x="28694" y="54866"/>
                    <a:pt x="28907" y="54774"/>
                    <a:pt x="29089" y="54653"/>
                  </a:cubicBezTo>
                  <a:cubicBezTo>
                    <a:pt x="29423" y="54410"/>
                    <a:pt x="29514" y="53923"/>
                    <a:pt x="29302" y="53619"/>
                  </a:cubicBezTo>
                  <a:cubicBezTo>
                    <a:pt x="29263" y="53562"/>
                    <a:pt x="29200" y="53540"/>
                    <a:pt x="29136" y="53540"/>
                  </a:cubicBezTo>
                  <a:cubicBezTo>
                    <a:pt x="29099" y="53540"/>
                    <a:pt x="29061" y="53547"/>
                    <a:pt x="29028" y="53559"/>
                  </a:cubicBezTo>
                  <a:cubicBezTo>
                    <a:pt x="28937" y="53619"/>
                    <a:pt x="28937" y="53741"/>
                    <a:pt x="28998" y="53832"/>
                  </a:cubicBezTo>
                  <a:cubicBezTo>
                    <a:pt x="29089" y="53984"/>
                    <a:pt x="28998" y="54227"/>
                    <a:pt x="28846" y="54349"/>
                  </a:cubicBezTo>
                  <a:cubicBezTo>
                    <a:pt x="28744" y="54430"/>
                    <a:pt x="28603" y="54470"/>
                    <a:pt x="28438" y="54470"/>
                  </a:cubicBezTo>
                  <a:cubicBezTo>
                    <a:pt x="28356" y="54470"/>
                    <a:pt x="28268" y="54460"/>
                    <a:pt x="28177" y="54440"/>
                  </a:cubicBezTo>
                  <a:cubicBezTo>
                    <a:pt x="28025" y="54379"/>
                    <a:pt x="27812" y="54258"/>
                    <a:pt x="27751" y="54075"/>
                  </a:cubicBezTo>
                  <a:cubicBezTo>
                    <a:pt x="27721" y="53893"/>
                    <a:pt x="27843" y="53650"/>
                    <a:pt x="27964" y="53437"/>
                  </a:cubicBezTo>
                  <a:cubicBezTo>
                    <a:pt x="27995" y="53407"/>
                    <a:pt x="27995" y="53346"/>
                    <a:pt x="27995" y="53315"/>
                  </a:cubicBezTo>
                  <a:cubicBezTo>
                    <a:pt x="28086" y="53376"/>
                    <a:pt x="28207" y="53407"/>
                    <a:pt x="28359" y="53467"/>
                  </a:cubicBezTo>
                  <a:cubicBezTo>
                    <a:pt x="28481" y="53498"/>
                    <a:pt x="28633" y="53498"/>
                    <a:pt x="28785" y="53498"/>
                  </a:cubicBezTo>
                  <a:cubicBezTo>
                    <a:pt x="28907" y="53498"/>
                    <a:pt x="28998" y="53498"/>
                    <a:pt x="29119" y="53467"/>
                  </a:cubicBezTo>
                  <a:cubicBezTo>
                    <a:pt x="29423" y="53376"/>
                    <a:pt x="29636" y="53133"/>
                    <a:pt x="29697" y="52859"/>
                  </a:cubicBezTo>
                  <a:cubicBezTo>
                    <a:pt x="29788" y="52525"/>
                    <a:pt x="29575" y="52191"/>
                    <a:pt x="29271" y="52100"/>
                  </a:cubicBezTo>
                  <a:cubicBezTo>
                    <a:pt x="29255" y="52091"/>
                    <a:pt x="29237" y="52088"/>
                    <a:pt x="29218" y="52088"/>
                  </a:cubicBezTo>
                  <a:cubicBezTo>
                    <a:pt x="29166" y="52088"/>
                    <a:pt x="29111" y="52116"/>
                    <a:pt x="29089" y="52160"/>
                  </a:cubicBezTo>
                  <a:lnTo>
                    <a:pt x="30973" y="46872"/>
                  </a:lnTo>
                  <a:cubicBezTo>
                    <a:pt x="31399" y="45686"/>
                    <a:pt x="31916" y="44197"/>
                    <a:pt x="31612" y="42768"/>
                  </a:cubicBezTo>
                  <a:cubicBezTo>
                    <a:pt x="31490" y="42221"/>
                    <a:pt x="31277" y="41795"/>
                    <a:pt x="30973" y="41461"/>
                  </a:cubicBezTo>
                  <a:cubicBezTo>
                    <a:pt x="30882" y="41340"/>
                    <a:pt x="30761" y="41218"/>
                    <a:pt x="30639" y="41096"/>
                  </a:cubicBezTo>
                  <a:close/>
                  <a:moveTo>
                    <a:pt x="20487" y="48513"/>
                  </a:moveTo>
                  <a:cubicBezTo>
                    <a:pt x="20821" y="48513"/>
                    <a:pt x="21156" y="48665"/>
                    <a:pt x="21460" y="48969"/>
                  </a:cubicBezTo>
                  <a:cubicBezTo>
                    <a:pt x="21551" y="49060"/>
                    <a:pt x="21672" y="49151"/>
                    <a:pt x="21764" y="49273"/>
                  </a:cubicBezTo>
                  <a:cubicBezTo>
                    <a:pt x="21064" y="53650"/>
                    <a:pt x="20274" y="59698"/>
                    <a:pt x="19909" y="66568"/>
                  </a:cubicBezTo>
                  <a:cubicBezTo>
                    <a:pt x="19879" y="67145"/>
                    <a:pt x="19849" y="67723"/>
                    <a:pt x="19818" y="68331"/>
                  </a:cubicBezTo>
                  <a:cubicBezTo>
                    <a:pt x="19636" y="67024"/>
                    <a:pt x="19453" y="65656"/>
                    <a:pt x="19271" y="64288"/>
                  </a:cubicBezTo>
                  <a:cubicBezTo>
                    <a:pt x="19028" y="62434"/>
                    <a:pt x="18785" y="60519"/>
                    <a:pt x="18481" y="58878"/>
                  </a:cubicBezTo>
                  <a:cubicBezTo>
                    <a:pt x="18298" y="57996"/>
                    <a:pt x="18116" y="56963"/>
                    <a:pt x="18390" y="56021"/>
                  </a:cubicBezTo>
                  <a:cubicBezTo>
                    <a:pt x="18663" y="55139"/>
                    <a:pt x="19180" y="54379"/>
                    <a:pt x="20061" y="53528"/>
                  </a:cubicBezTo>
                  <a:cubicBezTo>
                    <a:pt x="20122" y="53467"/>
                    <a:pt x="20153" y="53346"/>
                    <a:pt x="20092" y="53285"/>
                  </a:cubicBezTo>
                  <a:cubicBezTo>
                    <a:pt x="19727" y="52859"/>
                    <a:pt x="19423" y="52434"/>
                    <a:pt x="19089" y="52008"/>
                  </a:cubicBezTo>
                  <a:cubicBezTo>
                    <a:pt x="18846" y="51704"/>
                    <a:pt x="18633" y="51431"/>
                    <a:pt x="18420" y="51127"/>
                  </a:cubicBezTo>
                  <a:cubicBezTo>
                    <a:pt x="18542" y="50732"/>
                    <a:pt x="18663" y="50337"/>
                    <a:pt x="18846" y="49941"/>
                  </a:cubicBezTo>
                  <a:cubicBezTo>
                    <a:pt x="19241" y="49090"/>
                    <a:pt x="19727" y="48604"/>
                    <a:pt x="20244" y="48513"/>
                  </a:cubicBezTo>
                  <a:lnTo>
                    <a:pt x="20305" y="48513"/>
                  </a:lnTo>
                  <a:cubicBezTo>
                    <a:pt x="20335" y="48543"/>
                    <a:pt x="20365" y="48543"/>
                    <a:pt x="20396" y="48543"/>
                  </a:cubicBezTo>
                  <a:cubicBezTo>
                    <a:pt x="20426" y="48543"/>
                    <a:pt x="20457" y="48543"/>
                    <a:pt x="20487" y="48513"/>
                  </a:cubicBezTo>
                  <a:close/>
                  <a:moveTo>
                    <a:pt x="35168" y="62738"/>
                  </a:moveTo>
                  <a:lnTo>
                    <a:pt x="35168" y="62738"/>
                  </a:lnTo>
                  <a:cubicBezTo>
                    <a:pt x="35806" y="65474"/>
                    <a:pt x="36384" y="67662"/>
                    <a:pt x="36445" y="67996"/>
                  </a:cubicBezTo>
                  <a:lnTo>
                    <a:pt x="35958" y="70762"/>
                  </a:lnTo>
                  <a:lnTo>
                    <a:pt x="35259" y="69000"/>
                  </a:lnTo>
                  <a:lnTo>
                    <a:pt x="35168" y="62738"/>
                  </a:lnTo>
                  <a:close/>
                  <a:moveTo>
                    <a:pt x="42068" y="70793"/>
                  </a:moveTo>
                  <a:lnTo>
                    <a:pt x="47539" y="73924"/>
                  </a:lnTo>
                  <a:lnTo>
                    <a:pt x="40761" y="77936"/>
                  </a:lnTo>
                  <a:cubicBezTo>
                    <a:pt x="41308" y="75747"/>
                    <a:pt x="41764" y="73073"/>
                    <a:pt x="42068" y="70793"/>
                  </a:cubicBezTo>
                  <a:close/>
                  <a:moveTo>
                    <a:pt x="22068" y="42160"/>
                  </a:moveTo>
                  <a:cubicBezTo>
                    <a:pt x="19879" y="44896"/>
                    <a:pt x="18450" y="47723"/>
                    <a:pt x="17751" y="50793"/>
                  </a:cubicBezTo>
                  <a:cubicBezTo>
                    <a:pt x="17721" y="50823"/>
                    <a:pt x="17751" y="50884"/>
                    <a:pt x="17782" y="50945"/>
                  </a:cubicBezTo>
                  <a:cubicBezTo>
                    <a:pt x="17842" y="51036"/>
                    <a:pt x="17903" y="51127"/>
                    <a:pt x="17994" y="51218"/>
                  </a:cubicBezTo>
                  <a:cubicBezTo>
                    <a:pt x="17691" y="52343"/>
                    <a:pt x="17599" y="53559"/>
                    <a:pt x="17721" y="54714"/>
                  </a:cubicBezTo>
                  <a:cubicBezTo>
                    <a:pt x="17751" y="54835"/>
                    <a:pt x="17812" y="54896"/>
                    <a:pt x="17934" y="54896"/>
                  </a:cubicBezTo>
                  <a:cubicBezTo>
                    <a:pt x="18055" y="54896"/>
                    <a:pt x="18116" y="54774"/>
                    <a:pt x="18116" y="54683"/>
                  </a:cubicBezTo>
                  <a:cubicBezTo>
                    <a:pt x="17994" y="53650"/>
                    <a:pt x="18055" y="52616"/>
                    <a:pt x="18298" y="51583"/>
                  </a:cubicBezTo>
                  <a:cubicBezTo>
                    <a:pt x="18450" y="51796"/>
                    <a:pt x="18602" y="52008"/>
                    <a:pt x="18785" y="52221"/>
                  </a:cubicBezTo>
                  <a:cubicBezTo>
                    <a:pt x="19058" y="52616"/>
                    <a:pt x="19362" y="52981"/>
                    <a:pt x="19666" y="53376"/>
                  </a:cubicBezTo>
                  <a:cubicBezTo>
                    <a:pt x="18815" y="54197"/>
                    <a:pt x="18298" y="54987"/>
                    <a:pt x="18025" y="55899"/>
                  </a:cubicBezTo>
                  <a:cubicBezTo>
                    <a:pt x="17721" y="56932"/>
                    <a:pt x="17934" y="57996"/>
                    <a:pt x="18116" y="58969"/>
                  </a:cubicBezTo>
                  <a:cubicBezTo>
                    <a:pt x="18420" y="60580"/>
                    <a:pt x="18663" y="62495"/>
                    <a:pt x="18906" y="64319"/>
                  </a:cubicBezTo>
                  <a:cubicBezTo>
                    <a:pt x="19119" y="66173"/>
                    <a:pt x="19393" y="68088"/>
                    <a:pt x="19697" y="69729"/>
                  </a:cubicBezTo>
                  <a:cubicBezTo>
                    <a:pt x="19697" y="69790"/>
                    <a:pt x="19727" y="69820"/>
                    <a:pt x="19757" y="69851"/>
                  </a:cubicBezTo>
                  <a:cubicBezTo>
                    <a:pt x="19697" y="72191"/>
                    <a:pt x="19666" y="74410"/>
                    <a:pt x="19697" y="76598"/>
                  </a:cubicBezTo>
                  <a:cubicBezTo>
                    <a:pt x="19697" y="77237"/>
                    <a:pt x="19727" y="77875"/>
                    <a:pt x="19727" y="78513"/>
                  </a:cubicBezTo>
                  <a:lnTo>
                    <a:pt x="16110" y="76355"/>
                  </a:lnTo>
                  <a:lnTo>
                    <a:pt x="16171" y="67085"/>
                  </a:lnTo>
                  <a:lnTo>
                    <a:pt x="18025" y="67358"/>
                  </a:lnTo>
                  <a:lnTo>
                    <a:pt x="18177" y="67358"/>
                  </a:lnTo>
                  <a:cubicBezTo>
                    <a:pt x="18177" y="67328"/>
                    <a:pt x="18177" y="67328"/>
                    <a:pt x="18177" y="67328"/>
                  </a:cubicBezTo>
                  <a:cubicBezTo>
                    <a:pt x="18207" y="67328"/>
                    <a:pt x="18207" y="67328"/>
                    <a:pt x="18207" y="67297"/>
                  </a:cubicBezTo>
                  <a:cubicBezTo>
                    <a:pt x="18238" y="67297"/>
                    <a:pt x="18238" y="67267"/>
                    <a:pt x="18238" y="67267"/>
                  </a:cubicBezTo>
                  <a:cubicBezTo>
                    <a:pt x="18238" y="67267"/>
                    <a:pt x="18238" y="67267"/>
                    <a:pt x="18238" y="67237"/>
                  </a:cubicBezTo>
                  <a:lnTo>
                    <a:pt x="18785" y="65930"/>
                  </a:lnTo>
                  <a:cubicBezTo>
                    <a:pt x="18785" y="65899"/>
                    <a:pt x="18785" y="65838"/>
                    <a:pt x="18785" y="65808"/>
                  </a:cubicBezTo>
                  <a:lnTo>
                    <a:pt x="16566" y="58513"/>
                  </a:lnTo>
                  <a:cubicBezTo>
                    <a:pt x="16627" y="58483"/>
                    <a:pt x="16627" y="58422"/>
                    <a:pt x="16627" y="58391"/>
                  </a:cubicBezTo>
                  <a:cubicBezTo>
                    <a:pt x="16870" y="55018"/>
                    <a:pt x="17295" y="50063"/>
                    <a:pt x="17903" y="45717"/>
                  </a:cubicBezTo>
                  <a:cubicBezTo>
                    <a:pt x="18025" y="44835"/>
                    <a:pt x="18177" y="44075"/>
                    <a:pt x="18602" y="43467"/>
                  </a:cubicBezTo>
                  <a:cubicBezTo>
                    <a:pt x="19241" y="42586"/>
                    <a:pt x="20730" y="42373"/>
                    <a:pt x="21916" y="42160"/>
                  </a:cubicBezTo>
                  <a:close/>
                  <a:moveTo>
                    <a:pt x="37539" y="45595"/>
                  </a:moveTo>
                  <a:cubicBezTo>
                    <a:pt x="37964" y="45960"/>
                    <a:pt x="38329" y="46324"/>
                    <a:pt x="38542" y="46750"/>
                  </a:cubicBezTo>
                  <a:cubicBezTo>
                    <a:pt x="39119" y="47844"/>
                    <a:pt x="40001" y="52160"/>
                    <a:pt x="40761" y="56416"/>
                  </a:cubicBezTo>
                  <a:cubicBezTo>
                    <a:pt x="40761" y="56416"/>
                    <a:pt x="40761" y="56446"/>
                    <a:pt x="40761" y="56446"/>
                  </a:cubicBezTo>
                  <a:cubicBezTo>
                    <a:pt x="41551" y="60945"/>
                    <a:pt x="42220" y="65352"/>
                    <a:pt x="42220" y="65778"/>
                  </a:cubicBezTo>
                  <a:cubicBezTo>
                    <a:pt x="42250" y="66112"/>
                    <a:pt x="42068" y="68027"/>
                    <a:pt x="41734" y="70459"/>
                  </a:cubicBezTo>
                  <a:lnTo>
                    <a:pt x="41734" y="70489"/>
                  </a:lnTo>
                  <a:cubicBezTo>
                    <a:pt x="41399" y="72890"/>
                    <a:pt x="40913" y="75778"/>
                    <a:pt x="40335" y="78088"/>
                  </a:cubicBezTo>
                  <a:cubicBezTo>
                    <a:pt x="40305" y="78118"/>
                    <a:pt x="40335" y="78149"/>
                    <a:pt x="40335" y="78179"/>
                  </a:cubicBezTo>
                  <a:lnTo>
                    <a:pt x="37022" y="80124"/>
                  </a:lnTo>
                  <a:cubicBezTo>
                    <a:pt x="37022" y="80064"/>
                    <a:pt x="36992" y="80003"/>
                    <a:pt x="36931" y="79972"/>
                  </a:cubicBezTo>
                  <a:cubicBezTo>
                    <a:pt x="36293" y="79638"/>
                    <a:pt x="35958" y="79304"/>
                    <a:pt x="35472" y="78422"/>
                  </a:cubicBezTo>
                  <a:cubicBezTo>
                    <a:pt x="35350" y="78209"/>
                    <a:pt x="35259" y="77966"/>
                    <a:pt x="35168" y="77693"/>
                  </a:cubicBezTo>
                  <a:lnTo>
                    <a:pt x="36840" y="68027"/>
                  </a:lnTo>
                  <a:cubicBezTo>
                    <a:pt x="36840" y="67996"/>
                    <a:pt x="36840" y="67966"/>
                    <a:pt x="36840" y="67936"/>
                  </a:cubicBezTo>
                  <a:cubicBezTo>
                    <a:pt x="36809" y="67844"/>
                    <a:pt x="34226" y="57753"/>
                    <a:pt x="33405" y="52859"/>
                  </a:cubicBezTo>
                  <a:cubicBezTo>
                    <a:pt x="33618" y="52768"/>
                    <a:pt x="33831" y="52677"/>
                    <a:pt x="34043" y="52616"/>
                  </a:cubicBezTo>
                  <a:cubicBezTo>
                    <a:pt x="34135" y="52586"/>
                    <a:pt x="34165" y="52495"/>
                    <a:pt x="34165" y="52404"/>
                  </a:cubicBezTo>
                  <a:cubicBezTo>
                    <a:pt x="34074" y="51704"/>
                    <a:pt x="34013" y="50975"/>
                    <a:pt x="33922" y="50276"/>
                  </a:cubicBezTo>
                  <a:cubicBezTo>
                    <a:pt x="33983" y="50245"/>
                    <a:pt x="34013" y="50185"/>
                    <a:pt x="34013" y="50124"/>
                  </a:cubicBezTo>
                  <a:cubicBezTo>
                    <a:pt x="34013" y="49060"/>
                    <a:pt x="34378" y="47996"/>
                    <a:pt x="35046" y="47176"/>
                  </a:cubicBezTo>
                  <a:cubicBezTo>
                    <a:pt x="35685" y="46416"/>
                    <a:pt x="36597" y="45838"/>
                    <a:pt x="37539" y="45595"/>
                  </a:cubicBezTo>
                  <a:close/>
                  <a:moveTo>
                    <a:pt x="41186" y="56750"/>
                  </a:moveTo>
                  <a:lnTo>
                    <a:pt x="61795" y="68452"/>
                  </a:lnTo>
                  <a:lnTo>
                    <a:pt x="61764" y="81674"/>
                  </a:lnTo>
                  <a:lnTo>
                    <a:pt x="49940" y="74987"/>
                  </a:lnTo>
                  <a:lnTo>
                    <a:pt x="50487" y="72556"/>
                  </a:lnTo>
                  <a:cubicBezTo>
                    <a:pt x="50518" y="72495"/>
                    <a:pt x="50487" y="72404"/>
                    <a:pt x="50427" y="72373"/>
                  </a:cubicBezTo>
                  <a:cubicBezTo>
                    <a:pt x="50391" y="72338"/>
                    <a:pt x="50345" y="72323"/>
                    <a:pt x="50301" y="72323"/>
                  </a:cubicBezTo>
                  <a:cubicBezTo>
                    <a:pt x="50269" y="72323"/>
                    <a:pt x="50239" y="72330"/>
                    <a:pt x="50214" y="72343"/>
                  </a:cubicBezTo>
                  <a:lnTo>
                    <a:pt x="47934" y="73711"/>
                  </a:lnTo>
                  <a:lnTo>
                    <a:pt x="42129" y="70398"/>
                  </a:lnTo>
                  <a:cubicBezTo>
                    <a:pt x="42463" y="67996"/>
                    <a:pt x="42615" y="66082"/>
                    <a:pt x="42615" y="65747"/>
                  </a:cubicBezTo>
                  <a:cubicBezTo>
                    <a:pt x="42585" y="65352"/>
                    <a:pt x="41977" y="61157"/>
                    <a:pt x="41186" y="56750"/>
                  </a:cubicBezTo>
                  <a:close/>
                  <a:moveTo>
                    <a:pt x="35290" y="78848"/>
                  </a:moveTo>
                  <a:cubicBezTo>
                    <a:pt x="35746" y="79608"/>
                    <a:pt x="36080" y="79972"/>
                    <a:pt x="36718" y="80307"/>
                  </a:cubicBezTo>
                  <a:lnTo>
                    <a:pt x="35259" y="81158"/>
                  </a:lnTo>
                  <a:cubicBezTo>
                    <a:pt x="35229" y="81188"/>
                    <a:pt x="35198" y="81219"/>
                    <a:pt x="35168" y="81279"/>
                  </a:cubicBezTo>
                  <a:lnTo>
                    <a:pt x="34986" y="81918"/>
                  </a:lnTo>
                  <a:lnTo>
                    <a:pt x="32980" y="82708"/>
                  </a:lnTo>
                  <a:cubicBezTo>
                    <a:pt x="32852" y="82763"/>
                    <a:pt x="32702" y="82806"/>
                    <a:pt x="32577" y="82806"/>
                  </a:cubicBezTo>
                  <a:cubicBezTo>
                    <a:pt x="32493" y="82806"/>
                    <a:pt x="32420" y="82787"/>
                    <a:pt x="32372" y="82738"/>
                  </a:cubicBezTo>
                  <a:cubicBezTo>
                    <a:pt x="32311" y="82678"/>
                    <a:pt x="32341" y="82556"/>
                    <a:pt x="32372" y="82465"/>
                  </a:cubicBezTo>
                  <a:cubicBezTo>
                    <a:pt x="32402" y="82343"/>
                    <a:pt x="32493" y="82222"/>
                    <a:pt x="32584" y="82100"/>
                  </a:cubicBezTo>
                  <a:lnTo>
                    <a:pt x="35290" y="78848"/>
                  </a:lnTo>
                  <a:close/>
                  <a:moveTo>
                    <a:pt x="34773" y="82678"/>
                  </a:moveTo>
                  <a:lnTo>
                    <a:pt x="34439" y="83863"/>
                  </a:lnTo>
                  <a:lnTo>
                    <a:pt x="33557" y="84380"/>
                  </a:lnTo>
                  <a:cubicBezTo>
                    <a:pt x="33891" y="83802"/>
                    <a:pt x="34317" y="83194"/>
                    <a:pt x="34773" y="82678"/>
                  </a:cubicBezTo>
                  <a:close/>
                  <a:moveTo>
                    <a:pt x="50001" y="72921"/>
                  </a:moveTo>
                  <a:lnTo>
                    <a:pt x="48968" y="77389"/>
                  </a:lnTo>
                  <a:cubicBezTo>
                    <a:pt x="48968" y="77389"/>
                    <a:pt x="48937" y="77419"/>
                    <a:pt x="48937" y="77419"/>
                  </a:cubicBezTo>
                  <a:lnTo>
                    <a:pt x="44955" y="84380"/>
                  </a:lnTo>
                  <a:lnTo>
                    <a:pt x="45229" y="83133"/>
                  </a:lnTo>
                  <a:cubicBezTo>
                    <a:pt x="45229" y="83073"/>
                    <a:pt x="45199" y="82981"/>
                    <a:pt x="45138" y="82951"/>
                  </a:cubicBezTo>
                  <a:cubicBezTo>
                    <a:pt x="45102" y="82915"/>
                    <a:pt x="45056" y="82901"/>
                    <a:pt x="45012" y="82901"/>
                  </a:cubicBezTo>
                  <a:cubicBezTo>
                    <a:pt x="44981" y="82901"/>
                    <a:pt x="44950" y="82908"/>
                    <a:pt x="44925" y="82921"/>
                  </a:cubicBezTo>
                  <a:lnTo>
                    <a:pt x="43041" y="84045"/>
                  </a:lnTo>
                  <a:lnTo>
                    <a:pt x="49028" y="73559"/>
                  </a:lnTo>
                  <a:cubicBezTo>
                    <a:pt x="49059" y="73528"/>
                    <a:pt x="49059" y="73498"/>
                    <a:pt x="49059" y="73468"/>
                  </a:cubicBezTo>
                  <a:lnTo>
                    <a:pt x="50001" y="72921"/>
                  </a:lnTo>
                  <a:close/>
                  <a:moveTo>
                    <a:pt x="35381" y="74167"/>
                  </a:moveTo>
                  <a:lnTo>
                    <a:pt x="34773" y="77693"/>
                  </a:lnTo>
                  <a:cubicBezTo>
                    <a:pt x="34773" y="77723"/>
                    <a:pt x="34773" y="77753"/>
                    <a:pt x="34773" y="77784"/>
                  </a:cubicBezTo>
                  <a:cubicBezTo>
                    <a:pt x="34864" y="78027"/>
                    <a:pt x="34986" y="78270"/>
                    <a:pt x="35077" y="78483"/>
                  </a:cubicBezTo>
                  <a:lnTo>
                    <a:pt x="32311" y="81857"/>
                  </a:lnTo>
                  <a:cubicBezTo>
                    <a:pt x="32189" y="82009"/>
                    <a:pt x="32068" y="82130"/>
                    <a:pt x="32007" y="82313"/>
                  </a:cubicBezTo>
                  <a:cubicBezTo>
                    <a:pt x="31916" y="82556"/>
                    <a:pt x="31946" y="82799"/>
                    <a:pt x="32098" y="82981"/>
                  </a:cubicBezTo>
                  <a:cubicBezTo>
                    <a:pt x="32202" y="83120"/>
                    <a:pt x="32366" y="83190"/>
                    <a:pt x="32578" y="83190"/>
                  </a:cubicBezTo>
                  <a:cubicBezTo>
                    <a:pt x="32737" y="83190"/>
                    <a:pt x="32923" y="83151"/>
                    <a:pt x="33132" y="83073"/>
                  </a:cubicBezTo>
                  <a:lnTo>
                    <a:pt x="34347" y="82586"/>
                  </a:lnTo>
                  <a:lnTo>
                    <a:pt x="34347" y="82586"/>
                  </a:lnTo>
                  <a:cubicBezTo>
                    <a:pt x="33800" y="83255"/>
                    <a:pt x="33314" y="83985"/>
                    <a:pt x="32949" y="84744"/>
                  </a:cubicBezTo>
                  <a:lnTo>
                    <a:pt x="32919" y="84744"/>
                  </a:lnTo>
                  <a:lnTo>
                    <a:pt x="32402" y="85079"/>
                  </a:lnTo>
                  <a:cubicBezTo>
                    <a:pt x="31916" y="84988"/>
                    <a:pt x="31399" y="84684"/>
                    <a:pt x="31065" y="84258"/>
                  </a:cubicBezTo>
                  <a:cubicBezTo>
                    <a:pt x="30548" y="83650"/>
                    <a:pt x="30426" y="83194"/>
                    <a:pt x="30335" y="82434"/>
                  </a:cubicBezTo>
                  <a:lnTo>
                    <a:pt x="30335" y="77237"/>
                  </a:lnTo>
                  <a:lnTo>
                    <a:pt x="35381" y="74167"/>
                  </a:lnTo>
                  <a:close/>
                  <a:moveTo>
                    <a:pt x="37265" y="80398"/>
                  </a:moveTo>
                  <a:lnTo>
                    <a:pt x="34439" y="85352"/>
                  </a:lnTo>
                  <a:lnTo>
                    <a:pt x="34439" y="85352"/>
                  </a:lnTo>
                  <a:lnTo>
                    <a:pt x="35502" y="81462"/>
                  </a:lnTo>
                  <a:lnTo>
                    <a:pt x="37265" y="80398"/>
                  </a:lnTo>
                  <a:close/>
                  <a:moveTo>
                    <a:pt x="48664" y="78696"/>
                  </a:moveTo>
                  <a:lnTo>
                    <a:pt x="48025" y="81431"/>
                  </a:lnTo>
                  <a:lnTo>
                    <a:pt x="47357" y="84015"/>
                  </a:lnTo>
                  <a:lnTo>
                    <a:pt x="44743" y="85474"/>
                  </a:lnTo>
                  <a:lnTo>
                    <a:pt x="44743" y="85444"/>
                  </a:lnTo>
                  <a:cubicBezTo>
                    <a:pt x="44803" y="85444"/>
                    <a:pt x="44803" y="85413"/>
                    <a:pt x="44834" y="85383"/>
                  </a:cubicBezTo>
                  <a:lnTo>
                    <a:pt x="48664" y="78696"/>
                  </a:lnTo>
                  <a:close/>
                  <a:moveTo>
                    <a:pt x="33192" y="53711"/>
                  </a:moveTo>
                  <a:cubicBezTo>
                    <a:pt x="33223" y="53954"/>
                    <a:pt x="33284" y="54197"/>
                    <a:pt x="33314" y="54440"/>
                  </a:cubicBezTo>
                  <a:cubicBezTo>
                    <a:pt x="33284" y="54440"/>
                    <a:pt x="33223" y="54440"/>
                    <a:pt x="33162" y="54470"/>
                  </a:cubicBezTo>
                  <a:lnTo>
                    <a:pt x="29849" y="56537"/>
                  </a:lnTo>
                  <a:cubicBezTo>
                    <a:pt x="29758" y="56598"/>
                    <a:pt x="29727" y="56689"/>
                    <a:pt x="29788" y="56781"/>
                  </a:cubicBezTo>
                  <a:cubicBezTo>
                    <a:pt x="29818" y="56841"/>
                    <a:pt x="29879" y="56872"/>
                    <a:pt x="29940" y="56872"/>
                  </a:cubicBezTo>
                  <a:cubicBezTo>
                    <a:pt x="29970" y="56872"/>
                    <a:pt x="30001" y="56872"/>
                    <a:pt x="30031" y="56841"/>
                  </a:cubicBezTo>
                  <a:lnTo>
                    <a:pt x="33375" y="54774"/>
                  </a:lnTo>
                  <a:cubicBezTo>
                    <a:pt x="33435" y="55109"/>
                    <a:pt x="33527" y="55473"/>
                    <a:pt x="33587" y="55838"/>
                  </a:cubicBezTo>
                  <a:lnTo>
                    <a:pt x="30366" y="57753"/>
                  </a:lnTo>
                  <a:cubicBezTo>
                    <a:pt x="30274" y="57814"/>
                    <a:pt x="30244" y="57936"/>
                    <a:pt x="30305" y="58027"/>
                  </a:cubicBezTo>
                  <a:cubicBezTo>
                    <a:pt x="30335" y="58088"/>
                    <a:pt x="30396" y="58118"/>
                    <a:pt x="30457" y="58118"/>
                  </a:cubicBezTo>
                  <a:cubicBezTo>
                    <a:pt x="30487" y="58118"/>
                    <a:pt x="30518" y="58118"/>
                    <a:pt x="30548" y="58088"/>
                  </a:cubicBezTo>
                  <a:lnTo>
                    <a:pt x="33679" y="56233"/>
                  </a:lnTo>
                  <a:cubicBezTo>
                    <a:pt x="33770" y="56629"/>
                    <a:pt x="33861" y="57024"/>
                    <a:pt x="33952" y="57449"/>
                  </a:cubicBezTo>
                  <a:lnTo>
                    <a:pt x="33891" y="57449"/>
                  </a:lnTo>
                  <a:lnTo>
                    <a:pt x="30821" y="59091"/>
                  </a:lnTo>
                  <a:cubicBezTo>
                    <a:pt x="30730" y="59121"/>
                    <a:pt x="30700" y="59243"/>
                    <a:pt x="30730" y="59334"/>
                  </a:cubicBezTo>
                  <a:cubicBezTo>
                    <a:pt x="30761" y="59395"/>
                    <a:pt x="30821" y="59455"/>
                    <a:pt x="30913" y="59455"/>
                  </a:cubicBezTo>
                  <a:cubicBezTo>
                    <a:pt x="30943" y="59455"/>
                    <a:pt x="30973" y="59425"/>
                    <a:pt x="31004" y="59425"/>
                  </a:cubicBezTo>
                  <a:lnTo>
                    <a:pt x="34013" y="57814"/>
                  </a:lnTo>
                  <a:cubicBezTo>
                    <a:pt x="34135" y="58300"/>
                    <a:pt x="34226" y="58756"/>
                    <a:pt x="34347" y="59243"/>
                  </a:cubicBezTo>
                  <a:lnTo>
                    <a:pt x="31460" y="60762"/>
                  </a:lnTo>
                  <a:cubicBezTo>
                    <a:pt x="31369" y="60823"/>
                    <a:pt x="31308" y="60914"/>
                    <a:pt x="31369" y="61036"/>
                  </a:cubicBezTo>
                  <a:cubicBezTo>
                    <a:pt x="31399" y="61097"/>
                    <a:pt x="31460" y="61127"/>
                    <a:pt x="31551" y="61127"/>
                  </a:cubicBezTo>
                  <a:cubicBezTo>
                    <a:pt x="31581" y="61127"/>
                    <a:pt x="31612" y="61127"/>
                    <a:pt x="31612" y="61097"/>
                  </a:cubicBezTo>
                  <a:lnTo>
                    <a:pt x="34408" y="59638"/>
                  </a:lnTo>
                  <a:lnTo>
                    <a:pt x="34621" y="60458"/>
                  </a:lnTo>
                  <a:cubicBezTo>
                    <a:pt x="34591" y="60489"/>
                    <a:pt x="34591" y="60489"/>
                    <a:pt x="34560" y="60489"/>
                  </a:cubicBezTo>
                  <a:lnTo>
                    <a:pt x="31855" y="62100"/>
                  </a:lnTo>
                  <a:cubicBezTo>
                    <a:pt x="31764" y="62161"/>
                    <a:pt x="31733" y="62282"/>
                    <a:pt x="31794" y="62373"/>
                  </a:cubicBezTo>
                  <a:cubicBezTo>
                    <a:pt x="31825" y="62434"/>
                    <a:pt x="31885" y="62464"/>
                    <a:pt x="31946" y="62464"/>
                  </a:cubicBezTo>
                  <a:cubicBezTo>
                    <a:pt x="31977" y="62464"/>
                    <a:pt x="32007" y="62434"/>
                    <a:pt x="32037" y="62434"/>
                  </a:cubicBezTo>
                  <a:lnTo>
                    <a:pt x="34712" y="60854"/>
                  </a:lnTo>
                  <a:cubicBezTo>
                    <a:pt x="34712" y="60914"/>
                    <a:pt x="34743" y="60975"/>
                    <a:pt x="34743" y="61036"/>
                  </a:cubicBezTo>
                  <a:lnTo>
                    <a:pt x="34773" y="62039"/>
                  </a:lnTo>
                  <a:cubicBezTo>
                    <a:pt x="34712" y="62039"/>
                    <a:pt x="34651" y="62039"/>
                    <a:pt x="34621" y="62069"/>
                  </a:cubicBezTo>
                  <a:lnTo>
                    <a:pt x="33040" y="62890"/>
                  </a:lnTo>
                  <a:cubicBezTo>
                    <a:pt x="32919" y="62920"/>
                    <a:pt x="32888" y="63042"/>
                    <a:pt x="32949" y="63133"/>
                  </a:cubicBezTo>
                  <a:cubicBezTo>
                    <a:pt x="32980" y="63194"/>
                    <a:pt x="33040" y="63255"/>
                    <a:pt x="33101" y="63255"/>
                  </a:cubicBezTo>
                  <a:cubicBezTo>
                    <a:pt x="33132" y="63255"/>
                    <a:pt x="33162" y="63224"/>
                    <a:pt x="33192" y="63224"/>
                  </a:cubicBezTo>
                  <a:lnTo>
                    <a:pt x="34773" y="62404"/>
                  </a:lnTo>
                  <a:lnTo>
                    <a:pt x="34773" y="63407"/>
                  </a:lnTo>
                  <a:lnTo>
                    <a:pt x="34712" y="63407"/>
                  </a:lnTo>
                  <a:lnTo>
                    <a:pt x="33861" y="63771"/>
                  </a:lnTo>
                  <a:cubicBezTo>
                    <a:pt x="33770" y="63832"/>
                    <a:pt x="33709" y="63923"/>
                    <a:pt x="33770" y="64015"/>
                  </a:cubicBezTo>
                  <a:cubicBezTo>
                    <a:pt x="33800" y="64106"/>
                    <a:pt x="33861" y="64136"/>
                    <a:pt x="33952" y="64136"/>
                  </a:cubicBezTo>
                  <a:lnTo>
                    <a:pt x="34013" y="64136"/>
                  </a:lnTo>
                  <a:lnTo>
                    <a:pt x="34803" y="63802"/>
                  </a:lnTo>
                  <a:lnTo>
                    <a:pt x="34864" y="69060"/>
                  </a:lnTo>
                  <a:cubicBezTo>
                    <a:pt x="34864" y="69060"/>
                    <a:pt x="34864" y="69091"/>
                    <a:pt x="34864" y="69121"/>
                  </a:cubicBezTo>
                  <a:lnTo>
                    <a:pt x="35837" y="71492"/>
                  </a:lnTo>
                  <a:lnTo>
                    <a:pt x="35472" y="73680"/>
                  </a:lnTo>
                  <a:lnTo>
                    <a:pt x="30183" y="76902"/>
                  </a:lnTo>
                  <a:cubicBezTo>
                    <a:pt x="30153" y="76872"/>
                    <a:pt x="30153" y="76872"/>
                    <a:pt x="30122" y="76872"/>
                  </a:cubicBezTo>
                  <a:cubicBezTo>
                    <a:pt x="30031" y="76872"/>
                    <a:pt x="29940" y="76963"/>
                    <a:pt x="29940" y="77054"/>
                  </a:cubicBezTo>
                  <a:lnTo>
                    <a:pt x="29940" y="82465"/>
                  </a:lnTo>
                  <a:cubicBezTo>
                    <a:pt x="30062" y="83316"/>
                    <a:pt x="30214" y="83833"/>
                    <a:pt x="30761" y="84501"/>
                  </a:cubicBezTo>
                  <a:cubicBezTo>
                    <a:pt x="31065" y="84896"/>
                    <a:pt x="31490" y="85170"/>
                    <a:pt x="31916" y="85352"/>
                  </a:cubicBezTo>
                  <a:lnTo>
                    <a:pt x="31612" y="85535"/>
                  </a:lnTo>
                  <a:lnTo>
                    <a:pt x="27782" y="83285"/>
                  </a:lnTo>
                  <a:lnTo>
                    <a:pt x="27782" y="78635"/>
                  </a:lnTo>
                  <a:cubicBezTo>
                    <a:pt x="27812" y="78544"/>
                    <a:pt x="27721" y="78453"/>
                    <a:pt x="27630" y="78453"/>
                  </a:cubicBezTo>
                  <a:cubicBezTo>
                    <a:pt x="27508" y="78453"/>
                    <a:pt x="27417" y="78544"/>
                    <a:pt x="27417" y="78635"/>
                  </a:cubicBezTo>
                  <a:lnTo>
                    <a:pt x="27417" y="83042"/>
                  </a:lnTo>
                  <a:lnTo>
                    <a:pt x="26961" y="82769"/>
                  </a:lnTo>
                  <a:cubicBezTo>
                    <a:pt x="26961" y="82738"/>
                    <a:pt x="26961" y="82708"/>
                    <a:pt x="26961" y="82678"/>
                  </a:cubicBezTo>
                  <a:cubicBezTo>
                    <a:pt x="26992" y="79152"/>
                    <a:pt x="27022" y="77115"/>
                    <a:pt x="26992" y="76598"/>
                  </a:cubicBezTo>
                  <a:lnTo>
                    <a:pt x="27113" y="70094"/>
                  </a:lnTo>
                  <a:cubicBezTo>
                    <a:pt x="27144" y="70063"/>
                    <a:pt x="27174" y="70033"/>
                    <a:pt x="27174" y="70003"/>
                  </a:cubicBezTo>
                  <a:cubicBezTo>
                    <a:pt x="27508" y="68422"/>
                    <a:pt x="27903" y="66689"/>
                    <a:pt x="28299" y="65018"/>
                  </a:cubicBezTo>
                  <a:cubicBezTo>
                    <a:pt x="28755" y="63133"/>
                    <a:pt x="29210" y="61188"/>
                    <a:pt x="29545" y="59425"/>
                  </a:cubicBezTo>
                  <a:cubicBezTo>
                    <a:pt x="29636" y="59030"/>
                    <a:pt x="29727" y="58574"/>
                    <a:pt x="29606" y="58118"/>
                  </a:cubicBezTo>
                  <a:cubicBezTo>
                    <a:pt x="29393" y="57449"/>
                    <a:pt x="28755" y="57054"/>
                    <a:pt x="28055" y="56781"/>
                  </a:cubicBezTo>
                  <a:lnTo>
                    <a:pt x="33192" y="53711"/>
                  </a:lnTo>
                  <a:close/>
                  <a:moveTo>
                    <a:pt x="48451" y="73832"/>
                  </a:moveTo>
                  <a:lnTo>
                    <a:pt x="42402" y="84440"/>
                  </a:lnTo>
                  <a:lnTo>
                    <a:pt x="38937" y="86507"/>
                  </a:lnTo>
                  <a:lnTo>
                    <a:pt x="38937" y="86507"/>
                  </a:lnTo>
                  <a:lnTo>
                    <a:pt x="44955" y="75930"/>
                  </a:lnTo>
                  <a:cubicBezTo>
                    <a:pt x="44986" y="75930"/>
                    <a:pt x="44986" y="75899"/>
                    <a:pt x="44986" y="75869"/>
                  </a:cubicBezTo>
                  <a:lnTo>
                    <a:pt x="48451" y="73832"/>
                  </a:lnTo>
                  <a:close/>
                  <a:moveTo>
                    <a:pt x="44348" y="76264"/>
                  </a:moveTo>
                  <a:lnTo>
                    <a:pt x="38420" y="86629"/>
                  </a:lnTo>
                  <a:cubicBezTo>
                    <a:pt x="38390" y="86690"/>
                    <a:pt x="38390" y="86751"/>
                    <a:pt x="38420" y="86811"/>
                  </a:cubicBezTo>
                  <a:lnTo>
                    <a:pt x="37569" y="87328"/>
                  </a:lnTo>
                  <a:cubicBezTo>
                    <a:pt x="37509" y="87328"/>
                    <a:pt x="37478" y="87389"/>
                    <a:pt x="37478" y="87450"/>
                  </a:cubicBezTo>
                  <a:lnTo>
                    <a:pt x="36931" y="89881"/>
                  </a:lnTo>
                  <a:lnTo>
                    <a:pt x="33223" y="92009"/>
                  </a:lnTo>
                  <a:lnTo>
                    <a:pt x="41369" y="77997"/>
                  </a:lnTo>
                  <a:lnTo>
                    <a:pt x="44348" y="76264"/>
                  </a:lnTo>
                  <a:close/>
                  <a:moveTo>
                    <a:pt x="40700" y="78392"/>
                  </a:moveTo>
                  <a:lnTo>
                    <a:pt x="32554" y="92374"/>
                  </a:lnTo>
                  <a:lnTo>
                    <a:pt x="32463" y="92435"/>
                  </a:lnTo>
                  <a:lnTo>
                    <a:pt x="32463" y="92435"/>
                  </a:lnTo>
                  <a:lnTo>
                    <a:pt x="33405" y="89000"/>
                  </a:lnTo>
                  <a:lnTo>
                    <a:pt x="34013" y="86811"/>
                  </a:lnTo>
                  <a:lnTo>
                    <a:pt x="37812" y="80246"/>
                  </a:lnTo>
                  <a:cubicBezTo>
                    <a:pt x="37843" y="80185"/>
                    <a:pt x="37843" y="80124"/>
                    <a:pt x="37843" y="80094"/>
                  </a:cubicBezTo>
                  <a:lnTo>
                    <a:pt x="40700" y="78392"/>
                  </a:lnTo>
                  <a:close/>
                  <a:moveTo>
                    <a:pt x="44773" y="83468"/>
                  </a:moveTo>
                  <a:lnTo>
                    <a:pt x="44287" y="85778"/>
                  </a:lnTo>
                  <a:lnTo>
                    <a:pt x="44287" y="85808"/>
                  </a:lnTo>
                  <a:lnTo>
                    <a:pt x="44044" y="87146"/>
                  </a:lnTo>
                  <a:lnTo>
                    <a:pt x="43588" y="89365"/>
                  </a:lnTo>
                  <a:lnTo>
                    <a:pt x="36566" y="93316"/>
                  </a:lnTo>
                  <a:lnTo>
                    <a:pt x="36566" y="93316"/>
                  </a:lnTo>
                  <a:lnTo>
                    <a:pt x="37812" y="87602"/>
                  </a:lnTo>
                  <a:lnTo>
                    <a:pt x="44773" y="83468"/>
                  </a:lnTo>
                  <a:close/>
                  <a:moveTo>
                    <a:pt x="44348" y="87510"/>
                  </a:moveTo>
                  <a:lnTo>
                    <a:pt x="47904" y="89699"/>
                  </a:lnTo>
                  <a:lnTo>
                    <a:pt x="36353" y="96386"/>
                  </a:lnTo>
                  <a:lnTo>
                    <a:pt x="28785" y="91766"/>
                  </a:lnTo>
                  <a:lnTo>
                    <a:pt x="32919" y="89365"/>
                  </a:lnTo>
                  <a:lnTo>
                    <a:pt x="31977" y="92769"/>
                  </a:lnTo>
                  <a:cubicBezTo>
                    <a:pt x="31946" y="92860"/>
                    <a:pt x="31977" y="92921"/>
                    <a:pt x="32037" y="92982"/>
                  </a:cubicBezTo>
                  <a:cubicBezTo>
                    <a:pt x="32068" y="93012"/>
                    <a:pt x="32098" y="93012"/>
                    <a:pt x="32128" y="93012"/>
                  </a:cubicBezTo>
                  <a:lnTo>
                    <a:pt x="32159" y="93012"/>
                  </a:lnTo>
                  <a:cubicBezTo>
                    <a:pt x="32189" y="93012"/>
                    <a:pt x="32220" y="93012"/>
                    <a:pt x="32250" y="92982"/>
                  </a:cubicBezTo>
                  <a:lnTo>
                    <a:pt x="32341" y="92921"/>
                  </a:lnTo>
                  <a:cubicBezTo>
                    <a:pt x="32372" y="92951"/>
                    <a:pt x="32402" y="92982"/>
                    <a:pt x="32402" y="92982"/>
                  </a:cubicBezTo>
                  <a:cubicBezTo>
                    <a:pt x="32432" y="93012"/>
                    <a:pt x="32493" y="93012"/>
                    <a:pt x="32524" y="93012"/>
                  </a:cubicBezTo>
                  <a:cubicBezTo>
                    <a:pt x="32584" y="93012"/>
                    <a:pt x="32645" y="92982"/>
                    <a:pt x="32676" y="92921"/>
                  </a:cubicBezTo>
                  <a:lnTo>
                    <a:pt x="32828" y="92647"/>
                  </a:lnTo>
                  <a:lnTo>
                    <a:pt x="36809" y="90398"/>
                  </a:lnTo>
                  <a:lnTo>
                    <a:pt x="36809" y="90398"/>
                  </a:lnTo>
                  <a:lnTo>
                    <a:pt x="36110" y="93650"/>
                  </a:lnTo>
                  <a:cubicBezTo>
                    <a:pt x="36080" y="93742"/>
                    <a:pt x="36110" y="93802"/>
                    <a:pt x="36171" y="93863"/>
                  </a:cubicBezTo>
                  <a:cubicBezTo>
                    <a:pt x="36202" y="93863"/>
                    <a:pt x="36262" y="93894"/>
                    <a:pt x="36293" y="93894"/>
                  </a:cubicBezTo>
                  <a:cubicBezTo>
                    <a:pt x="36323" y="93894"/>
                    <a:pt x="36353" y="93863"/>
                    <a:pt x="36384" y="93863"/>
                  </a:cubicBezTo>
                  <a:lnTo>
                    <a:pt x="43831" y="89669"/>
                  </a:lnTo>
                  <a:cubicBezTo>
                    <a:pt x="43892" y="89638"/>
                    <a:pt x="43922" y="89608"/>
                    <a:pt x="43922" y="89547"/>
                  </a:cubicBezTo>
                  <a:lnTo>
                    <a:pt x="44348" y="87510"/>
                  </a:lnTo>
                  <a:close/>
                  <a:moveTo>
                    <a:pt x="15776" y="67176"/>
                  </a:moveTo>
                  <a:lnTo>
                    <a:pt x="15715" y="76386"/>
                  </a:lnTo>
                  <a:cubicBezTo>
                    <a:pt x="15684" y="76477"/>
                    <a:pt x="15715" y="76568"/>
                    <a:pt x="15806" y="76629"/>
                  </a:cubicBezTo>
                  <a:lnTo>
                    <a:pt x="31521" y="85899"/>
                  </a:lnTo>
                  <a:cubicBezTo>
                    <a:pt x="31551" y="85930"/>
                    <a:pt x="31581" y="85930"/>
                    <a:pt x="31612" y="85930"/>
                  </a:cubicBezTo>
                  <a:cubicBezTo>
                    <a:pt x="31642" y="85930"/>
                    <a:pt x="31673" y="85930"/>
                    <a:pt x="31703" y="85899"/>
                  </a:cubicBezTo>
                  <a:lnTo>
                    <a:pt x="32493" y="85444"/>
                  </a:lnTo>
                  <a:lnTo>
                    <a:pt x="34317" y="84380"/>
                  </a:lnTo>
                  <a:lnTo>
                    <a:pt x="33071" y="88848"/>
                  </a:lnTo>
                  <a:lnTo>
                    <a:pt x="28329" y="91614"/>
                  </a:lnTo>
                  <a:cubicBezTo>
                    <a:pt x="28268" y="91644"/>
                    <a:pt x="28207" y="91705"/>
                    <a:pt x="28207" y="91766"/>
                  </a:cubicBezTo>
                  <a:cubicBezTo>
                    <a:pt x="28207" y="91827"/>
                    <a:pt x="28268" y="91887"/>
                    <a:pt x="28299" y="91918"/>
                  </a:cubicBezTo>
                  <a:lnTo>
                    <a:pt x="36262" y="96781"/>
                  </a:lnTo>
                  <a:lnTo>
                    <a:pt x="36445" y="96781"/>
                  </a:lnTo>
                  <a:lnTo>
                    <a:pt x="48390" y="89851"/>
                  </a:lnTo>
                  <a:cubicBezTo>
                    <a:pt x="48451" y="89820"/>
                    <a:pt x="48481" y="89760"/>
                    <a:pt x="48481" y="89699"/>
                  </a:cubicBezTo>
                  <a:cubicBezTo>
                    <a:pt x="48481" y="89638"/>
                    <a:pt x="48451" y="89577"/>
                    <a:pt x="48390" y="89547"/>
                  </a:cubicBezTo>
                  <a:lnTo>
                    <a:pt x="44439" y="87115"/>
                  </a:lnTo>
                  <a:lnTo>
                    <a:pt x="44652" y="85960"/>
                  </a:lnTo>
                  <a:lnTo>
                    <a:pt x="47600" y="84289"/>
                  </a:lnTo>
                  <a:cubicBezTo>
                    <a:pt x="47661" y="84258"/>
                    <a:pt x="47691" y="84228"/>
                    <a:pt x="47691" y="84167"/>
                  </a:cubicBezTo>
                  <a:lnTo>
                    <a:pt x="48329" y="81766"/>
                  </a:lnTo>
                  <a:lnTo>
                    <a:pt x="56232" y="86264"/>
                  </a:lnTo>
                  <a:lnTo>
                    <a:pt x="34378" y="98574"/>
                  </a:lnTo>
                  <a:cubicBezTo>
                    <a:pt x="33716" y="98951"/>
                    <a:pt x="32972" y="99141"/>
                    <a:pt x="32227" y="99141"/>
                  </a:cubicBezTo>
                  <a:cubicBezTo>
                    <a:pt x="31467" y="99141"/>
                    <a:pt x="30706" y="98943"/>
                    <a:pt x="30031" y="98544"/>
                  </a:cubicBezTo>
                  <a:lnTo>
                    <a:pt x="2553" y="82495"/>
                  </a:lnTo>
                  <a:cubicBezTo>
                    <a:pt x="1520" y="81887"/>
                    <a:pt x="791" y="80915"/>
                    <a:pt x="517" y="79790"/>
                  </a:cubicBezTo>
                  <a:lnTo>
                    <a:pt x="395" y="78544"/>
                  </a:lnTo>
                  <a:cubicBezTo>
                    <a:pt x="456" y="77054"/>
                    <a:pt x="1246" y="75747"/>
                    <a:pt x="2523" y="74987"/>
                  </a:cubicBezTo>
                  <a:lnTo>
                    <a:pt x="15776" y="67176"/>
                  </a:lnTo>
                  <a:close/>
                  <a:moveTo>
                    <a:pt x="49819" y="75352"/>
                  </a:moveTo>
                  <a:lnTo>
                    <a:pt x="61764" y="82100"/>
                  </a:lnTo>
                  <a:lnTo>
                    <a:pt x="61734" y="86599"/>
                  </a:lnTo>
                  <a:lnTo>
                    <a:pt x="61673" y="100884"/>
                  </a:lnTo>
                  <a:lnTo>
                    <a:pt x="61673" y="102921"/>
                  </a:lnTo>
                  <a:lnTo>
                    <a:pt x="56810" y="100094"/>
                  </a:lnTo>
                  <a:lnTo>
                    <a:pt x="56810" y="86264"/>
                  </a:lnTo>
                  <a:cubicBezTo>
                    <a:pt x="56810" y="86234"/>
                    <a:pt x="56810" y="86203"/>
                    <a:pt x="56779" y="86173"/>
                  </a:cubicBezTo>
                  <a:cubicBezTo>
                    <a:pt x="56779" y="86143"/>
                    <a:pt x="56749" y="86112"/>
                    <a:pt x="56719" y="86112"/>
                  </a:cubicBezTo>
                  <a:lnTo>
                    <a:pt x="56688" y="86082"/>
                  </a:lnTo>
                  <a:lnTo>
                    <a:pt x="48421" y="81371"/>
                  </a:lnTo>
                  <a:lnTo>
                    <a:pt x="49819" y="75352"/>
                  </a:lnTo>
                  <a:close/>
                  <a:moveTo>
                    <a:pt x="64409" y="51309"/>
                  </a:moveTo>
                  <a:lnTo>
                    <a:pt x="64287" y="104897"/>
                  </a:lnTo>
                  <a:cubicBezTo>
                    <a:pt x="64287" y="106325"/>
                    <a:pt x="63801" y="107389"/>
                    <a:pt x="62950" y="107875"/>
                  </a:cubicBezTo>
                  <a:lnTo>
                    <a:pt x="62251" y="108301"/>
                  </a:lnTo>
                  <a:cubicBezTo>
                    <a:pt x="62281" y="108271"/>
                    <a:pt x="62281" y="108240"/>
                    <a:pt x="62311" y="108210"/>
                  </a:cubicBezTo>
                  <a:cubicBezTo>
                    <a:pt x="62311" y="108149"/>
                    <a:pt x="62342" y="108119"/>
                    <a:pt x="62372" y="108088"/>
                  </a:cubicBezTo>
                  <a:cubicBezTo>
                    <a:pt x="62372" y="108088"/>
                    <a:pt x="62372" y="108088"/>
                    <a:pt x="62372" y="108058"/>
                  </a:cubicBezTo>
                  <a:cubicBezTo>
                    <a:pt x="62372" y="108058"/>
                    <a:pt x="62372" y="108058"/>
                    <a:pt x="62372" y="108027"/>
                  </a:cubicBezTo>
                  <a:cubicBezTo>
                    <a:pt x="62433" y="107906"/>
                    <a:pt x="62494" y="107754"/>
                    <a:pt x="62555" y="107602"/>
                  </a:cubicBezTo>
                  <a:cubicBezTo>
                    <a:pt x="62555" y="107541"/>
                    <a:pt x="62585" y="107480"/>
                    <a:pt x="62615" y="107420"/>
                  </a:cubicBezTo>
                  <a:lnTo>
                    <a:pt x="62615" y="107389"/>
                  </a:lnTo>
                  <a:cubicBezTo>
                    <a:pt x="62646" y="107268"/>
                    <a:pt x="62676" y="107176"/>
                    <a:pt x="62676" y="107085"/>
                  </a:cubicBezTo>
                  <a:cubicBezTo>
                    <a:pt x="62707" y="107024"/>
                    <a:pt x="62707" y="106994"/>
                    <a:pt x="62707" y="106964"/>
                  </a:cubicBezTo>
                  <a:cubicBezTo>
                    <a:pt x="62737" y="106781"/>
                    <a:pt x="62767" y="106660"/>
                    <a:pt x="62767" y="106508"/>
                  </a:cubicBezTo>
                  <a:cubicBezTo>
                    <a:pt x="62767" y="106447"/>
                    <a:pt x="62767" y="106386"/>
                    <a:pt x="62767" y="106295"/>
                  </a:cubicBezTo>
                  <a:cubicBezTo>
                    <a:pt x="62767" y="106204"/>
                    <a:pt x="62798" y="106113"/>
                    <a:pt x="62798" y="105991"/>
                  </a:cubicBezTo>
                  <a:lnTo>
                    <a:pt x="62828" y="86386"/>
                  </a:lnTo>
                  <a:lnTo>
                    <a:pt x="62919" y="51917"/>
                  </a:lnTo>
                  <a:lnTo>
                    <a:pt x="62980" y="51948"/>
                  </a:lnTo>
                  <a:cubicBezTo>
                    <a:pt x="63100" y="52016"/>
                    <a:pt x="63229" y="52055"/>
                    <a:pt x="63351" y="52055"/>
                  </a:cubicBezTo>
                  <a:cubicBezTo>
                    <a:pt x="63447" y="52055"/>
                    <a:pt x="63538" y="52031"/>
                    <a:pt x="63618" y="51978"/>
                  </a:cubicBezTo>
                  <a:cubicBezTo>
                    <a:pt x="63649" y="51978"/>
                    <a:pt x="63710" y="51917"/>
                    <a:pt x="63710" y="51887"/>
                  </a:cubicBezTo>
                  <a:cubicBezTo>
                    <a:pt x="63740" y="51887"/>
                    <a:pt x="63740" y="51887"/>
                    <a:pt x="63740" y="51856"/>
                  </a:cubicBezTo>
                  <a:cubicBezTo>
                    <a:pt x="63770" y="51826"/>
                    <a:pt x="63801" y="51796"/>
                    <a:pt x="63801" y="51765"/>
                  </a:cubicBezTo>
                  <a:cubicBezTo>
                    <a:pt x="63801" y="51765"/>
                    <a:pt x="63831" y="51735"/>
                    <a:pt x="63831" y="51735"/>
                  </a:cubicBezTo>
                  <a:cubicBezTo>
                    <a:pt x="63831" y="51704"/>
                    <a:pt x="63862" y="51674"/>
                    <a:pt x="63862" y="51644"/>
                  </a:cubicBezTo>
                  <a:cubicBezTo>
                    <a:pt x="63862" y="51613"/>
                    <a:pt x="63862" y="51583"/>
                    <a:pt x="63862" y="51583"/>
                  </a:cubicBezTo>
                  <a:cubicBezTo>
                    <a:pt x="63892" y="51552"/>
                    <a:pt x="63892" y="51552"/>
                    <a:pt x="63892" y="51552"/>
                  </a:cubicBezTo>
                  <a:lnTo>
                    <a:pt x="64348" y="51309"/>
                  </a:lnTo>
                  <a:close/>
                  <a:moveTo>
                    <a:pt x="56840" y="100520"/>
                  </a:moveTo>
                  <a:lnTo>
                    <a:pt x="61704" y="103347"/>
                  </a:lnTo>
                  <a:lnTo>
                    <a:pt x="61704" y="104927"/>
                  </a:lnTo>
                  <a:cubicBezTo>
                    <a:pt x="61673" y="105079"/>
                    <a:pt x="61673" y="105231"/>
                    <a:pt x="61673" y="105383"/>
                  </a:cubicBezTo>
                  <a:cubicBezTo>
                    <a:pt x="61673" y="105657"/>
                    <a:pt x="61673" y="105930"/>
                    <a:pt x="61673" y="106173"/>
                  </a:cubicBezTo>
                  <a:cubicBezTo>
                    <a:pt x="61673" y="106204"/>
                    <a:pt x="61673" y="106234"/>
                    <a:pt x="61673" y="106265"/>
                  </a:cubicBezTo>
                  <a:cubicBezTo>
                    <a:pt x="61673" y="106386"/>
                    <a:pt x="61643" y="106508"/>
                    <a:pt x="61643" y="106629"/>
                  </a:cubicBezTo>
                  <a:cubicBezTo>
                    <a:pt x="61643" y="106660"/>
                    <a:pt x="61643" y="106660"/>
                    <a:pt x="61643" y="106690"/>
                  </a:cubicBezTo>
                  <a:cubicBezTo>
                    <a:pt x="61643" y="106720"/>
                    <a:pt x="61643" y="106751"/>
                    <a:pt x="61643" y="106751"/>
                  </a:cubicBezTo>
                  <a:cubicBezTo>
                    <a:pt x="61612" y="106781"/>
                    <a:pt x="61612" y="106812"/>
                    <a:pt x="61612" y="106812"/>
                  </a:cubicBezTo>
                  <a:cubicBezTo>
                    <a:pt x="61612" y="106842"/>
                    <a:pt x="61612" y="106842"/>
                    <a:pt x="61612" y="106842"/>
                  </a:cubicBezTo>
                  <a:cubicBezTo>
                    <a:pt x="61300" y="107876"/>
                    <a:pt x="60587" y="108454"/>
                    <a:pt x="59625" y="108454"/>
                  </a:cubicBezTo>
                  <a:cubicBezTo>
                    <a:pt x="59372" y="108454"/>
                    <a:pt x="59101" y="108414"/>
                    <a:pt x="58816" y="108331"/>
                  </a:cubicBezTo>
                  <a:lnTo>
                    <a:pt x="58786" y="108331"/>
                  </a:lnTo>
                  <a:cubicBezTo>
                    <a:pt x="58725" y="108301"/>
                    <a:pt x="58634" y="108271"/>
                    <a:pt x="58573" y="108240"/>
                  </a:cubicBezTo>
                  <a:cubicBezTo>
                    <a:pt x="58573" y="108240"/>
                    <a:pt x="58542" y="108240"/>
                    <a:pt x="58542" y="108210"/>
                  </a:cubicBezTo>
                  <a:cubicBezTo>
                    <a:pt x="58512" y="108210"/>
                    <a:pt x="58512" y="108210"/>
                    <a:pt x="58482" y="108179"/>
                  </a:cubicBezTo>
                  <a:lnTo>
                    <a:pt x="58421" y="108179"/>
                  </a:lnTo>
                  <a:cubicBezTo>
                    <a:pt x="58390" y="108149"/>
                    <a:pt x="58330" y="108119"/>
                    <a:pt x="58269" y="108088"/>
                  </a:cubicBezTo>
                  <a:cubicBezTo>
                    <a:pt x="58117" y="107997"/>
                    <a:pt x="57965" y="107906"/>
                    <a:pt x="57752" y="107815"/>
                  </a:cubicBezTo>
                  <a:cubicBezTo>
                    <a:pt x="57600" y="107723"/>
                    <a:pt x="57509" y="107663"/>
                    <a:pt x="57448" y="107602"/>
                  </a:cubicBezTo>
                  <a:lnTo>
                    <a:pt x="57387" y="107602"/>
                  </a:lnTo>
                  <a:lnTo>
                    <a:pt x="56840" y="107268"/>
                  </a:lnTo>
                  <a:lnTo>
                    <a:pt x="56840" y="100520"/>
                  </a:lnTo>
                  <a:close/>
                  <a:moveTo>
                    <a:pt x="28663" y="1461"/>
                  </a:moveTo>
                  <a:cubicBezTo>
                    <a:pt x="28815" y="1461"/>
                    <a:pt x="28967" y="1491"/>
                    <a:pt x="29119" y="1521"/>
                  </a:cubicBezTo>
                  <a:cubicBezTo>
                    <a:pt x="29150" y="1521"/>
                    <a:pt x="29180" y="1521"/>
                    <a:pt x="29241" y="1552"/>
                  </a:cubicBezTo>
                  <a:cubicBezTo>
                    <a:pt x="29332" y="1552"/>
                    <a:pt x="29393" y="1582"/>
                    <a:pt x="29454" y="1582"/>
                  </a:cubicBezTo>
                  <a:cubicBezTo>
                    <a:pt x="29484" y="1613"/>
                    <a:pt x="29484" y="1613"/>
                    <a:pt x="29514" y="1613"/>
                  </a:cubicBezTo>
                  <a:cubicBezTo>
                    <a:pt x="29727" y="1673"/>
                    <a:pt x="29910" y="1765"/>
                    <a:pt x="30153" y="1856"/>
                  </a:cubicBezTo>
                  <a:cubicBezTo>
                    <a:pt x="30214" y="1886"/>
                    <a:pt x="30305" y="1947"/>
                    <a:pt x="30366" y="1977"/>
                  </a:cubicBezTo>
                  <a:lnTo>
                    <a:pt x="57813" y="17813"/>
                  </a:lnTo>
                  <a:cubicBezTo>
                    <a:pt x="58056" y="17935"/>
                    <a:pt x="58269" y="18117"/>
                    <a:pt x="58512" y="18269"/>
                  </a:cubicBezTo>
                  <a:lnTo>
                    <a:pt x="58725" y="18421"/>
                  </a:lnTo>
                  <a:cubicBezTo>
                    <a:pt x="58816" y="18512"/>
                    <a:pt x="58877" y="18573"/>
                    <a:pt x="58968" y="18634"/>
                  </a:cubicBezTo>
                  <a:cubicBezTo>
                    <a:pt x="58998" y="18664"/>
                    <a:pt x="59029" y="18695"/>
                    <a:pt x="59059" y="18725"/>
                  </a:cubicBezTo>
                  <a:cubicBezTo>
                    <a:pt x="59424" y="19060"/>
                    <a:pt x="59758" y="19394"/>
                    <a:pt x="60093" y="19819"/>
                  </a:cubicBezTo>
                  <a:lnTo>
                    <a:pt x="60275" y="20032"/>
                  </a:lnTo>
                  <a:cubicBezTo>
                    <a:pt x="60427" y="20215"/>
                    <a:pt x="60548" y="20367"/>
                    <a:pt x="60670" y="20549"/>
                  </a:cubicBezTo>
                  <a:cubicBezTo>
                    <a:pt x="60913" y="20914"/>
                    <a:pt x="61156" y="21309"/>
                    <a:pt x="61369" y="21704"/>
                  </a:cubicBezTo>
                  <a:cubicBezTo>
                    <a:pt x="61400" y="21734"/>
                    <a:pt x="61400" y="21765"/>
                    <a:pt x="61430" y="21795"/>
                  </a:cubicBezTo>
                  <a:cubicBezTo>
                    <a:pt x="61430" y="21795"/>
                    <a:pt x="61460" y="21886"/>
                    <a:pt x="61460" y="21886"/>
                  </a:cubicBezTo>
                  <a:cubicBezTo>
                    <a:pt x="61491" y="21947"/>
                    <a:pt x="61521" y="21978"/>
                    <a:pt x="61552" y="22038"/>
                  </a:cubicBezTo>
                  <a:cubicBezTo>
                    <a:pt x="61612" y="22160"/>
                    <a:pt x="61673" y="22282"/>
                    <a:pt x="61734" y="22434"/>
                  </a:cubicBezTo>
                  <a:cubicBezTo>
                    <a:pt x="61886" y="22737"/>
                    <a:pt x="62007" y="23041"/>
                    <a:pt x="62099" y="23376"/>
                  </a:cubicBezTo>
                  <a:cubicBezTo>
                    <a:pt x="62129" y="23467"/>
                    <a:pt x="62159" y="23528"/>
                    <a:pt x="62190" y="23619"/>
                  </a:cubicBezTo>
                  <a:lnTo>
                    <a:pt x="62372" y="23589"/>
                  </a:lnTo>
                  <a:lnTo>
                    <a:pt x="62190" y="23680"/>
                  </a:lnTo>
                  <a:cubicBezTo>
                    <a:pt x="62220" y="23741"/>
                    <a:pt x="62251" y="23832"/>
                    <a:pt x="62251" y="23892"/>
                  </a:cubicBezTo>
                  <a:cubicBezTo>
                    <a:pt x="62281" y="23984"/>
                    <a:pt x="62311" y="24044"/>
                    <a:pt x="62342" y="24136"/>
                  </a:cubicBezTo>
                  <a:cubicBezTo>
                    <a:pt x="62342" y="24227"/>
                    <a:pt x="62372" y="24318"/>
                    <a:pt x="62403" y="24409"/>
                  </a:cubicBezTo>
                  <a:cubicBezTo>
                    <a:pt x="62403" y="24440"/>
                    <a:pt x="62403" y="24470"/>
                    <a:pt x="62433" y="24531"/>
                  </a:cubicBezTo>
                  <a:lnTo>
                    <a:pt x="62433" y="24561"/>
                  </a:lnTo>
                  <a:cubicBezTo>
                    <a:pt x="62433" y="24592"/>
                    <a:pt x="62433" y="24622"/>
                    <a:pt x="62433" y="24622"/>
                  </a:cubicBezTo>
                  <a:cubicBezTo>
                    <a:pt x="62463" y="24652"/>
                    <a:pt x="62463" y="24652"/>
                    <a:pt x="62463" y="24713"/>
                  </a:cubicBezTo>
                  <a:cubicBezTo>
                    <a:pt x="62463" y="24774"/>
                    <a:pt x="62494" y="24835"/>
                    <a:pt x="62494" y="24896"/>
                  </a:cubicBezTo>
                  <a:cubicBezTo>
                    <a:pt x="62494" y="24926"/>
                    <a:pt x="62494" y="24956"/>
                    <a:pt x="62524" y="25017"/>
                  </a:cubicBezTo>
                  <a:lnTo>
                    <a:pt x="62524" y="25078"/>
                  </a:lnTo>
                  <a:cubicBezTo>
                    <a:pt x="62524" y="25078"/>
                    <a:pt x="62524" y="25108"/>
                    <a:pt x="62524" y="25139"/>
                  </a:cubicBezTo>
                  <a:cubicBezTo>
                    <a:pt x="62524" y="25139"/>
                    <a:pt x="62524" y="25139"/>
                    <a:pt x="62524" y="25169"/>
                  </a:cubicBezTo>
                  <a:cubicBezTo>
                    <a:pt x="62555" y="25260"/>
                    <a:pt x="62555" y="25351"/>
                    <a:pt x="62555" y="25473"/>
                  </a:cubicBezTo>
                  <a:cubicBezTo>
                    <a:pt x="62585" y="25534"/>
                    <a:pt x="62585" y="25564"/>
                    <a:pt x="62585" y="25655"/>
                  </a:cubicBezTo>
                  <a:cubicBezTo>
                    <a:pt x="62585" y="25716"/>
                    <a:pt x="62585" y="25777"/>
                    <a:pt x="62585" y="25838"/>
                  </a:cubicBezTo>
                  <a:cubicBezTo>
                    <a:pt x="62585" y="25838"/>
                    <a:pt x="62585" y="25868"/>
                    <a:pt x="62585" y="25899"/>
                  </a:cubicBezTo>
                  <a:cubicBezTo>
                    <a:pt x="62585" y="25959"/>
                    <a:pt x="62585" y="26051"/>
                    <a:pt x="62585" y="26111"/>
                  </a:cubicBezTo>
                  <a:lnTo>
                    <a:pt x="62555" y="34440"/>
                  </a:lnTo>
                  <a:lnTo>
                    <a:pt x="62585" y="34440"/>
                  </a:lnTo>
                  <a:cubicBezTo>
                    <a:pt x="62585" y="34470"/>
                    <a:pt x="62585" y="34501"/>
                    <a:pt x="62585" y="34501"/>
                  </a:cubicBezTo>
                  <a:cubicBezTo>
                    <a:pt x="62585" y="34531"/>
                    <a:pt x="62585" y="34531"/>
                    <a:pt x="62615" y="34531"/>
                  </a:cubicBezTo>
                  <a:cubicBezTo>
                    <a:pt x="62615" y="34561"/>
                    <a:pt x="62646" y="34592"/>
                    <a:pt x="62676" y="34592"/>
                  </a:cubicBezTo>
                  <a:lnTo>
                    <a:pt x="63011" y="34805"/>
                  </a:lnTo>
                  <a:cubicBezTo>
                    <a:pt x="63314" y="34956"/>
                    <a:pt x="63558" y="35382"/>
                    <a:pt x="63558" y="35716"/>
                  </a:cubicBezTo>
                  <a:lnTo>
                    <a:pt x="63497" y="51005"/>
                  </a:lnTo>
                  <a:lnTo>
                    <a:pt x="63497" y="51400"/>
                  </a:lnTo>
                  <a:cubicBezTo>
                    <a:pt x="63497" y="51522"/>
                    <a:pt x="63466" y="51613"/>
                    <a:pt x="63406" y="51644"/>
                  </a:cubicBezTo>
                  <a:cubicBezTo>
                    <a:pt x="63380" y="51656"/>
                    <a:pt x="63350" y="51664"/>
                    <a:pt x="63314" y="51664"/>
                  </a:cubicBezTo>
                  <a:cubicBezTo>
                    <a:pt x="63264" y="51664"/>
                    <a:pt x="63203" y="51649"/>
                    <a:pt x="63132" y="51613"/>
                  </a:cubicBezTo>
                  <a:lnTo>
                    <a:pt x="62798" y="51400"/>
                  </a:lnTo>
                  <a:cubicBezTo>
                    <a:pt x="62767" y="51385"/>
                    <a:pt x="62737" y="51378"/>
                    <a:pt x="62707" y="51378"/>
                  </a:cubicBezTo>
                  <a:cubicBezTo>
                    <a:pt x="62676" y="51378"/>
                    <a:pt x="62646" y="51385"/>
                    <a:pt x="62615" y="51400"/>
                  </a:cubicBezTo>
                  <a:cubicBezTo>
                    <a:pt x="62555" y="51431"/>
                    <a:pt x="62524" y="51492"/>
                    <a:pt x="62524" y="51583"/>
                  </a:cubicBezTo>
                  <a:lnTo>
                    <a:pt x="62433" y="86386"/>
                  </a:lnTo>
                  <a:lnTo>
                    <a:pt x="62403" y="101067"/>
                  </a:lnTo>
                  <a:lnTo>
                    <a:pt x="62403" y="105991"/>
                  </a:lnTo>
                  <a:cubicBezTo>
                    <a:pt x="62403" y="106082"/>
                    <a:pt x="62403" y="106173"/>
                    <a:pt x="62372" y="106265"/>
                  </a:cubicBezTo>
                  <a:cubicBezTo>
                    <a:pt x="62372" y="106325"/>
                    <a:pt x="62372" y="106386"/>
                    <a:pt x="62372" y="106447"/>
                  </a:cubicBezTo>
                  <a:cubicBezTo>
                    <a:pt x="62372" y="106599"/>
                    <a:pt x="62342" y="106720"/>
                    <a:pt x="62311" y="106872"/>
                  </a:cubicBezTo>
                  <a:cubicBezTo>
                    <a:pt x="62311" y="106903"/>
                    <a:pt x="62311" y="106933"/>
                    <a:pt x="62311" y="106994"/>
                  </a:cubicBezTo>
                  <a:cubicBezTo>
                    <a:pt x="62281" y="107085"/>
                    <a:pt x="62251" y="107176"/>
                    <a:pt x="62251" y="107237"/>
                  </a:cubicBezTo>
                  <a:lnTo>
                    <a:pt x="62220" y="107298"/>
                  </a:lnTo>
                  <a:cubicBezTo>
                    <a:pt x="62220" y="107359"/>
                    <a:pt x="62190" y="107389"/>
                    <a:pt x="62190" y="107450"/>
                  </a:cubicBezTo>
                  <a:cubicBezTo>
                    <a:pt x="62129" y="107602"/>
                    <a:pt x="62068" y="107723"/>
                    <a:pt x="62038" y="107845"/>
                  </a:cubicBezTo>
                  <a:cubicBezTo>
                    <a:pt x="62038" y="107845"/>
                    <a:pt x="62038" y="107845"/>
                    <a:pt x="62007" y="107875"/>
                  </a:cubicBezTo>
                  <a:cubicBezTo>
                    <a:pt x="62007" y="107875"/>
                    <a:pt x="62007" y="107906"/>
                    <a:pt x="61977" y="107906"/>
                  </a:cubicBezTo>
                  <a:cubicBezTo>
                    <a:pt x="61977" y="107936"/>
                    <a:pt x="61977" y="107967"/>
                    <a:pt x="61947" y="107997"/>
                  </a:cubicBezTo>
                  <a:lnTo>
                    <a:pt x="61916" y="108027"/>
                  </a:lnTo>
                  <a:cubicBezTo>
                    <a:pt x="61886" y="108149"/>
                    <a:pt x="61795" y="108240"/>
                    <a:pt x="61704" y="108392"/>
                  </a:cubicBezTo>
                  <a:cubicBezTo>
                    <a:pt x="61704" y="108392"/>
                    <a:pt x="61673" y="108423"/>
                    <a:pt x="61643" y="108453"/>
                  </a:cubicBezTo>
                  <a:cubicBezTo>
                    <a:pt x="61582" y="108514"/>
                    <a:pt x="61552" y="108544"/>
                    <a:pt x="61491" y="108605"/>
                  </a:cubicBezTo>
                  <a:lnTo>
                    <a:pt x="61460" y="108666"/>
                  </a:lnTo>
                  <a:cubicBezTo>
                    <a:pt x="61430" y="108696"/>
                    <a:pt x="61369" y="108727"/>
                    <a:pt x="61339" y="108757"/>
                  </a:cubicBezTo>
                  <a:cubicBezTo>
                    <a:pt x="61308" y="108757"/>
                    <a:pt x="61308" y="108787"/>
                    <a:pt x="61278" y="108787"/>
                  </a:cubicBezTo>
                  <a:cubicBezTo>
                    <a:pt x="61217" y="108848"/>
                    <a:pt x="61156" y="108879"/>
                    <a:pt x="61096" y="108909"/>
                  </a:cubicBezTo>
                  <a:cubicBezTo>
                    <a:pt x="60734" y="109154"/>
                    <a:pt x="60307" y="109273"/>
                    <a:pt x="59839" y="109273"/>
                  </a:cubicBezTo>
                  <a:cubicBezTo>
                    <a:pt x="59206" y="109273"/>
                    <a:pt x="58499" y="109055"/>
                    <a:pt x="57782" y="108635"/>
                  </a:cubicBezTo>
                  <a:lnTo>
                    <a:pt x="56810" y="108088"/>
                  </a:lnTo>
                  <a:lnTo>
                    <a:pt x="56810" y="107693"/>
                  </a:lnTo>
                  <a:lnTo>
                    <a:pt x="57235" y="107936"/>
                  </a:lnTo>
                  <a:cubicBezTo>
                    <a:pt x="57327" y="107997"/>
                    <a:pt x="57418" y="108058"/>
                    <a:pt x="57570" y="108149"/>
                  </a:cubicBezTo>
                  <a:cubicBezTo>
                    <a:pt x="57752" y="108240"/>
                    <a:pt x="57934" y="108362"/>
                    <a:pt x="58086" y="108423"/>
                  </a:cubicBezTo>
                  <a:cubicBezTo>
                    <a:pt x="58117" y="108453"/>
                    <a:pt x="58178" y="108483"/>
                    <a:pt x="58208" y="108483"/>
                  </a:cubicBezTo>
                  <a:cubicBezTo>
                    <a:pt x="58238" y="108514"/>
                    <a:pt x="58238" y="108514"/>
                    <a:pt x="58269" y="108514"/>
                  </a:cubicBezTo>
                  <a:cubicBezTo>
                    <a:pt x="58269" y="108514"/>
                    <a:pt x="58299" y="108544"/>
                    <a:pt x="58299" y="108544"/>
                  </a:cubicBezTo>
                  <a:cubicBezTo>
                    <a:pt x="58360" y="108575"/>
                    <a:pt x="58390" y="108575"/>
                    <a:pt x="58390" y="108575"/>
                  </a:cubicBezTo>
                  <a:cubicBezTo>
                    <a:pt x="58482" y="108635"/>
                    <a:pt x="58542" y="108666"/>
                    <a:pt x="58634" y="108696"/>
                  </a:cubicBezTo>
                  <a:lnTo>
                    <a:pt x="58664" y="108696"/>
                  </a:lnTo>
                  <a:cubicBezTo>
                    <a:pt x="58998" y="108787"/>
                    <a:pt x="59302" y="108848"/>
                    <a:pt x="59606" y="108848"/>
                  </a:cubicBezTo>
                  <a:cubicBezTo>
                    <a:pt x="60731" y="108848"/>
                    <a:pt x="61612" y="108179"/>
                    <a:pt x="61977" y="106964"/>
                  </a:cubicBezTo>
                  <a:cubicBezTo>
                    <a:pt x="61977" y="106933"/>
                    <a:pt x="61977" y="106903"/>
                    <a:pt x="61977" y="106903"/>
                  </a:cubicBezTo>
                  <a:cubicBezTo>
                    <a:pt x="61977" y="106872"/>
                    <a:pt x="61977" y="106872"/>
                    <a:pt x="61977" y="106812"/>
                  </a:cubicBezTo>
                  <a:cubicBezTo>
                    <a:pt x="62007" y="106812"/>
                    <a:pt x="62007" y="106751"/>
                    <a:pt x="62007" y="106720"/>
                  </a:cubicBezTo>
                  <a:cubicBezTo>
                    <a:pt x="62007" y="106690"/>
                    <a:pt x="62007" y="106660"/>
                    <a:pt x="62007" y="106660"/>
                  </a:cubicBezTo>
                  <a:cubicBezTo>
                    <a:pt x="62038" y="106538"/>
                    <a:pt x="62038" y="106416"/>
                    <a:pt x="62038" y="106295"/>
                  </a:cubicBezTo>
                  <a:cubicBezTo>
                    <a:pt x="62038" y="106265"/>
                    <a:pt x="62038" y="106234"/>
                    <a:pt x="62038" y="106204"/>
                  </a:cubicBezTo>
                  <a:cubicBezTo>
                    <a:pt x="62068" y="105930"/>
                    <a:pt x="62068" y="105657"/>
                    <a:pt x="62068" y="105383"/>
                  </a:cubicBezTo>
                  <a:lnTo>
                    <a:pt x="62068" y="104927"/>
                  </a:lnTo>
                  <a:lnTo>
                    <a:pt x="62068" y="103407"/>
                  </a:lnTo>
                  <a:cubicBezTo>
                    <a:pt x="62068" y="103377"/>
                    <a:pt x="62068" y="103377"/>
                    <a:pt x="62068" y="103377"/>
                  </a:cubicBezTo>
                  <a:cubicBezTo>
                    <a:pt x="62068" y="103377"/>
                    <a:pt x="62068" y="103377"/>
                    <a:pt x="62099" y="103347"/>
                  </a:cubicBezTo>
                  <a:cubicBezTo>
                    <a:pt x="62099" y="103316"/>
                    <a:pt x="62099" y="103316"/>
                    <a:pt x="62099" y="103286"/>
                  </a:cubicBezTo>
                  <a:lnTo>
                    <a:pt x="62159" y="82252"/>
                  </a:lnTo>
                  <a:cubicBezTo>
                    <a:pt x="62190" y="82252"/>
                    <a:pt x="62251" y="82222"/>
                    <a:pt x="62281" y="82161"/>
                  </a:cubicBezTo>
                  <a:cubicBezTo>
                    <a:pt x="62311" y="82070"/>
                    <a:pt x="62281" y="81978"/>
                    <a:pt x="62190" y="81918"/>
                  </a:cubicBezTo>
                  <a:lnTo>
                    <a:pt x="62159" y="81887"/>
                  </a:lnTo>
                  <a:lnTo>
                    <a:pt x="62220" y="54531"/>
                  </a:lnTo>
                  <a:cubicBezTo>
                    <a:pt x="62220" y="54531"/>
                    <a:pt x="62220" y="54501"/>
                    <a:pt x="62251" y="54501"/>
                  </a:cubicBezTo>
                  <a:cubicBezTo>
                    <a:pt x="62281" y="54440"/>
                    <a:pt x="62281" y="54349"/>
                    <a:pt x="62220" y="54288"/>
                  </a:cubicBezTo>
                  <a:lnTo>
                    <a:pt x="62281" y="35108"/>
                  </a:lnTo>
                  <a:lnTo>
                    <a:pt x="62281" y="28482"/>
                  </a:lnTo>
                  <a:lnTo>
                    <a:pt x="62281" y="27844"/>
                  </a:lnTo>
                  <a:lnTo>
                    <a:pt x="62281" y="25321"/>
                  </a:lnTo>
                  <a:lnTo>
                    <a:pt x="62281" y="25230"/>
                  </a:lnTo>
                  <a:cubicBezTo>
                    <a:pt x="62281" y="25200"/>
                    <a:pt x="62281" y="25200"/>
                    <a:pt x="62281" y="25169"/>
                  </a:cubicBezTo>
                  <a:cubicBezTo>
                    <a:pt x="62281" y="25139"/>
                    <a:pt x="62281" y="25139"/>
                    <a:pt x="62281" y="25108"/>
                  </a:cubicBezTo>
                  <a:cubicBezTo>
                    <a:pt x="62281" y="25017"/>
                    <a:pt x="62281" y="24896"/>
                    <a:pt x="62281" y="24804"/>
                  </a:cubicBezTo>
                  <a:cubicBezTo>
                    <a:pt x="62281" y="24774"/>
                    <a:pt x="62281" y="24744"/>
                    <a:pt x="62251" y="24744"/>
                  </a:cubicBezTo>
                  <a:cubicBezTo>
                    <a:pt x="61916" y="22525"/>
                    <a:pt x="60579" y="20215"/>
                    <a:pt x="58846" y="18816"/>
                  </a:cubicBezTo>
                  <a:cubicBezTo>
                    <a:pt x="58786" y="18756"/>
                    <a:pt x="58725" y="18725"/>
                    <a:pt x="58694" y="18695"/>
                  </a:cubicBezTo>
                  <a:lnTo>
                    <a:pt x="58664" y="18695"/>
                  </a:lnTo>
                  <a:cubicBezTo>
                    <a:pt x="58664" y="18695"/>
                    <a:pt x="58634" y="18664"/>
                    <a:pt x="58634" y="18664"/>
                  </a:cubicBezTo>
                  <a:lnTo>
                    <a:pt x="58512" y="18573"/>
                  </a:lnTo>
                  <a:lnTo>
                    <a:pt x="58451" y="18573"/>
                  </a:lnTo>
                  <a:lnTo>
                    <a:pt x="32919" y="3862"/>
                  </a:lnTo>
                  <a:lnTo>
                    <a:pt x="31308" y="2920"/>
                  </a:lnTo>
                  <a:cubicBezTo>
                    <a:pt x="31156" y="2859"/>
                    <a:pt x="31004" y="2768"/>
                    <a:pt x="30852" y="2676"/>
                  </a:cubicBezTo>
                  <a:cubicBezTo>
                    <a:pt x="30791" y="2646"/>
                    <a:pt x="30700" y="2585"/>
                    <a:pt x="30639" y="2555"/>
                  </a:cubicBezTo>
                  <a:lnTo>
                    <a:pt x="30578" y="2524"/>
                  </a:lnTo>
                  <a:cubicBezTo>
                    <a:pt x="30487" y="2464"/>
                    <a:pt x="30366" y="2403"/>
                    <a:pt x="30244" y="2342"/>
                  </a:cubicBezTo>
                  <a:lnTo>
                    <a:pt x="30153" y="2281"/>
                  </a:lnTo>
                  <a:cubicBezTo>
                    <a:pt x="30062" y="2251"/>
                    <a:pt x="29970" y="2190"/>
                    <a:pt x="29910" y="2160"/>
                  </a:cubicBezTo>
                  <a:lnTo>
                    <a:pt x="29849" y="2129"/>
                  </a:lnTo>
                  <a:cubicBezTo>
                    <a:pt x="29788" y="2099"/>
                    <a:pt x="29758" y="2099"/>
                    <a:pt x="29727" y="2068"/>
                  </a:cubicBezTo>
                  <a:cubicBezTo>
                    <a:pt x="29575" y="2038"/>
                    <a:pt x="29454" y="1977"/>
                    <a:pt x="29332" y="1947"/>
                  </a:cubicBezTo>
                  <a:cubicBezTo>
                    <a:pt x="29138" y="1912"/>
                    <a:pt x="28950" y="1894"/>
                    <a:pt x="28768" y="1894"/>
                  </a:cubicBezTo>
                  <a:cubicBezTo>
                    <a:pt x="27698" y="1894"/>
                    <a:pt x="26860" y="2497"/>
                    <a:pt x="26444" y="3588"/>
                  </a:cubicBezTo>
                  <a:cubicBezTo>
                    <a:pt x="26414" y="3710"/>
                    <a:pt x="26384" y="3862"/>
                    <a:pt x="26353" y="3983"/>
                  </a:cubicBezTo>
                  <a:cubicBezTo>
                    <a:pt x="26353" y="4135"/>
                    <a:pt x="26323" y="4257"/>
                    <a:pt x="26323" y="4409"/>
                  </a:cubicBezTo>
                  <a:cubicBezTo>
                    <a:pt x="26323" y="4500"/>
                    <a:pt x="26323" y="4561"/>
                    <a:pt x="26323" y="4622"/>
                  </a:cubicBezTo>
                  <a:cubicBezTo>
                    <a:pt x="26323" y="4834"/>
                    <a:pt x="26323" y="5078"/>
                    <a:pt x="26323" y="5290"/>
                  </a:cubicBezTo>
                  <a:cubicBezTo>
                    <a:pt x="26323" y="5442"/>
                    <a:pt x="26323" y="5625"/>
                    <a:pt x="26323" y="5807"/>
                  </a:cubicBezTo>
                  <a:lnTo>
                    <a:pt x="26232" y="26111"/>
                  </a:lnTo>
                  <a:lnTo>
                    <a:pt x="26232" y="26324"/>
                  </a:lnTo>
                  <a:cubicBezTo>
                    <a:pt x="26110" y="26324"/>
                    <a:pt x="25989" y="26355"/>
                    <a:pt x="25897" y="26355"/>
                  </a:cubicBezTo>
                  <a:lnTo>
                    <a:pt x="25958" y="4743"/>
                  </a:lnTo>
                  <a:cubicBezTo>
                    <a:pt x="25958" y="3284"/>
                    <a:pt x="26444" y="2190"/>
                    <a:pt x="27356" y="1734"/>
                  </a:cubicBezTo>
                  <a:cubicBezTo>
                    <a:pt x="27387" y="1704"/>
                    <a:pt x="27417" y="1673"/>
                    <a:pt x="27448" y="1673"/>
                  </a:cubicBezTo>
                  <a:cubicBezTo>
                    <a:pt x="27539" y="1643"/>
                    <a:pt x="27600" y="1613"/>
                    <a:pt x="27691" y="1582"/>
                  </a:cubicBezTo>
                  <a:cubicBezTo>
                    <a:pt x="27751" y="1552"/>
                    <a:pt x="27782" y="1552"/>
                    <a:pt x="27812" y="1552"/>
                  </a:cubicBezTo>
                  <a:cubicBezTo>
                    <a:pt x="27812" y="1552"/>
                    <a:pt x="27843" y="1521"/>
                    <a:pt x="27843" y="1521"/>
                  </a:cubicBezTo>
                  <a:lnTo>
                    <a:pt x="27873" y="1521"/>
                  </a:lnTo>
                  <a:lnTo>
                    <a:pt x="27934" y="1491"/>
                  </a:lnTo>
                  <a:lnTo>
                    <a:pt x="28055" y="1491"/>
                  </a:lnTo>
                  <a:cubicBezTo>
                    <a:pt x="28086" y="1461"/>
                    <a:pt x="28116" y="1461"/>
                    <a:pt x="28177" y="1461"/>
                  </a:cubicBezTo>
                  <a:close/>
                  <a:moveTo>
                    <a:pt x="639" y="81097"/>
                  </a:moveTo>
                  <a:lnTo>
                    <a:pt x="639" y="81097"/>
                  </a:lnTo>
                  <a:cubicBezTo>
                    <a:pt x="1034" y="81766"/>
                    <a:pt x="1581" y="82343"/>
                    <a:pt x="2250" y="82769"/>
                  </a:cubicBezTo>
                  <a:lnTo>
                    <a:pt x="5198" y="114684"/>
                  </a:lnTo>
                  <a:lnTo>
                    <a:pt x="5198" y="114684"/>
                  </a:lnTo>
                  <a:lnTo>
                    <a:pt x="3860" y="113894"/>
                  </a:lnTo>
                  <a:lnTo>
                    <a:pt x="639" y="81097"/>
                  </a:lnTo>
                  <a:close/>
                  <a:moveTo>
                    <a:pt x="2675" y="82981"/>
                  </a:moveTo>
                  <a:lnTo>
                    <a:pt x="4955" y="84349"/>
                  </a:lnTo>
                  <a:lnTo>
                    <a:pt x="7508" y="116021"/>
                  </a:lnTo>
                  <a:lnTo>
                    <a:pt x="5593" y="114897"/>
                  </a:lnTo>
                  <a:lnTo>
                    <a:pt x="2675" y="82981"/>
                  </a:lnTo>
                  <a:close/>
                  <a:moveTo>
                    <a:pt x="56445" y="86599"/>
                  </a:moveTo>
                  <a:lnTo>
                    <a:pt x="56445" y="115657"/>
                  </a:lnTo>
                  <a:lnTo>
                    <a:pt x="53254" y="117450"/>
                  </a:lnTo>
                  <a:lnTo>
                    <a:pt x="53254" y="88392"/>
                  </a:lnTo>
                  <a:lnTo>
                    <a:pt x="56445" y="86599"/>
                  </a:lnTo>
                  <a:close/>
                  <a:moveTo>
                    <a:pt x="52889" y="88605"/>
                  </a:moveTo>
                  <a:lnTo>
                    <a:pt x="52889" y="117663"/>
                  </a:lnTo>
                  <a:lnTo>
                    <a:pt x="51551" y="118423"/>
                  </a:lnTo>
                  <a:lnTo>
                    <a:pt x="51551" y="89365"/>
                  </a:lnTo>
                  <a:lnTo>
                    <a:pt x="52889" y="88605"/>
                  </a:lnTo>
                  <a:close/>
                  <a:moveTo>
                    <a:pt x="51156" y="89577"/>
                  </a:moveTo>
                  <a:lnTo>
                    <a:pt x="51156" y="118636"/>
                  </a:lnTo>
                  <a:lnTo>
                    <a:pt x="43648" y="122860"/>
                  </a:lnTo>
                  <a:lnTo>
                    <a:pt x="43648" y="93802"/>
                  </a:lnTo>
                  <a:lnTo>
                    <a:pt x="51156" y="89577"/>
                  </a:lnTo>
                  <a:close/>
                  <a:moveTo>
                    <a:pt x="43253" y="94015"/>
                  </a:moveTo>
                  <a:lnTo>
                    <a:pt x="43253" y="123043"/>
                  </a:lnTo>
                  <a:lnTo>
                    <a:pt x="39758" y="125019"/>
                  </a:lnTo>
                  <a:lnTo>
                    <a:pt x="39758" y="95991"/>
                  </a:lnTo>
                  <a:lnTo>
                    <a:pt x="43253" y="94015"/>
                  </a:lnTo>
                  <a:close/>
                  <a:moveTo>
                    <a:pt x="39363" y="96204"/>
                  </a:moveTo>
                  <a:lnTo>
                    <a:pt x="39363" y="125231"/>
                  </a:lnTo>
                  <a:lnTo>
                    <a:pt x="37843" y="126082"/>
                  </a:lnTo>
                  <a:lnTo>
                    <a:pt x="37843" y="97055"/>
                  </a:lnTo>
                  <a:lnTo>
                    <a:pt x="39363" y="96204"/>
                  </a:lnTo>
                  <a:close/>
                  <a:moveTo>
                    <a:pt x="5350" y="84562"/>
                  </a:moveTo>
                  <a:lnTo>
                    <a:pt x="29849" y="98878"/>
                  </a:lnTo>
                  <a:cubicBezTo>
                    <a:pt x="30578" y="99304"/>
                    <a:pt x="31399" y="99517"/>
                    <a:pt x="32220" y="99517"/>
                  </a:cubicBezTo>
                  <a:cubicBezTo>
                    <a:pt x="33040" y="99517"/>
                    <a:pt x="33831" y="99304"/>
                    <a:pt x="34560" y="98909"/>
                  </a:cubicBezTo>
                  <a:lnTo>
                    <a:pt x="37478" y="97267"/>
                  </a:lnTo>
                  <a:lnTo>
                    <a:pt x="37478" y="126265"/>
                  </a:lnTo>
                  <a:cubicBezTo>
                    <a:pt x="37478" y="126265"/>
                    <a:pt x="37478" y="126295"/>
                    <a:pt x="37478" y="126295"/>
                  </a:cubicBezTo>
                  <a:lnTo>
                    <a:pt x="35776" y="127237"/>
                  </a:lnTo>
                  <a:lnTo>
                    <a:pt x="35776" y="98574"/>
                  </a:lnTo>
                  <a:cubicBezTo>
                    <a:pt x="35776" y="98483"/>
                    <a:pt x="35685" y="98392"/>
                    <a:pt x="35594" y="98392"/>
                  </a:cubicBezTo>
                  <a:cubicBezTo>
                    <a:pt x="35472" y="98392"/>
                    <a:pt x="35381" y="98483"/>
                    <a:pt x="35381" y="98574"/>
                  </a:cubicBezTo>
                  <a:lnTo>
                    <a:pt x="35381" y="127450"/>
                  </a:lnTo>
                  <a:lnTo>
                    <a:pt x="34499" y="127967"/>
                  </a:lnTo>
                  <a:cubicBezTo>
                    <a:pt x="33531" y="128518"/>
                    <a:pt x="32439" y="128792"/>
                    <a:pt x="31344" y="128792"/>
                  </a:cubicBezTo>
                  <a:cubicBezTo>
                    <a:pt x="30205" y="128792"/>
                    <a:pt x="29063" y="128495"/>
                    <a:pt x="28055" y="127906"/>
                  </a:cubicBezTo>
                  <a:lnTo>
                    <a:pt x="7903" y="116234"/>
                  </a:lnTo>
                  <a:lnTo>
                    <a:pt x="5350" y="84562"/>
                  </a:lnTo>
                  <a:close/>
                  <a:moveTo>
                    <a:pt x="30365" y="0"/>
                  </a:moveTo>
                  <a:cubicBezTo>
                    <a:pt x="29869" y="0"/>
                    <a:pt x="29408" y="112"/>
                    <a:pt x="28998" y="336"/>
                  </a:cubicBezTo>
                  <a:lnTo>
                    <a:pt x="27113" y="1400"/>
                  </a:lnTo>
                  <a:cubicBezTo>
                    <a:pt x="27113" y="1430"/>
                    <a:pt x="27113" y="1430"/>
                    <a:pt x="27083" y="1430"/>
                  </a:cubicBezTo>
                  <a:cubicBezTo>
                    <a:pt x="27083" y="1430"/>
                    <a:pt x="27052" y="1461"/>
                    <a:pt x="27052" y="1461"/>
                  </a:cubicBezTo>
                  <a:cubicBezTo>
                    <a:pt x="26110" y="2038"/>
                    <a:pt x="25593" y="3193"/>
                    <a:pt x="25563" y="4743"/>
                  </a:cubicBezTo>
                  <a:lnTo>
                    <a:pt x="25502" y="26355"/>
                  </a:lnTo>
                  <a:cubicBezTo>
                    <a:pt x="25404" y="26360"/>
                    <a:pt x="25305" y="26363"/>
                    <a:pt x="25206" y="26363"/>
                  </a:cubicBezTo>
                  <a:cubicBezTo>
                    <a:pt x="24787" y="26363"/>
                    <a:pt x="24364" y="26318"/>
                    <a:pt x="23922" y="26294"/>
                  </a:cubicBezTo>
                  <a:cubicBezTo>
                    <a:pt x="23618" y="26263"/>
                    <a:pt x="23283" y="26203"/>
                    <a:pt x="22949" y="26203"/>
                  </a:cubicBezTo>
                  <a:cubicBezTo>
                    <a:pt x="22777" y="26192"/>
                    <a:pt x="22610" y="26187"/>
                    <a:pt x="22447" y="26187"/>
                  </a:cubicBezTo>
                  <a:cubicBezTo>
                    <a:pt x="21199" y="26187"/>
                    <a:pt x="20220" y="26496"/>
                    <a:pt x="19575" y="27114"/>
                  </a:cubicBezTo>
                  <a:cubicBezTo>
                    <a:pt x="18937" y="27692"/>
                    <a:pt x="18602" y="28604"/>
                    <a:pt x="18694" y="29424"/>
                  </a:cubicBezTo>
                  <a:cubicBezTo>
                    <a:pt x="18724" y="29698"/>
                    <a:pt x="18785" y="29941"/>
                    <a:pt x="18906" y="30215"/>
                  </a:cubicBezTo>
                  <a:cubicBezTo>
                    <a:pt x="18906" y="30215"/>
                    <a:pt x="18906" y="30245"/>
                    <a:pt x="18906" y="30276"/>
                  </a:cubicBezTo>
                  <a:cubicBezTo>
                    <a:pt x="19089" y="30640"/>
                    <a:pt x="19332" y="31005"/>
                    <a:pt x="19666" y="31279"/>
                  </a:cubicBezTo>
                  <a:lnTo>
                    <a:pt x="19909" y="38604"/>
                  </a:lnTo>
                  <a:cubicBezTo>
                    <a:pt x="19940" y="39485"/>
                    <a:pt x="20274" y="40306"/>
                    <a:pt x="20791" y="40914"/>
                  </a:cubicBezTo>
                  <a:cubicBezTo>
                    <a:pt x="21156" y="41309"/>
                    <a:pt x="21551" y="41613"/>
                    <a:pt x="21976" y="41765"/>
                  </a:cubicBezTo>
                  <a:cubicBezTo>
                    <a:pt x="21946" y="41795"/>
                    <a:pt x="21916" y="41795"/>
                    <a:pt x="21855" y="41795"/>
                  </a:cubicBezTo>
                  <a:cubicBezTo>
                    <a:pt x="20578" y="42008"/>
                    <a:pt x="18998" y="42251"/>
                    <a:pt x="18298" y="43254"/>
                  </a:cubicBezTo>
                  <a:cubicBezTo>
                    <a:pt x="17812" y="43923"/>
                    <a:pt x="17660" y="44744"/>
                    <a:pt x="17539" y="45656"/>
                  </a:cubicBezTo>
                  <a:cubicBezTo>
                    <a:pt x="16961" y="49698"/>
                    <a:pt x="16566" y="54288"/>
                    <a:pt x="16323" y="57632"/>
                  </a:cubicBezTo>
                  <a:lnTo>
                    <a:pt x="14043" y="50063"/>
                  </a:lnTo>
                  <a:cubicBezTo>
                    <a:pt x="14013" y="50002"/>
                    <a:pt x="13952" y="49972"/>
                    <a:pt x="13891" y="49941"/>
                  </a:cubicBezTo>
                  <a:lnTo>
                    <a:pt x="4620" y="47571"/>
                  </a:lnTo>
                  <a:lnTo>
                    <a:pt x="4468" y="47571"/>
                  </a:lnTo>
                  <a:lnTo>
                    <a:pt x="3253" y="48209"/>
                  </a:lnTo>
                  <a:cubicBezTo>
                    <a:pt x="3253" y="48239"/>
                    <a:pt x="3222" y="48239"/>
                    <a:pt x="3222" y="48239"/>
                  </a:cubicBezTo>
                  <a:cubicBezTo>
                    <a:pt x="3222" y="48239"/>
                    <a:pt x="3222" y="48239"/>
                    <a:pt x="3192" y="48270"/>
                  </a:cubicBezTo>
                  <a:cubicBezTo>
                    <a:pt x="3192" y="48270"/>
                    <a:pt x="3161" y="48300"/>
                    <a:pt x="3161" y="48331"/>
                  </a:cubicBezTo>
                  <a:cubicBezTo>
                    <a:pt x="3161" y="48331"/>
                    <a:pt x="3161" y="48361"/>
                    <a:pt x="3161" y="48361"/>
                  </a:cubicBezTo>
                  <a:cubicBezTo>
                    <a:pt x="3161" y="48391"/>
                    <a:pt x="3161" y="48391"/>
                    <a:pt x="3161" y="48422"/>
                  </a:cubicBezTo>
                  <a:lnTo>
                    <a:pt x="3161" y="48452"/>
                  </a:lnTo>
                  <a:lnTo>
                    <a:pt x="3496" y="49729"/>
                  </a:lnTo>
                  <a:cubicBezTo>
                    <a:pt x="3465" y="49790"/>
                    <a:pt x="3465" y="49850"/>
                    <a:pt x="3496" y="49911"/>
                  </a:cubicBezTo>
                  <a:cubicBezTo>
                    <a:pt x="3526" y="49941"/>
                    <a:pt x="3557" y="49972"/>
                    <a:pt x="3557" y="49972"/>
                  </a:cubicBezTo>
                  <a:lnTo>
                    <a:pt x="5076" y="55565"/>
                  </a:lnTo>
                  <a:cubicBezTo>
                    <a:pt x="5076" y="55595"/>
                    <a:pt x="5046" y="55595"/>
                    <a:pt x="5046" y="55595"/>
                  </a:cubicBezTo>
                  <a:cubicBezTo>
                    <a:pt x="4560" y="55838"/>
                    <a:pt x="4286" y="56416"/>
                    <a:pt x="4408" y="57115"/>
                  </a:cubicBezTo>
                  <a:cubicBezTo>
                    <a:pt x="4560" y="58239"/>
                    <a:pt x="5076" y="59577"/>
                    <a:pt x="5715" y="60641"/>
                  </a:cubicBezTo>
                  <a:cubicBezTo>
                    <a:pt x="6140" y="61340"/>
                    <a:pt x="6596" y="61735"/>
                    <a:pt x="7113" y="61826"/>
                  </a:cubicBezTo>
                  <a:lnTo>
                    <a:pt x="8329" y="65778"/>
                  </a:lnTo>
                  <a:cubicBezTo>
                    <a:pt x="8359" y="65838"/>
                    <a:pt x="8420" y="65899"/>
                    <a:pt x="8481" y="65899"/>
                  </a:cubicBezTo>
                  <a:lnTo>
                    <a:pt x="8724" y="65930"/>
                  </a:lnTo>
                  <a:cubicBezTo>
                    <a:pt x="8754" y="65960"/>
                    <a:pt x="8815" y="65990"/>
                    <a:pt x="8845" y="65990"/>
                  </a:cubicBezTo>
                  <a:lnTo>
                    <a:pt x="8937" y="65990"/>
                  </a:lnTo>
                  <a:lnTo>
                    <a:pt x="8967" y="65960"/>
                  </a:lnTo>
                  <a:lnTo>
                    <a:pt x="15380" y="66963"/>
                  </a:lnTo>
                  <a:lnTo>
                    <a:pt x="2341" y="74653"/>
                  </a:lnTo>
                  <a:cubicBezTo>
                    <a:pt x="942" y="75474"/>
                    <a:pt x="61" y="76933"/>
                    <a:pt x="0" y="78544"/>
                  </a:cubicBezTo>
                  <a:cubicBezTo>
                    <a:pt x="0" y="78969"/>
                    <a:pt x="31" y="79425"/>
                    <a:pt x="122" y="79851"/>
                  </a:cubicBezTo>
                  <a:lnTo>
                    <a:pt x="3465" y="114046"/>
                  </a:lnTo>
                  <a:cubicBezTo>
                    <a:pt x="3465" y="114107"/>
                    <a:pt x="3526" y="114137"/>
                    <a:pt x="3557" y="114167"/>
                  </a:cubicBezTo>
                  <a:lnTo>
                    <a:pt x="27873" y="128241"/>
                  </a:lnTo>
                  <a:cubicBezTo>
                    <a:pt x="28937" y="128879"/>
                    <a:pt x="30122" y="129183"/>
                    <a:pt x="31308" y="129183"/>
                  </a:cubicBezTo>
                  <a:cubicBezTo>
                    <a:pt x="32493" y="129183"/>
                    <a:pt x="33648" y="128879"/>
                    <a:pt x="34682" y="128301"/>
                  </a:cubicBezTo>
                  <a:lnTo>
                    <a:pt x="51369" y="118939"/>
                  </a:lnTo>
                  <a:cubicBezTo>
                    <a:pt x="51430" y="118939"/>
                    <a:pt x="51460" y="118909"/>
                    <a:pt x="51491" y="118879"/>
                  </a:cubicBezTo>
                  <a:lnTo>
                    <a:pt x="56719" y="115961"/>
                  </a:lnTo>
                  <a:cubicBezTo>
                    <a:pt x="56779" y="115930"/>
                    <a:pt x="56810" y="115870"/>
                    <a:pt x="56810" y="115778"/>
                  </a:cubicBezTo>
                  <a:lnTo>
                    <a:pt x="56810" y="108514"/>
                  </a:lnTo>
                  <a:lnTo>
                    <a:pt x="57570" y="108970"/>
                  </a:lnTo>
                  <a:cubicBezTo>
                    <a:pt x="58360" y="109426"/>
                    <a:pt x="59150" y="109669"/>
                    <a:pt x="59880" y="109669"/>
                  </a:cubicBezTo>
                  <a:cubicBezTo>
                    <a:pt x="60366" y="109669"/>
                    <a:pt x="60822" y="109547"/>
                    <a:pt x="61217" y="109304"/>
                  </a:cubicBezTo>
                  <a:lnTo>
                    <a:pt x="61248" y="109304"/>
                  </a:lnTo>
                  <a:lnTo>
                    <a:pt x="63132" y="108210"/>
                  </a:lnTo>
                  <a:cubicBezTo>
                    <a:pt x="64105" y="107632"/>
                    <a:pt x="64652" y="106477"/>
                    <a:pt x="64652" y="104927"/>
                  </a:cubicBezTo>
                  <a:lnTo>
                    <a:pt x="64773" y="51097"/>
                  </a:lnTo>
                  <a:lnTo>
                    <a:pt x="65229" y="50823"/>
                  </a:lnTo>
                  <a:cubicBezTo>
                    <a:pt x="65412" y="50732"/>
                    <a:pt x="65503" y="50519"/>
                    <a:pt x="65503" y="50276"/>
                  </a:cubicBezTo>
                  <a:lnTo>
                    <a:pt x="65533" y="34865"/>
                  </a:lnTo>
                  <a:cubicBezTo>
                    <a:pt x="65564" y="34379"/>
                    <a:pt x="65229" y="33832"/>
                    <a:pt x="64834" y="33589"/>
                  </a:cubicBezTo>
                  <a:lnTo>
                    <a:pt x="64713" y="33528"/>
                  </a:lnTo>
                  <a:lnTo>
                    <a:pt x="64773" y="33528"/>
                  </a:lnTo>
                  <a:cubicBezTo>
                    <a:pt x="64834" y="33497"/>
                    <a:pt x="64865" y="33437"/>
                    <a:pt x="64865" y="33346"/>
                  </a:cubicBezTo>
                  <a:lnTo>
                    <a:pt x="64895" y="25048"/>
                  </a:lnTo>
                  <a:cubicBezTo>
                    <a:pt x="64895" y="21886"/>
                    <a:pt x="62646" y="17996"/>
                    <a:pt x="59910" y="16415"/>
                  </a:cubicBezTo>
                  <a:lnTo>
                    <a:pt x="32676" y="701"/>
                  </a:lnTo>
                  <a:cubicBezTo>
                    <a:pt x="31867" y="234"/>
                    <a:pt x="31080" y="0"/>
                    <a:pt x="3036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7439050" y="2793425"/>
              <a:ext cx="11425" cy="120850"/>
            </a:xfrm>
            <a:custGeom>
              <a:avLst/>
              <a:gdLst/>
              <a:ahLst/>
              <a:cxnLst/>
              <a:rect l="l" t="t" r="r" b="b"/>
              <a:pathLst>
                <a:path w="457" h="4834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62" y="4651"/>
                  </a:lnTo>
                  <a:cubicBezTo>
                    <a:pt x="62" y="4773"/>
                    <a:pt x="153" y="4834"/>
                    <a:pt x="274" y="4834"/>
                  </a:cubicBezTo>
                  <a:cubicBezTo>
                    <a:pt x="366" y="4834"/>
                    <a:pt x="457" y="4773"/>
                    <a:pt x="457" y="4651"/>
                  </a:cubicBezTo>
                  <a:lnTo>
                    <a:pt x="396" y="183"/>
                  </a:lnTo>
                  <a:cubicBezTo>
                    <a:pt x="39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7716425" y="2871700"/>
              <a:ext cx="9900" cy="101850"/>
            </a:xfrm>
            <a:custGeom>
              <a:avLst/>
              <a:gdLst/>
              <a:ahLst/>
              <a:cxnLst/>
              <a:rect l="l" t="t" r="r" b="b"/>
              <a:pathLst>
                <a:path w="396" h="4074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3891"/>
                  </a:lnTo>
                  <a:cubicBezTo>
                    <a:pt x="0" y="3982"/>
                    <a:pt x="91" y="4074"/>
                    <a:pt x="213" y="4074"/>
                  </a:cubicBezTo>
                  <a:cubicBezTo>
                    <a:pt x="304" y="4074"/>
                    <a:pt x="395" y="4013"/>
                    <a:pt x="395" y="3891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308350" y="3481900"/>
              <a:ext cx="326025" cy="446075"/>
            </a:xfrm>
            <a:custGeom>
              <a:avLst/>
              <a:gdLst/>
              <a:ahLst/>
              <a:cxnLst/>
              <a:rect l="l" t="t" r="r" b="b"/>
              <a:pathLst>
                <a:path w="13041" h="17843" extrusionOk="0">
                  <a:moveTo>
                    <a:pt x="4043" y="0"/>
                  </a:moveTo>
                  <a:lnTo>
                    <a:pt x="4013" y="4590"/>
                  </a:lnTo>
                  <a:lnTo>
                    <a:pt x="31" y="2280"/>
                  </a:lnTo>
                  <a:lnTo>
                    <a:pt x="1" y="8055"/>
                  </a:lnTo>
                  <a:lnTo>
                    <a:pt x="4013" y="10365"/>
                  </a:lnTo>
                  <a:lnTo>
                    <a:pt x="3983" y="14925"/>
                  </a:lnTo>
                  <a:lnTo>
                    <a:pt x="8998" y="17843"/>
                  </a:lnTo>
                  <a:lnTo>
                    <a:pt x="9028" y="13253"/>
                  </a:lnTo>
                  <a:lnTo>
                    <a:pt x="13010" y="15532"/>
                  </a:lnTo>
                  <a:lnTo>
                    <a:pt x="13041" y="9788"/>
                  </a:lnTo>
                  <a:lnTo>
                    <a:pt x="12828" y="9666"/>
                  </a:lnTo>
                  <a:lnTo>
                    <a:pt x="9028" y="7478"/>
                  </a:lnTo>
                  <a:lnTo>
                    <a:pt x="9059" y="2888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234650" y="2822300"/>
              <a:ext cx="114775" cy="91225"/>
            </a:xfrm>
            <a:custGeom>
              <a:avLst/>
              <a:gdLst/>
              <a:ahLst/>
              <a:cxnLst/>
              <a:rect l="l" t="t" r="r" b="b"/>
              <a:pathLst>
                <a:path w="4591" h="3649" extrusionOk="0">
                  <a:moveTo>
                    <a:pt x="1429" y="396"/>
                  </a:moveTo>
                  <a:lnTo>
                    <a:pt x="1459" y="426"/>
                  </a:lnTo>
                  <a:lnTo>
                    <a:pt x="1520" y="426"/>
                  </a:lnTo>
                  <a:cubicBezTo>
                    <a:pt x="1551" y="457"/>
                    <a:pt x="1551" y="457"/>
                    <a:pt x="1611" y="487"/>
                  </a:cubicBezTo>
                  <a:lnTo>
                    <a:pt x="2402" y="913"/>
                  </a:lnTo>
                  <a:cubicBezTo>
                    <a:pt x="2219" y="1065"/>
                    <a:pt x="2067" y="1308"/>
                    <a:pt x="1976" y="1460"/>
                  </a:cubicBezTo>
                  <a:cubicBezTo>
                    <a:pt x="1946" y="1490"/>
                    <a:pt x="1915" y="1521"/>
                    <a:pt x="1885" y="1582"/>
                  </a:cubicBezTo>
                  <a:cubicBezTo>
                    <a:pt x="1855" y="1612"/>
                    <a:pt x="1824" y="1673"/>
                    <a:pt x="1824" y="1703"/>
                  </a:cubicBezTo>
                  <a:cubicBezTo>
                    <a:pt x="1763" y="1794"/>
                    <a:pt x="1733" y="1855"/>
                    <a:pt x="1703" y="1946"/>
                  </a:cubicBezTo>
                  <a:cubicBezTo>
                    <a:pt x="1703" y="1977"/>
                    <a:pt x="1672" y="2007"/>
                    <a:pt x="1672" y="2037"/>
                  </a:cubicBezTo>
                  <a:lnTo>
                    <a:pt x="1642" y="2159"/>
                  </a:lnTo>
                  <a:cubicBezTo>
                    <a:pt x="1611" y="2220"/>
                    <a:pt x="1611" y="2281"/>
                    <a:pt x="1611" y="2341"/>
                  </a:cubicBezTo>
                  <a:lnTo>
                    <a:pt x="791" y="1885"/>
                  </a:lnTo>
                  <a:lnTo>
                    <a:pt x="760" y="1885"/>
                  </a:lnTo>
                  <a:cubicBezTo>
                    <a:pt x="760" y="1885"/>
                    <a:pt x="730" y="1855"/>
                    <a:pt x="730" y="1855"/>
                  </a:cubicBezTo>
                  <a:cubicBezTo>
                    <a:pt x="730" y="1855"/>
                    <a:pt x="700" y="1855"/>
                    <a:pt x="700" y="1825"/>
                  </a:cubicBezTo>
                  <a:cubicBezTo>
                    <a:pt x="669" y="1794"/>
                    <a:pt x="639" y="1764"/>
                    <a:pt x="608" y="1733"/>
                  </a:cubicBezTo>
                  <a:cubicBezTo>
                    <a:pt x="608" y="1733"/>
                    <a:pt x="578" y="1703"/>
                    <a:pt x="578" y="1703"/>
                  </a:cubicBezTo>
                  <a:cubicBezTo>
                    <a:pt x="578" y="1673"/>
                    <a:pt x="548" y="1673"/>
                    <a:pt x="548" y="1642"/>
                  </a:cubicBezTo>
                  <a:lnTo>
                    <a:pt x="517" y="1642"/>
                  </a:lnTo>
                  <a:cubicBezTo>
                    <a:pt x="517" y="1642"/>
                    <a:pt x="517" y="1612"/>
                    <a:pt x="517" y="1612"/>
                  </a:cubicBezTo>
                  <a:cubicBezTo>
                    <a:pt x="517" y="1612"/>
                    <a:pt x="517" y="1612"/>
                    <a:pt x="517" y="1582"/>
                  </a:cubicBezTo>
                  <a:cubicBezTo>
                    <a:pt x="487" y="1582"/>
                    <a:pt x="487" y="1551"/>
                    <a:pt x="487" y="1551"/>
                  </a:cubicBezTo>
                  <a:cubicBezTo>
                    <a:pt x="487" y="1551"/>
                    <a:pt x="456" y="1490"/>
                    <a:pt x="456" y="1490"/>
                  </a:cubicBezTo>
                  <a:cubicBezTo>
                    <a:pt x="456" y="1430"/>
                    <a:pt x="426" y="1399"/>
                    <a:pt x="426" y="1338"/>
                  </a:cubicBezTo>
                  <a:lnTo>
                    <a:pt x="426" y="1308"/>
                  </a:lnTo>
                  <a:cubicBezTo>
                    <a:pt x="426" y="1278"/>
                    <a:pt x="426" y="1217"/>
                    <a:pt x="426" y="1156"/>
                  </a:cubicBezTo>
                  <a:cubicBezTo>
                    <a:pt x="426" y="1156"/>
                    <a:pt x="426" y="1126"/>
                    <a:pt x="426" y="1126"/>
                  </a:cubicBezTo>
                  <a:cubicBezTo>
                    <a:pt x="456" y="1065"/>
                    <a:pt x="456" y="1004"/>
                    <a:pt x="487" y="943"/>
                  </a:cubicBezTo>
                  <a:lnTo>
                    <a:pt x="335" y="852"/>
                  </a:lnTo>
                  <a:lnTo>
                    <a:pt x="335" y="852"/>
                  </a:lnTo>
                  <a:lnTo>
                    <a:pt x="487" y="882"/>
                  </a:lnTo>
                  <a:cubicBezTo>
                    <a:pt x="487" y="882"/>
                    <a:pt x="517" y="852"/>
                    <a:pt x="517" y="852"/>
                  </a:cubicBezTo>
                  <a:cubicBezTo>
                    <a:pt x="548" y="822"/>
                    <a:pt x="548" y="791"/>
                    <a:pt x="578" y="730"/>
                  </a:cubicBezTo>
                  <a:lnTo>
                    <a:pt x="608" y="730"/>
                  </a:lnTo>
                  <a:cubicBezTo>
                    <a:pt x="608" y="700"/>
                    <a:pt x="608" y="700"/>
                    <a:pt x="639" y="670"/>
                  </a:cubicBezTo>
                  <a:lnTo>
                    <a:pt x="669" y="639"/>
                  </a:lnTo>
                  <a:lnTo>
                    <a:pt x="700" y="609"/>
                  </a:lnTo>
                  <a:cubicBezTo>
                    <a:pt x="730" y="578"/>
                    <a:pt x="760" y="548"/>
                    <a:pt x="821" y="518"/>
                  </a:cubicBezTo>
                  <a:lnTo>
                    <a:pt x="852" y="487"/>
                  </a:lnTo>
                  <a:lnTo>
                    <a:pt x="882" y="487"/>
                  </a:lnTo>
                  <a:cubicBezTo>
                    <a:pt x="912" y="457"/>
                    <a:pt x="943" y="426"/>
                    <a:pt x="1003" y="426"/>
                  </a:cubicBezTo>
                  <a:cubicBezTo>
                    <a:pt x="1034" y="426"/>
                    <a:pt x="1064" y="396"/>
                    <a:pt x="1064" y="396"/>
                  </a:cubicBezTo>
                  <a:close/>
                  <a:moveTo>
                    <a:pt x="1034" y="1"/>
                  </a:moveTo>
                  <a:lnTo>
                    <a:pt x="1034" y="31"/>
                  </a:lnTo>
                  <a:lnTo>
                    <a:pt x="973" y="31"/>
                  </a:lnTo>
                  <a:cubicBezTo>
                    <a:pt x="943" y="31"/>
                    <a:pt x="912" y="31"/>
                    <a:pt x="882" y="62"/>
                  </a:cubicBezTo>
                  <a:cubicBezTo>
                    <a:pt x="791" y="92"/>
                    <a:pt x="730" y="92"/>
                    <a:pt x="669" y="123"/>
                  </a:cubicBezTo>
                  <a:cubicBezTo>
                    <a:pt x="669" y="153"/>
                    <a:pt x="639" y="153"/>
                    <a:pt x="608" y="153"/>
                  </a:cubicBezTo>
                  <a:lnTo>
                    <a:pt x="578" y="183"/>
                  </a:lnTo>
                  <a:cubicBezTo>
                    <a:pt x="517" y="244"/>
                    <a:pt x="456" y="275"/>
                    <a:pt x="396" y="335"/>
                  </a:cubicBezTo>
                  <a:lnTo>
                    <a:pt x="365" y="366"/>
                  </a:lnTo>
                  <a:cubicBezTo>
                    <a:pt x="365" y="396"/>
                    <a:pt x="335" y="396"/>
                    <a:pt x="365" y="396"/>
                  </a:cubicBezTo>
                  <a:cubicBezTo>
                    <a:pt x="335" y="396"/>
                    <a:pt x="335" y="426"/>
                    <a:pt x="304" y="426"/>
                  </a:cubicBezTo>
                  <a:cubicBezTo>
                    <a:pt x="304" y="457"/>
                    <a:pt x="274" y="487"/>
                    <a:pt x="274" y="487"/>
                  </a:cubicBezTo>
                  <a:cubicBezTo>
                    <a:pt x="244" y="518"/>
                    <a:pt x="244" y="518"/>
                    <a:pt x="244" y="548"/>
                  </a:cubicBezTo>
                  <a:cubicBezTo>
                    <a:pt x="213" y="578"/>
                    <a:pt x="183" y="609"/>
                    <a:pt x="152" y="670"/>
                  </a:cubicBezTo>
                  <a:cubicBezTo>
                    <a:pt x="152" y="670"/>
                    <a:pt x="152" y="700"/>
                    <a:pt x="122" y="730"/>
                  </a:cubicBezTo>
                  <a:cubicBezTo>
                    <a:pt x="122" y="730"/>
                    <a:pt x="122" y="761"/>
                    <a:pt x="122" y="761"/>
                  </a:cubicBezTo>
                  <a:cubicBezTo>
                    <a:pt x="122" y="761"/>
                    <a:pt x="92" y="791"/>
                    <a:pt x="92" y="791"/>
                  </a:cubicBezTo>
                  <a:cubicBezTo>
                    <a:pt x="61" y="882"/>
                    <a:pt x="61" y="974"/>
                    <a:pt x="31" y="1034"/>
                  </a:cubicBezTo>
                  <a:cubicBezTo>
                    <a:pt x="31" y="1065"/>
                    <a:pt x="31" y="1065"/>
                    <a:pt x="31" y="1065"/>
                  </a:cubicBezTo>
                  <a:cubicBezTo>
                    <a:pt x="31" y="1065"/>
                    <a:pt x="31" y="1126"/>
                    <a:pt x="31" y="1126"/>
                  </a:cubicBezTo>
                  <a:cubicBezTo>
                    <a:pt x="0" y="1186"/>
                    <a:pt x="0" y="1278"/>
                    <a:pt x="31" y="1338"/>
                  </a:cubicBezTo>
                  <a:cubicBezTo>
                    <a:pt x="31" y="1338"/>
                    <a:pt x="31" y="1369"/>
                    <a:pt x="31" y="1369"/>
                  </a:cubicBezTo>
                  <a:cubicBezTo>
                    <a:pt x="31" y="1399"/>
                    <a:pt x="31" y="1399"/>
                    <a:pt x="61" y="1399"/>
                  </a:cubicBezTo>
                  <a:cubicBezTo>
                    <a:pt x="61" y="1490"/>
                    <a:pt x="61" y="1551"/>
                    <a:pt x="92" y="1642"/>
                  </a:cubicBezTo>
                  <a:cubicBezTo>
                    <a:pt x="122" y="1642"/>
                    <a:pt x="122" y="1673"/>
                    <a:pt x="122" y="1703"/>
                  </a:cubicBezTo>
                  <a:cubicBezTo>
                    <a:pt x="152" y="1733"/>
                    <a:pt x="152" y="1733"/>
                    <a:pt x="152" y="1764"/>
                  </a:cubicBezTo>
                  <a:cubicBezTo>
                    <a:pt x="152" y="1764"/>
                    <a:pt x="152" y="1764"/>
                    <a:pt x="152" y="1794"/>
                  </a:cubicBezTo>
                  <a:cubicBezTo>
                    <a:pt x="183" y="1794"/>
                    <a:pt x="183" y="1825"/>
                    <a:pt x="183" y="1825"/>
                  </a:cubicBezTo>
                  <a:lnTo>
                    <a:pt x="213" y="1855"/>
                  </a:lnTo>
                  <a:cubicBezTo>
                    <a:pt x="213" y="1885"/>
                    <a:pt x="244" y="1916"/>
                    <a:pt x="274" y="1977"/>
                  </a:cubicBezTo>
                  <a:lnTo>
                    <a:pt x="304" y="2007"/>
                  </a:lnTo>
                  <a:cubicBezTo>
                    <a:pt x="304" y="2007"/>
                    <a:pt x="304" y="2037"/>
                    <a:pt x="335" y="2037"/>
                  </a:cubicBezTo>
                  <a:cubicBezTo>
                    <a:pt x="365" y="2068"/>
                    <a:pt x="396" y="2098"/>
                    <a:pt x="426" y="2129"/>
                  </a:cubicBezTo>
                  <a:cubicBezTo>
                    <a:pt x="426" y="2129"/>
                    <a:pt x="456" y="2159"/>
                    <a:pt x="456" y="2159"/>
                  </a:cubicBezTo>
                  <a:cubicBezTo>
                    <a:pt x="487" y="2159"/>
                    <a:pt x="487" y="2189"/>
                    <a:pt x="517" y="2189"/>
                  </a:cubicBezTo>
                  <a:cubicBezTo>
                    <a:pt x="517" y="2189"/>
                    <a:pt x="548" y="2220"/>
                    <a:pt x="578" y="2220"/>
                  </a:cubicBezTo>
                  <a:cubicBezTo>
                    <a:pt x="578" y="2220"/>
                    <a:pt x="608" y="2250"/>
                    <a:pt x="608" y="2250"/>
                  </a:cubicBezTo>
                  <a:lnTo>
                    <a:pt x="1733" y="2889"/>
                  </a:lnTo>
                  <a:lnTo>
                    <a:pt x="2858" y="3496"/>
                  </a:lnTo>
                  <a:cubicBezTo>
                    <a:pt x="2858" y="3496"/>
                    <a:pt x="2888" y="3527"/>
                    <a:pt x="2888" y="3527"/>
                  </a:cubicBezTo>
                  <a:lnTo>
                    <a:pt x="2979" y="3344"/>
                  </a:lnTo>
                  <a:lnTo>
                    <a:pt x="2918" y="3527"/>
                  </a:lnTo>
                  <a:cubicBezTo>
                    <a:pt x="2949" y="3557"/>
                    <a:pt x="2949" y="3557"/>
                    <a:pt x="3010" y="3557"/>
                  </a:cubicBezTo>
                  <a:cubicBezTo>
                    <a:pt x="3070" y="3588"/>
                    <a:pt x="3101" y="3588"/>
                    <a:pt x="3101" y="3618"/>
                  </a:cubicBezTo>
                  <a:lnTo>
                    <a:pt x="3222" y="3618"/>
                  </a:lnTo>
                  <a:cubicBezTo>
                    <a:pt x="3222" y="3618"/>
                    <a:pt x="3283" y="3648"/>
                    <a:pt x="3283" y="3648"/>
                  </a:cubicBezTo>
                  <a:lnTo>
                    <a:pt x="3435" y="3648"/>
                  </a:lnTo>
                  <a:cubicBezTo>
                    <a:pt x="3496" y="3648"/>
                    <a:pt x="3557" y="3618"/>
                    <a:pt x="3587" y="3618"/>
                  </a:cubicBezTo>
                  <a:lnTo>
                    <a:pt x="3648" y="3618"/>
                  </a:lnTo>
                  <a:lnTo>
                    <a:pt x="3709" y="3588"/>
                  </a:lnTo>
                  <a:cubicBezTo>
                    <a:pt x="3800" y="3557"/>
                    <a:pt x="3891" y="3527"/>
                    <a:pt x="3982" y="3466"/>
                  </a:cubicBezTo>
                  <a:lnTo>
                    <a:pt x="3891" y="3314"/>
                  </a:lnTo>
                  <a:lnTo>
                    <a:pt x="4043" y="3436"/>
                  </a:lnTo>
                  <a:cubicBezTo>
                    <a:pt x="4073" y="3405"/>
                    <a:pt x="4104" y="3405"/>
                    <a:pt x="4104" y="3375"/>
                  </a:cubicBezTo>
                  <a:lnTo>
                    <a:pt x="4134" y="3344"/>
                  </a:lnTo>
                  <a:cubicBezTo>
                    <a:pt x="4165" y="3344"/>
                    <a:pt x="4195" y="3314"/>
                    <a:pt x="4195" y="3284"/>
                  </a:cubicBezTo>
                  <a:lnTo>
                    <a:pt x="4073" y="3162"/>
                  </a:lnTo>
                  <a:lnTo>
                    <a:pt x="4256" y="3253"/>
                  </a:lnTo>
                  <a:cubicBezTo>
                    <a:pt x="4256" y="3223"/>
                    <a:pt x="4286" y="3223"/>
                    <a:pt x="4317" y="3192"/>
                  </a:cubicBezTo>
                  <a:cubicBezTo>
                    <a:pt x="4317" y="3162"/>
                    <a:pt x="4317" y="3162"/>
                    <a:pt x="4317" y="3162"/>
                  </a:cubicBezTo>
                  <a:cubicBezTo>
                    <a:pt x="4317" y="3132"/>
                    <a:pt x="4347" y="3101"/>
                    <a:pt x="4347" y="3101"/>
                  </a:cubicBezTo>
                  <a:lnTo>
                    <a:pt x="4377" y="3071"/>
                  </a:lnTo>
                  <a:lnTo>
                    <a:pt x="4408" y="3010"/>
                  </a:lnTo>
                  <a:cubicBezTo>
                    <a:pt x="4438" y="2949"/>
                    <a:pt x="4469" y="2919"/>
                    <a:pt x="4499" y="2858"/>
                  </a:cubicBezTo>
                  <a:cubicBezTo>
                    <a:pt x="4499" y="2828"/>
                    <a:pt x="4499" y="2797"/>
                    <a:pt x="4529" y="2797"/>
                  </a:cubicBezTo>
                  <a:cubicBezTo>
                    <a:pt x="4529" y="2767"/>
                    <a:pt x="4529" y="2737"/>
                    <a:pt x="4529" y="2706"/>
                  </a:cubicBezTo>
                  <a:cubicBezTo>
                    <a:pt x="4560" y="2676"/>
                    <a:pt x="4560" y="2615"/>
                    <a:pt x="4560" y="2585"/>
                  </a:cubicBezTo>
                  <a:lnTo>
                    <a:pt x="4590" y="2524"/>
                  </a:lnTo>
                  <a:cubicBezTo>
                    <a:pt x="4590" y="2493"/>
                    <a:pt x="4590" y="2463"/>
                    <a:pt x="4590" y="2402"/>
                  </a:cubicBezTo>
                  <a:cubicBezTo>
                    <a:pt x="4590" y="2372"/>
                    <a:pt x="4590" y="2372"/>
                    <a:pt x="4590" y="2311"/>
                  </a:cubicBezTo>
                  <a:cubicBezTo>
                    <a:pt x="4590" y="2281"/>
                    <a:pt x="4590" y="2250"/>
                    <a:pt x="4590" y="2220"/>
                  </a:cubicBezTo>
                  <a:cubicBezTo>
                    <a:pt x="4560" y="2189"/>
                    <a:pt x="4560" y="2159"/>
                    <a:pt x="4560" y="2129"/>
                  </a:cubicBezTo>
                  <a:cubicBezTo>
                    <a:pt x="4560" y="2129"/>
                    <a:pt x="4560" y="2098"/>
                    <a:pt x="4529" y="2068"/>
                  </a:cubicBezTo>
                  <a:cubicBezTo>
                    <a:pt x="4529" y="2037"/>
                    <a:pt x="4529" y="2007"/>
                    <a:pt x="4499" y="1977"/>
                  </a:cubicBezTo>
                  <a:cubicBezTo>
                    <a:pt x="4499" y="1977"/>
                    <a:pt x="4499" y="1916"/>
                    <a:pt x="4499" y="1916"/>
                  </a:cubicBezTo>
                  <a:cubicBezTo>
                    <a:pt x="4469" y="1885"/>
                    <a:pt x="4469" y="1855"/>
                    <a:pt x="4469" y="1855"/>
                  </a:cubicBezTo>
                  <a:cubicBezTo>
                    <a:pt x="4469" y="1855"/>
                    <a:pt x="4438" y="1794"/>
                    <a:pt x="4438" y="1794"/>
                  </a:cubicBezTo>
                  <a:cubicBezTo>
                    <a:pt x="4438" y="1794"/>
                    <a:pt x="4408" y="1764"/>
                    <a:pt x="4408" y="1764"/>
                  </a:cubicBezTo>
                  <a:cubicBezTo>
                    <a:pt x="4408" y="1764"/>
                    <a:pt x="4377" y="1733"/>
                    <a:pt x="4377" y="1703"/>
                  </a:cubicBezTo>
                  <a:cubicBezTo>
                    <a:pt x="4377" y="1703"/>
                    <a:pt x="4347" y="1673"/>
                    <a:pt x="4347" y="1673"/>
                  </a:cubicBezTo>
                  <a:cubicBezTo>
                    <a:pt x="4317" y="1642"/>
                    <a:pt x="4286" y="1612"/>
                    <a:pt x="4286" y="1582"/>
                  </a:cubicBezTo>
                  <a:lnTo>
                    <a:pt x="4256" y="1582"/>
                  </a:lnTo>
                  <a:cubicBezTo>
                    <a:pt x="4256" y="1582"/>
                    <a:pt x="4225" y="1551"/>
                    <a:pt x="4225" y="1551"/>
                  </a:cubicBezTo>
                  <a:cubicBezTo>
                    <a:pt x="4195" y="1521"/>
                    <a:pt x="4195" y="1521"/>
                    <a:pt x="4134" y="1490"/>
                  </a:cubicBezTo>
                  <a:cubicBezTo>
                    <a:pt x="4134" y="1460"/>
                    <a:pt x="4073" y="1430"/>
                    <a:pt x="4043" y="1430"/>
                  </a:cubicBezTo>
                  <a:cubicBezTo>
                    <a:pt x="4043" y="1430"/>
                    <a:pt x="4013" y="1399"/>
                    <a:pt x="4013" y="1399"/>
                  </a:cubicBezTo>
                  <a:lnTo>
                    <a:pt x="2888" y="761"/>
                  </a:lnTo>
                  <a:lnTo>
                    <a:pt x="1763" y="153"/>
                  </a:lnTo>
                  <a:cubicBezTo>
                    <a:pt x="1763" y="153"/>
                    <a:pt x="1733" y="123"/>
                    <a:pt x="1733" y="123"/>
                  </a:cubicBezTo>
                  <a:cubicBezTo>
                    <a:pt x="1703" y="92"/>
                    <a:pt x="1672" y="92"/>
                    <a:pt x="1672" y="92"/>
                  </a:cubicBezTo>
                  <a:cubicBezTo>
                    <a:pt x="1672" y="92"/>
                    <a:pt x="1611" y="62"/>
                    <a:pt x="1611" y="62"/>
                  </a:cubicBezTo>
                  <a:lnTo>
                    <a:pt x="1551" y="62"/>
                  </a:lnTo>
                  <a:lnTo>
                    <a:pt x="1490" y="31"/>
                  </a:lnTo>
                  <a:lnTo>
                    <a:pt x="1429" y="31"/>
                  </a:lnTo>
                  <a:cubicBezTo>
                    <a:pt x="1429" y="31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7083425" y="2917300"/>
              <a:ext cx="60050" cy="121600"/>
            </a:xfrm>
            <a:custGeom>
              <a:avLst/>
              <a:gdLst/>
              <a:ahLst/>
              <a:cxnLst/>
              <a:rect l="l" t="t" r="r" b="b"/>
              <a:pathLst>
                <a:path w="2402" h="4864" extrusionOk="0">
                  <a:moveTo>
                    <a:pt x="2220" y="4073"/>
                  </a:moveTo>
                  <a:lnTo>
                    <a:pt x="2250" y="4104"/>
                  </a:lnTo>
                  <a:lnTo>
                    <a:pt x="2159" y="4073"/>
                  </a:lnTo>
                  <a:close/>
                  <a:moveTo>
                    <a:pt x="396" y="2797"/>
                  </a:moveTo>
                  <a:cubicBezTo>
                    <a:pt x="487" y="2858"/>
                    <a:pt x="609" y="2888"/>
                    <a:pt x="700" y="2888"/>
                  </a:cubicBezTo>
                  <a:cubicBezTo>
                    <a:pt x="730" y="2888"/>
                    <a:pt x="730" y="2918"/>
                    <a:pt x="761" y="2918"/>
                  </a:cubicBezTo>
                  <a:lnTo>
                    <a:pt x="913" y="2918"/>
                  </a:lnTo>
                  <a:cubicBezTo>
                    <a:pt x="973" y="2918"/>
                    <a:pt x="1034" y="2949"/>
                    <a:pt x="1065" y="2949"/>
                  </a:cubicBezTo>
                  <a:lnTo>
                    <a:pt x="1368" y="2949"/>
                  </a:lnTo>
                  <a:cubicBezTo>
                    <a:pt x="1460" y="2949"/>
                    <a:pt x="1551" y="2918"/>
                    <a:pt x="1642" y="2918"/>
                  </a:cubicBezTo>
                  <a:cubicBezTo>
                    <a:pt x="1672" y="2918"/>
                    <a:pt x="1703" y="2918"/>
                    <a:pt x="1733" y="2888"/>
                  </a:cubicBezTo>
                  <a:lnTo>
                    <a:pt x="1855" y="2888"/>
                  </a:lnTo>
                  <a:cubicBezTo>
                    <a:pt x="1916" y="2858"/>
                    <a:pt x="1976" y="2827"/>
                    <a:pt x="2007" y="2827"/>
                  </a:cubicBezTo>
                  <a:lnTo>
                    <a:pt x="2037" y="2827"/>
                  </a:lnTo>
                  <a:lnTo>
                    <a:pt x="2037" y="3739"/>
                  </a:lnTo>
                  <a:lnTo>
                    <a:pt x="2220" y="3769"/>
                  </a:lnTo>
                  <a:lnTo>
                    <a:pt x="2037" y="3769"/>
                  </a:lnTo>
                  <a:cubicBezTo>
                    <a:pt x="2037" y="3800"/>
                    <a:pt x="2037" y="3800"/>
                    <a:pt x="2037" y="3800"/>
                  </a:cubicBezTo>
                  <a:lnTo>
                    <a:pt x="2037" y="3861"/>
                  </a:lnTo>
                  <a:cubicBezTo>
                    <a:pt x="2007" y="3891"/>
                    <a:pt x="2007" y="3921"/>
                    <a:pt x="1976" y="3982"/>
                  </a:cubicBezTo>
                  <a:lnTo>
                    <a:pt x="2159" y="4043"/>
                  </a:lnTo>
                  <a:lnTo>
                    <a:pt x="2159" y="4043"/>
                  </a:lnTo>
                  <a:lnTo>
                    <a:pt x="1976" y="4013"/>
                  </a:lnTo>
                  <a:cubicBezTo>
                    <a:pt x="1946" y="4043"/>
                    <a:pt x="1946" y="4043"/>
                    <a:pt x="1946" y="4043"/>
                  </a:cubicBezTo>
                  <a:cubicBezTo>
                    <a:pt x="1946" y="4073"/>
                    <a:pt x="1946" y="4073"/>
                    <a:pt x="1946" y="4073"/>
                  </a:cubicBezTo>
                  <a:cubicBezTo>
                    <a:pt x="1946" y="4073"/>
                    <a:pt x="1916" y="4073"/>
                    <a:pt x="1916" y="4104"/>
                  </a:cubicBezTo>
                  <a:lnTo>
                    <a:pt x="1824" y="4225"/>
                  </a:lnTo>
                  <a:cubicBezTo>
                    <a:pt x="1794" y="4256"/>
                    <a:pt x="1764" y="4286"/>
                    <a:pt x="1733" y="4317"/>
                  </a:cubicBezTo>
                  <a:lnTo>
                    <a:pt x="1703" y="4317"/>
                  </a:lnTo>
                  <a:cubicBezTo>
                    <a:pt x="1703" y="4317"/>
                    <a:pt x="1703" y="4317"/>
                    <a:pt x="1703" y="4347"/>
                  </a:cubicBezTo>
                  <a:cubicBezTo>
                    <a:pt x="1672" y="4347"/>
                    <a:pt x="1612" y="4377"/>
                    <a:pt x="1551" y="4408"/>
                  </a:cubicBezTo>
                  <a:lnTo>
                    <a:pt x="1520" y="4408"/>
                  </a:lnTo>
                  <a:cubicBezTo>
                    <a:pt x="1460" y="4438"/>
                    <a:pt x="1399" y="4469"/>
                    <a:pt x="1338" y="4469"/>
                  </a:cubicBezTo>
                  <a:lnTo>
                    <a:pt x="1308" y="4469"/>
                  </a:lnTo>
                  <a:lnTo>
                    <a:pt x="1338" y="4651"/>
                  </a:lnTo>
                  <a:lnTo>
                    <a:pt x="1247" y="4469"/>
                  </a:lnTo>
                  <a:lnTo>
                    <a:pt x="1065" y="4469"/>
                  </a:lnTo>
                  <a:cubicBezTo>
                    <a:pt x="1034" y="4469"/>
                    <a:pt x="1004" y="4438"/>
                    <a:pt x="1004" y="4438"/>
                  </a:cubicBezTo>
                  <a:lnTo>
                    <a:pt x="943" y="4438"/>
                  </a:lnTo>
                  <a:cubicBezTo>
                    <a:pt x="913" y="4438"/>
                    <a:pt x="852" y="4408"/>
                    <a:pt x="821" y="4377"/>
                  </a:cubicBezTo>
                  <a:lnTo>
                    <a:pt x="791" y="4377"/>
                  </a:lnTo>
                  <a:lnTo>
                    <a:pt x="700" y="4529"/>
                  </a:lnTo>
                  <a:lnTo>
                    <a:pt x="730" y="4347"/>
                  </a:lnTo>
                  <a:cubicBezTo>
                    <a:pt x="700" y="4317"/>
                    <a:pt x="669" y="4286"/>
                    <a:pt x="639" y="4256"/>
                  </a:cubicBezTo>
                  <a:lnTo>
                    <a:pt x="609" y="4225"/>
                  </a:lnTo>
                  <a:cubicBezTo>
                    <a:pt x="578" y="4225"/>
                    <a:pt x="578" y="4195"/>
                    <a:pt x="548" y="4195"/>
                  </a:cubicBezTo>
                  <a:cubicBezTo>
                    <a:pt x="548" y="4195"/>
                    <a:pt x="548" y="4165"/>
                    <a:pt x="517" y="4165"/>
                  </a:cubicBezTo>
                  <a:cubicBezTo>
                    <a:pt x="517" y="4165"/>
                    <a:pt x="517" y="4134"/>
                    <a:pt x="517" y="4134"/>
                  </a:cubicBezTo>
                  <a:lnTo>
                    <a:pt x="517" y="4104"/>
                  </a:lnTo>
                  <a:lnTo>
                    <a:pt x="487" y="4073"/>
                  </a:lnTo>
                  <a:lnTo>
                    <a:pt x="457" y="4013"/>
                  </a:lnTo>
                  <a:cubicBezTo>
                    <a:pt x="457" y="4013"/>
                    <a:pt x="426" y="3982"/>
                    <a:pt x="426" y="3982"/>
                  </a:cubicBezTo>
                  <a:lnTo>
                    <a:pt x="244" y="4013"/>
                  </a:lnTo>
                  <a:lnTo>
                    <a:pt x="244" y="4013"/>
                  </a:lnTo>
                  <a:lnTo>
                    <a:pt x="426" y="3921"/>
                  </a:lnTo>
                  <a:lnTo>
                    <a:pt x="426" y="3861"/>
                  </a:lnTo>
                  <a:cubicBezTo>
                    <a:pt x="426" y="3861"/>
                    <a:pt x="396" y="3830"/>
                    <a:pt x="396" y="3800"/>
                  </a:cubicBezTo>
                  <a:cubicBezTo>
                    <a:pt x="396" y="3800"/>
                    <a:pt x="396" y="3769"/>
                    <a:pt x="396" y="3709"/>
                  </a:cubicBezTo>
                  <a:lnTo>
                    <a:pt x="396" y="2797"/>
                  </a:lnTo>
                  <a:close/>
                  <a:moveTo>
                    <a:pt x="973" y="0"/>
                  </a:moveTo>
                  <a:cubicBezTo>
                    <a:pt x="943" y="31"/>
                    <a:pt x="913" y="31"/>
                    <a:pt x="882" y="31"/>
                  </a:cubicBezTo>
                  <a:cubicBezTo>
                    <a:pt x="821" y="31"/>
                    <a:pt x="791" y="61"/>
                    <a:pt x="761" y="61"/>
                  </a:cubicBezTo>
                  <a:cubicBezTo>
                    <a:pt x="761" y="61"/>
                    <a:pt x="730" y="61"/>
                    <a:pt x="730" y="92"/>
                  </a:cubicBezTo>
                  <a:lnTo>
                    <a:pt x="700" y="92"/>
                  </a:lnTo>
                  <a:cubicBezTo>
                    <a:pt x="669" y="92"/>
                    <a:pt x="639" y="122"/>
                    <a:pt x="609" y="122"/>
                  </a:cubicBezTo>
                  <a:cubicBezTo>
                    <a:pt x="609" y="122"/>
                    <a:pt x="609" y="152"/>
                    <a:pt x="609" y="152"/>
                  </a:cubicBezTo>
                  <a:lnTo>
                    <a:pt x="578" y="152"/>
                  </a:lnTo>
                  <a:cubicBezTo>
                    <a:pt x="578" y="152"/>
                    <a:pt x="548" y="152"/>
                    <a:pt x="517" y="183"/>
                  </a:cubicBezTo>
                  <a:cubicBezTo>
                    <a:pt x="487" y="183"/>
                    <a:pt x="457" y="213"/>
                    <a:pt x="457" y="244"/>
                  </a:cubicBezTo>
                  <a:cubicBezTo>
                    <a:pt x="426" y="244"/>
                    <a:pt x="396" y="274"/>
                    <a:pt x="365" y="304"/>
                  </a:cubicBezTo>
                  <a:cubicBezTo>
                    <a:pt x="365" y="304"/>
                    <a:pt x="335" y="304"/>
                    <a:pt x="335" y="335"/>
                  </a:cubicBezTo>
                  <a:cubicBezTo>
                    <a:pt x="305" y="365"/>
                    <a:pt x="274" y="396"/>
                    <a:pt x="244" y="426"/>
                  </a:cubicBezTo>
                  <a:cubicBezTo>
                    <a:pt x="244" y="426"/>
                    <a:pt x="213" y="456"/>
                    <a:pt x="213" y="456"/>
                  </a:cubicBezTo>
                  <a:cubicBezTo>
                    <a:pt x="213" y="487"/>
                    <a:pt x="183" y="487"/>
                    <a:pt x="183" y="517"/>
                  </a:cubicBezTo>
                  <a:lnTo>
                    <a:pt x="153" y="578"/>
                  </a:lnTo>
                  <a:cubicBezTo>
                    <a:pt x="153" y="578"/>
                    <a:pt x="122" y="608"/>
                    <a:pt x="122" y="608"/>
                  </a:cubicBezTo>
                  <a:cubicBezTo>
                    <a:pt x="122" y="608"/>
                    <a:pt x="122" y="639"/>
                    <a:pt x="92" y="669"/>
                  </a:cubicBezTo>
                  <a:cubicBezTo>
                    <a:pt x="92" y="669"/>
                    <a:pt x="92" y="699"/>
                    <a:pt x="92" y="699"/>
                  </a:cubicBezTo>
                  <a:cubicBezTo>
                    <a:pt x="61" y="730"/>
                    <a:pt x="61" y="760"/>
                    <a:pt x="61" y="791"/>
                  </a:cubicBezTo>
                  <a:cubicBezTo>
                    <a:pt x="61" y="821"/>
                    <a:pt x="61" y="821"/>
                    <a:pt x="31" y="821"/>
                  </a:cubicBezTo>
                  <a:cubicBezTo>
                    <a:pt x="31" y="821"/>
                    <a:pt x="31" y="851"/>
                    <a:pt x="31" y="882"/>
                  </a:cubicBezTo>
                  <a:cubicBezTo>
                    <a:pt x="31" y="912"/>
                    <a:pt x="1" y="943"/>
                    <a:pt x="1" y="973"/>
                  </a:cubicBezTo>
                  <a:cubicBezTo>
                    <a:pt x="1" y="1003"/>
                    <a:pt x="1" y="1034"/>
                    <a:pt x="1" y="1034"/>
                  </a:cubicBezTo>
                  <a:lnTo>
                    <a:pt x="1" y="1095"/>
                  </a:lnTo>
                  <a:lnTo>
                    <a:pt x="1" y="1125"/>
                  </a:lnTo>
                  <a:lnTo>
                    <a:pt x="1" y="2402"/>
                  </a:lnTo>
                  <a:lnTo>
                    <a:pt x="1" y="3678"/>
                  </a:lnTo>
                  <a:cubicBezTo>
                    <a:pt x="1" y="3709"/>
                    <a:pt x="1" y="3739"/>
                    <a:pt x="1" y="3739"/>
                  </a:cubicBezTo>
                  <a:cubicBezTo>
                    <a:pt x="31" y="3800"/>
                    <a:pt x="31" y="3830"/>
                    <a:pt x="31" y="3830"/>
                  </a:cubicBezTo>
                  <a:cubicBezTo>
                    <a:pt x="31" y="3830"/>
                    <a:pt x="31" y="3861"/>
                    <a:pt x="31" y="3861"/>
                  </a:cubicBezTo>
                  <a:lnTo>
                    <a:pt x="31" y="3891"/>
                  </a:lnTo>
                  <a:cubicBezTo>
                    <a:pt x="31" y="3891"/>
                    <a:pt x="31" y="3921"/>
                    <a:pt x="31" y="3921"/>
                  </a:cubicBezTo>
                  <a:lnTo>
                    <a:pt x="61" y="3982"/>
                  </a:lnTo>
                  <a:cubicBezTo>
                    <a:pt x="61" y="3982"/>
                    <a:pt x="61" y="4043"/>
                    <a:pt x="61" y="4043"/>
                  </a:cubicBezTo>
                  <a:cubicBezTo>
                    <a:pt x="61" y="4043"/>
                    <a:pt x="61" y="4073"/>
                    <a:pt x="61" y="4073"/>
                  </a:cubicBezTo>
                  <a:cubicBezTo>
                    <a:pt x="61" y="4073"/>
                    <a:pt x="92" y="4104"/>
                    <a:pt x="92" y="4104"/>
                  </a:cubicBezTo>
                  <a:cubicBezTo>
                    <a:pt x="92" y="4134"/>
                    <a:pt x="92" y="4134"/>
                    <a:pt x="92" y="4165"/>
                  </a:cubicBezTo>
                  <a:lnTo>
                    <a:pt x="153" y="4256"/>
                  </a:lnTo>
                  <a:cubicBezTo>
                    <a:pt x="153" y="4256"/>
                    <a:pt x="153" y="4286"/>
                    <a:pt x="153" y="4286"/>
                  </a:cubicBezTo>
                  <a:cubicBezTo>
                    <a:pt x="183" y="4286"/>
                    <a:pt x="183" y="4317"/>
                    <a:pt x="183" y="4317"/>
                  </a:cubicBezTo>
                  <a:cubicBezTo>
                    <a:pt x="183" y="4347"/>
                    <a:pt x="213" y="4347"/>
                    <a:pt x="213" y="4377"/>
                  </a:cubicBezTo>
                  <a:lnTo>
                    <a:pt x="244" y="4377"/>
                  </a:lnTo>
                  <a:cubicBezTo>
                    <a:pt x="244" y="4408"/>
                    <a:pt x="244" y="4408"/>
                    <a:pt x="244" y="4408"/>
                  </a:cubicBezTo>
                  <a:cubicBezTo>
                    <a:pt x="274" y="4438"/>
                    <a:pt x="274" y="4438"/>
                    <a:pt x="274" y="4438"/>
                  </a:cubicBezTo>
                  <a:cubicBezTo>
                    <a:pt x="274" y="4469"/>
                    <a:pt x="305" y="4469"/>
                    <a:pt x="305" y="4469"/>
                  </a:cubicBezTo>
                  <a:cubicBezTo>
                    <a:pt x="305" y="4499"/>
                    <a:pt x="335" y="4499"/>
                    <a:pt x="365" y="4529"/>
                  </a:cubicBezTo>
                  <a:cubicBezTo>
                    <a:pt x="426" y="4590"/>
                    <a:pt x="487" y="4621"/>
                    <a:pt x="517" y="4651"/>
                  </a:cubicBezTo>
                  <a:cubicBezTo>
                    <a:pt x="548" y="4681"/>
                    <a:pt x="578" y="4681"/>
                    <a:pt x="578" y="4712"/>
                  </a:cubicBezTo>
                  <a:lnTo>
                    <a:pt x="639" y="4712"/>
                  </a:lnTo>
                  <a:cubicBezTo>
                    <a:pt x="700" y="4742"/>
                    <a:pt x="761" y="4772"/>
                    <a:pt x="852" y="4803"/>
                  </a:cubicBezTo>
                  <a:lnTo>
                    <a:pt x="882" y="4803"/>
                  </a:lnTo>
                  <a:cubicBezTo>
                    <a:pt x="913" y="4803"/>
                    <a:pt x="913" y="4833"/>
                    <a:pt x="913" y="4833"/>
                  </a:cubicBezTo>
                  <a:lnTo>
                    <a:pt x="1095" y="4833"/>
                  </a:lnTo>
                  <a:cubicBezTo>
                    <a:pt x="1125" y="4864"/>
                    <a:pt x="1156" y="4864"/>
                    <a:pt x="1186" y="4864"/>
                  </a:cubicBezTo>
                  <a:lnTo>
                    <a:pt x="1277" y="4864"/>
                  </a:lnTo>
                  <a:cubicBezTo>
                    <a:pt x="1277" y="4864"/>
                    <a:pt x="1338" y="4833"/>
                    <a:pt x="1338" y="4833"/>
                  </a:cubicBezTo>
                  <a:lnTo>
                    <a:pt x="1368" y="4833"/>
                  </a:lnTo>
                  <a:cubicBezTo>
                    <a:pt x="1460" y="4833"/>
                    <a:pt x="1551" y="4803"/>
                    <a:pt x="1642" y="4772"/>
                  </a:cubicBezTo>
                  <a:cubicBezTo>
                    <a:pt x="1672" y="4772"/>
                    <a:pt x="1703" y="4742"/>
                    <a:pt x="1703" y="4742"/>
                  </a:cubicBezTo>
                  <a:cubicBezTo>
                    <a:pt x="1764" y="4712"/>
                    <a:pt x="1824" y="4681"/>
                    <a:pt x="1885" y="4651"/>
                  </a:cubicBezTo>
                  <a:cubicBezTo>
                    <a:pt x="1885" y="4651"/>
                    <a:pt x="1916" y="4621"/>
                    <a:pt x="1916" y="4621"/>
                  </a:cubicBezTo>
                  <a:lnTo>
                    <a:pt x="1946" y="4621"/>
                  </a:lnTo>
                  <a:cubicBezTo>
                    <a:pt x="2007" y="4560"/>
                    <a:pt x="2037" y="4529"/>
                    <a:pt x="2098" y="4469"/>
                  </a:cubicBezTo>
                  <a:cubicBezTo>
                    <a:pt x="2128" y="4438"/>
                    <a:pt x="2128" y="4408"/>
                    <a:pt x="2159" y="4408"/>
                  </a:cubicBezTo>
                  <a:cubicBezTo>
                    <a:pt x="2159" y="4386"/>
                    <a:pt x="2174" y="4365"/>
                    <a:pt x="2172" y="4365"/>
                  </a:cubicBezTo>
                  <a:lnTo>
                    <a:pt x="2172" y="4365"/>
                  </a:lnTo>
                  <a:cubicBezTo>
                    <a:pt x="2171" y="4365"/>
                    <a:pt x="2168" y="4368"/>
                    <a:pt x="2159" y="4377"/>
                  </a:cubicBezTo>
                  <a:cubicBezTo>
                    <a:pt x="2189" y="4347"/>
                    <a:pt x="2189" y="4347"/>
                    <a:pt x="2189" y="4317"/>
                  </a:cubicBezTo>
                  <a:cubicBezTo>
                    <a:pt x="2220" y="4317"/>
                    <a:pt x="2220" y="4286"/>
                    <a:pt x="2220" y="4286"/>
                  </a:cubicBezTo>
                  <a:lnTo>
                    <a:pt x="2250" y="4256"/>
                  </a:lnTo>
                  <a:cubicBezTo>
                    <a:pt x="2250" y="4256"/>
                    <a:pt x="2250" y="4225"/>
                    <a:pt x="2250" y="4225"/>
                  </a:cubicBezTo>
                  <a:cubicBezTo>
                    <a:pt x="2280" y="4225"/>
                    <a:pt x="2280" y="4195"/>
                    <a:pt x="2311" y="4134"/>
                  </a:cubicBezTo>
                  <a:cubicBezTo>
                    <a:pt x="2311" y="4104"/>
                    <a:pt x="2311" y="4104"/>
                    <a:pt x="2311" y="4073"/>
                  </a:cubicBezTo>
                  <a:cubicBezTo>
                    <a:pt x="2341" y="4073"/>
                    <a:pt x="2341" y="4073"/>
                    <a:pt x="2341" y="4043"/>
                  </a:cubicBezTo>
                  <a:cubicBezTo>
                    <a:pt x="2341" y="4013"/>
                    <a:pt x="2372" y="3952"/>
                    <a:pt x="2372" y="3921"/>
                  </a:cubicBezTo>
                  <a:cubicBezTo>
                    <a:pt x="2372" y="3891"/>
                    <a:pt x="2372" y="3861"/>
                    <a:pt x="2372" y="3861"/>
                  </a:cubicBezTo>
                  <a:cubicBezTo>
                    <a:pt x="2372" y="3861"/>
                    <a:pt x="2372" y="3861"/>
                    <a:pt x="2372" y="3830"/>
                  </a:cubicBezTo>
                  <a:lnTo>
                    <a:pt x="2372" y="3800"/>
                  </a:lnTo>
                  <a:cubicBezTo>
                    <a:pt x="2372" y="3800"/>
                    <a:pt x="2402" y="3769"/>
                    <a:pt x="2402" y="3739"/>
                  </a:cubicBezTo>
                  <a:lnTo>
                    <a:pt x="2402" y="3709"/>
                  </a:lnTo>
                  <a:lnTo>
                    <a:pt x="2402" y="2432"/>
                  </a:lnTo>
                  <a:lnTo>
                    <a:pt x="2402" y="1125"/>
                  </a:lnTo>
                  <a:lnTo>
                    <a:pt x="2402" y="1095"/>
                  </a:lnTo>
                  <a:lnTo>
                    <a:pt x="2402" y="1064"/>
                  </a:lnTo>
                  <a:cubicBezTo>
                    <a:pt x="2402" y="1034"/>
                    <a:pt x="2402" y="1003"/>
                    <a:pt x="2372" y="973"/>
                  </a:cubicBezTo>
                  <a:cubicBezTo>
                    <a:pt x="2372" y="912"/>
                    <a:pt x="2372" y="882"/>
                    <a:pt x="2372" y="851"/>
                  </a:cubicBezTo>
                  <a:lnTo>
                    <a:pt x="2341" y="791"/>
                  </a:lnTo>
                  <a:cubicBezTo>
                    <a:pt x="2341" y="791"/>
                    <a:pt x="2341" y="760"/>
                    <a:pt x="2341" y="760"/>
                  </a:cubicBezTo>
                  <a:lnTo>
                    <a:pt x="2311" y="699"/>
                  </a:lnTo>
                  <a:cubicBezTo>
                    <a:pt x="2311" y="699"/>
                    <a:pt x="2311" y="669"/>
                    <a:pt x="2280" y="669"/>
                  </a:cubicBezTo>
                  <a:cubicBezTo>
                    <a:pt x="2280" y="669"/>
                    <a:pt x="2280" y="639"/>
                    <a:pt x="2280" y="639"/>
                  </a:cubicBezTo>
                  <a:lnTo>
                    <a:pt x="2098" y="699"/>
                  </a:lnTo>
                  <a:lnTo>
                    <a:pt x="2098" y="699"/>
                  </a:lnTo>
                  <a:lnTo>
                    <a:pt x="2250" y="608"/>
                  </a:lnTo>
                  <a:cubicBezTo>
                    <a:pt x="2250" y="608"/>
                    <a:pt x="2250" y="578"/>
                    <a:pt x="2250" y="578"/>
                  </a:cubicBezTo>
                  <a:lnTo>
                    <a:pt x="2220" y="548"/>
                  </a:lnTo>
                  <a:cubicBezTo>
                    <a:pt x="2189" y="487"/>
                    <a:pt x="2159" y="456"/>
                    <a:pt x="2159" y="426"/>
                  </a:cubicBezTo>
                  <a:cubicBezTo>
                    <a:pt x="2128" y="426"/>
                    <a:pt x="2128" y="396"/>
                    <a:pt x="2098" y="365"/>
                  </a:cubicBezTo>
                  <a:lnTo>
                    <a:pt x="1976" y="517"/>
                  </a:lnTo>
                  <a:lnTo>
                    <a:pt x="2068" y="335"/>
                  </a:lnTo>
                  <a:cubicBezTo>
                    <a:pt x="2007" y="274"/>
                    <a:pt x="1916" y="213"/>
                    <a:pt x="1824" y="152"/>
                  </a:cubicBezTo>
                  <a:cubicBezTo>
                    <a:pt x="1824" y="152"/>
                    <a:pt x="1794" y="122"/>
                    <a:pt x="1764" y="122"/>
                  </a:cubicBezTo>
                  <a:cubicBezTo>
                    <a:pt x="1733" y="92"/>
                    <a:pt x="1703" y="92"/>
                    <a:pt x="1642" y="61"/>
                  </a:cubicBezTo>
                  <a:cubicBezTo>
                    <a:pt x="1612" y="61"/>
                    <a:pt x="1581" y="61"/>
                    <a:pt x="1551" y="31"/>
                  </a:cubicBezTo>
                  <a:lnTo>
                    <a:pt x="1490" y="31"/>
                  </a:lnTo>
                  <a:cubicBezTo>
                    <a:pt x="1490" y="31"/>
                    <a:pt x="1460" y="0"/>
                    <a:pt x="139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095600" y="3019875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cubicBezTo>
                    <a:pt x="0" y="1"/>
                    <a:pt x="30" y="1"/>
                    <a:pt x="0" y="1"/>
                  </a:cubicBezTo>
                  <a:cubicBezTo>
                    <a:pt x="0" y="1"/>
                    <a:pt x="30" y="1"/>
                    <a:pt x="30" y="1"/>
                  </a:cubicBezTo>
                  <a:lnTo>
                    <a:pt x="30" y="1"/>
                  </a:lnTo>
                  <a:cubicBezTo>
                    <a:pt x="30" y="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182975" y="2949975"/>
              <a:ext cx="114000" cy="90450"/>
            </a:xfrm>
            <a:custGeom>
              <a:avLst/>
              <a:gdLst/>
              <a:ahLst/>
              <a:cxnLst/>
              <a:rect l="l" t="t" r="r" b="b"/>
              <a:pathLst>
                <a:path w="4560" h="3618" extrusionOk="0">
                  <a:moveTo>
                    <a:pt x="3557" y="183"/>
                  </a:moveTo>
                  <a:lnTo>
                    <a:pt x="3557" y="304"/>
                  </a:lnTo>
                  <a:lnTo>
                    <a:pt x="3526" y="274"/>
                  </a:lnTo>
                  <a:lnTo>
                    <a:pt x="3557" y="183"/>
                  </a:lnTo>
                  <a:close/>
                  <a:moveTo>
                    <a:pt x="2919" y="304"/>
                  </a:moveTo>
                  <a:lnTo>
                    <a:pt x="3040" y="456"/>
                  </a:lnTo>
                  <a:lnTo>
                    <a:pt x="3101" y="426"/>
                  </a:lnTo>
                  <a:cubicBezTo>
                    <a:pt x="3131" y="426"/>
                    <a:pt x="3131" y="426"/>
                    <a:pt x="3131" y="396"/>
                  </a:cubicBezTo>
                  <a:lnTo>
                    <a:pt x="3222" y="396"/>
                  </a:lnTo>
                  <a:lnTo>
                    <a:pt x="3283" y="365"/>
                  </a:lnTo>
                  <a:lnTo>
                    <a:pt x="3557" y="365"/>
                  </a:lnTo>
                  <a:lnTo>
                    <a:pt x="3557" y="396"/>
                  </a:lnTo>
                  <a:lnTo>
                    <a:pt x="3618" y="396"/>
                  </a:lnTo>
                  <a:cubicBezTo>
                    <a:pt x="3648" y="426"/>
                    <a:pt x="3709" y="426"/>
                    <a:pt x="3739" y="456"/>
                  </a:cubicBezTo>
                  <a:cubicBezTo>
                    <a:pt x="3770" y="487"/>
                    <a:pt x="3800" y="487"/>
                    <a:pt x="3800" y="487"/>
                  </a:cubicBezTo>
                  <a:cubicBezTo>
                    <a:pt x="3830" y="517"/>
                    <a:pt x="3891" y="548"/>
                    <a:pt x="3922" y="608"/>
                  </a:cubicBezTo>
                  <a:lnTo>
                    <a:pt x="3952" y="608"/>
                  </a:lnTo>
                  <a:cubicBezTo>
                    <a:pt x="3952" y="608"/>
                    <a:pt x="3982" y="669"/>
                    <a:pt x="3982" y="669"/>
                  </a:cubicBezTo>
                  <a:cubicBezTo>
                    <a:pt x="3982" y="669"/>
                    <a:pt x="3982" y="699"/>
                    <a:pt x="4013" y="699"/>
                  </a:cubicBezTo>
                  <a:cubicBezTo>
                    <a:pt x="4043" y="730"/>
                    <a:pt x="4043" y="730"/>
                    <a:pt x="4043" y="730"/>
                  </a:cubicBezTo>
                  <a:cubicBezTo>
                    <a:pt x="4043" y="760"/>
                    <a:pt x="4074" y="791"/>
                    <a:pt x="4104" y="821"/>
                  </a:cubicBezTo>
                  <a:lnTo>
                    <a:pt x="4256" y="760"/>
                  </a:lnTo>
                  <a:lnTo>
                    <a:pt x="4104" y="882"/>
                  </a:lnTo>
                  <a:lnTo>
                    <a:pt x="4104" y="882"/>
                  </a:lnTo>
                  <a:lnTo>
                    <a:pt x="4286" y="821"/>
                  </a:lnTo>
                  <a:lnTo>
                    <a:pt x="4134" y="943"/>
                  </a:lnTo>
                  <a:cubicBezTo>
                    <a:pt x="4165" y="973"/>
                    <a:pt x="4165" y="1034"/>
                    <a:pt x="4195" y="1095"/>
                  </a:cubicBezTo>
                  <a:lnTo>
                    <a:pt x="4378" y="1064"/>
                  </a:lnTo>
                  <a:lnTo>
                    <a:pt x="4195" y="1155"/>
                  </a:lnTo>
                  <a:cubicBezTo>
                    <a:pt x="4195" y="1216"/>
                    <a:pt x="4195" y="1247"/>
                    <a:pt x="4195" y="1338"/>
                  </a:cubicBezTo>
                  <a:cubicBezTo>
                    <a:pt x="4165" y="1399"/>
                    <a:pt x="4165" y="1459"/>
                    <a:pt x="4134" y="1490"/>
                  </a:cubicBezTo>
                  <a:cubicBezTo>
                    <a:pt x="4134" y="1490"/>
                    <a:pt x="4134" y="1520"/>
                    <a:pt x="4134" y="1520"/>
                  </a:cubicBezTo>
                  <a:lnTo>
                    <a:pt x="4104" y="1581"/>
                  </a:lnTo>
                  <a:cubicBezTo>
                    <a:pt x="4104" y="1581"/>
                    <a:pt x="4104" y="1611"/>
                    <a:pt x="4074" y="1611"/>
                  </a:cubicBezTo>
                  <a:cubicBezTo>
                    <a:pt x="4074" y="1611"/>
                    <a:pt x="4074" y="1611"/>
                    <a:pt x="4074" y="1642"/>
                  </a:cubicBezTo>
                  <a:cubicBezTo>
                    <a:pt x="4074" y="1672"/>
                    <a:pt x="4043" y="1672"/>
                    <a:pt x="4043" y="1703"/>
                  </a:cubicBezTo>
                  <a:lnTo>
                    <a:pt x="4074" y="1733"/>
                  </a:lnTo>
                  <a:lnTo>
                    <a:pt x="4165" y="1824"/>
                  </a:lnTo>
                  <a:lnTo>
                    <a:pt x="4043" y="1763"/>
                  </a:lnTo>
                  <a:lnTo>
                    <a:pt x="4013" y="1733"/>
                  </a:lnTo>
                  <a:cubicBezTo>
                    <a:pt x="3982" y="1763"/>
                    <a:pt x="3952" y="1794"/>
                    <a:pt x="3952" y="1824"/>
                  </a:cubicBezTo>
                  <a:lnTo>
                    <a:pt x="3922" y="1824"/>
                  </a:lnTo>
                  <a:lnTo>
                    <a:pt x="3891" y="1855"/>
                  </a:lnTo>
                  <a:cubicBezTo>
                    <a:pt x="3861" y="1855"/>
                    <a:pt x="3861" y="1885"/>
                    <a:pt x="3861" y="1885"/>
                  </a:cubicBezTo>
                  <a:lnTo>
                    <a:pt x="3952" y="2037"/>
                  </a:lnTo>
                  <a:lnTo>
                    <a:pt x="3830" y="1885"/>
                  </a:lnTo>
                  <a:lnTo>
                    <a:pt x="3010" y="2341"/>
                  </a:lnTo>
                  <a:cubicBezTo>
                    <a:pt x="3010" y="2280"/>
                    <a:pt x="3010" y="2219"/>
                    <a:pt x="2979" y="2158"/>
                  </a:cubicBezTo>
                  <a:lnTo>
                    <a:pt x="2949" y="2037"/>
                  </a:lnTo>
                  <a:cubicBezTo>
                    <a:pt x="2949" y="2007"/>
                    <a:pt x="2919" y="1976"/>
                    <a:pt x="2919" y="1946"/>
                  </a:cubicBezTo>
                  <a:cubicBezTo>
                    <a:pt x="2888" y="1855"/>
                    <a:pt x="2858" y="1794"/>
                    <a:pt x="2797" y="1703"/>
                  </a:cubicBezTo>
                  <a:cubicBezTo>
                    <a:pt x="2797" y="1672"/>
                    <a:pt x="2767" y="1611"/>
                    <a:pt x="2736" y="1581"/>
                  </a:cubicBezTo>
                  <a:cubicBezTo>
                    <a:pt x="2706" y="1520"/>
                    <a:pt x="2675" y="1490"/>
                    <a:pt x="2645" y="1429"/>
                  </a:cubicBezTo>
                  <a:cubicBezTo>
                    <a:pt x="2615" y="1399"/>
                    <a:pt x="2584" y="1338"/>
                    <a:pt x="2554" y="1307"/>
                  </a:cubicBezTo>
                  <a:cubicBezTo>
                    <a:pt x="2554" y="1307"/>
                    <a:pt x="2554" y="1277"/>
                    <a:pt x="2554" y="1277"/>
                  </a:cubicBezTo>
                  <a:cubicBezTo>
                    <a:pt x="2523" y="1247"/>
                    <a:pt x="2493" y="1216"/>
                    <a:pt x="2463" y="1155"/>
                  </a:cubicBezTo>
                  <a:cubicBezTo>
                    <a:pt x="2463" y="1155"/>
                    <a:pt x="2432" y="1155"/>
                    <a:pt x="2432" y="1125"/>
                  </a:cubicBezTo>
                  <a:cubicBezTo>
                    <a:pt x="2402" y="1095"/>
                    <a:pt x="2371" y="1064"/>
                    <a:pt x="2341" y="1034"/>
                  </a:cubicBezTo>
                  <a:cubicBezTo>
                    <a:pt x="2341" y="1003"/>
                    <a:pt x="2311" y="1003"/>
                    <a:pt x="2311" y="1003"/>
                  </a:cubicBezTo>
                  <a:cubicBezTo>
                    <a:pt x="2280" y="973"/>
                    <a:pt x="2250" y="943"/>
                    <a:pt x="2219" y="912"/>
                  </a:cubicBezTo>
                  <a:lnTo>
                    <a:pt x="3010" y="456"/>
                  </a:lnTo>
                  <a:lnTo>
                    <a:pt x="2919" y="304"/>
                  </a:lnTo>
                  <a:close/>
                  <a:moveTo>
                    <a:pt x="3222" y="0"/>
                  </a:moveTo>
                  <a:cubicBezTo>
                    <a:pt x="3222" y="0"/>
                    <a:pt x="3192" y="31"/>
                    <a:pt x="3192" y="31"/>
                  </a:cubicBezTo>
                  <a:lnTo>
                    <a:pt x="3070" y="31"/>
                  </a:lnTo>
                  <a:lnTo>
                    <a:pt x="3010" y="61"/>
                  </a:lnTo>
                  <a:lnTo>
                    <a:pt x="2979" y="61"/>
                  </a:lnTo>
                  <a:cubicBezTo>
                    <a:pt x="2979" y="61"/>
                    <a:pt x="2949" y="92"/>
                    <a:pt x="2949" y="92"/>
                  </a:cubicBezTo>
                  <a:cubicBezTo>
                    <a:pt x="2919" y="92"/>
                    <a:pt x="2888" y="92"/>
                    <a:pt x="2858" y="122"/>
                  </a:cubicBezTo>
                  <a:cubicBezTo>
                    <a:pt x="2858" y="122"/>
                    <a:pt x="2827" y="152"/>
                    <a:pt x="2797" y="152"/>
                  </a:cubicBezTo>
                  <a:lnTo>
                    <a:pt x="1703" y="760"/>
                  </a:lnTo>
                  <a:lnTo>
                    <a:pt x="548" y="1399"/>
                  </a:lnTo>
                  <a:cubicBezTo>
                    <a:pt x="548" y="1399"/>
                    <a:pt x="517" y="1429"/>
                    <a:pt x="517" y="1429"/>
                  </a:cubicBezTo>
                  <a:lnTo>
                    <a:pt x="456" y="1459"/>
                  </a:lnTo>
                  <a:cubicBezTo>
                    <a:pt x="456" y="1459"/>
                    <a:pt x="426" y="1490"/>
                    <a:pt x="426" y="1490"/>
                  </a:cubicBezTo>
                  <a:cubicBezTo>
                    <a:pt x="396" y="1490"/>
                    <a:pt x="396" y="1520"/>
                    <a:pt x="365" y="1520"/>
                  </a:cubicBezTo>
                  <a:cubicBezTo>
                    <a:pt x="365" y="1520"/>
                    <a:pt x="335" y="1551"/>
                    <a:pt x="335" y="1551"/>
                  </a:cubicBezTo>
                  <a:lnTo>
                    <a:pt x="304" y="1581"/>
                  </a:lnTo>
                  <a:cubicBezTo>
                    <a:pt x="274" y="1611"/>
                    <a:pt x="274" y="1642"/>
                    <a:pt x="244" y="1672"/>
                  </a:cubicBezTo>
                  <a:lnTo>
                    <a:pt x="213" y="1703"/>
                  </a:lnTo>
                  <a:cubicBezTo>
                    <a:pt x="183" y="1733"/>
                    <a:pt x="183" y="1763"/>
                    <a:pt x="183" y="1763"/>
                  </a:cubicBezTo>
                  <a:cubicBezTo>
                    <a:pt x="183" y="1763"/>
                    <a:pt x="153" y="1794"/>
                    <a:pt x="153" y="1794"/>
                  </a:cubicBezTo>
                  <a:cubicBezTo>
                    <a:pt x="153" y="1794"/>
                    <a:pt x="122" y="1855"/>
                    <a:pt x="122" y="1855"/>
                  </a:cubicBezTo>
                  <a:cubicBezTo>
                    <a:pt x="122" y="1885"/>
                    <a:pt x="122" y="1885"/>
                    <a:pt x="92" y="1915"/>
                  </a:cubicBezTo>
                  <a:lnTo>
                    <a:pt x="274" y="2007"/>
                  </a:lnTo>
                  <a:lnTo>
                    <a:pt x="92" y="1976"/>
                  </a:lnTo>
                  <a:cubicBezTo>
                    <a:pt x="61" y="2007"/>
                    <a:pt x="61" y="2037"/>
                    <a:pt x="31" y="2098"/>
                  </a:cubicBezTo>
                  <a:cubicBezTo>
                    <a:pt x="31" y="2098"/>
                    <a:pt x="31" y="2128"/>
                    <a:pt x="31" y="2128"/>
                  </a:cubicBezTo>
                  <a:cubicBezTo>
                    <a:pt x="31" y="2128"/>
                    <a:pt x="31" y="2158"/>
                    <a:pt x="31" y="2158"/>
                  </a:cubicBezTo>
                  <a:cubicBezTo>
                    <a:pt x="31" y="2189"/>
                    <a:pt x="31" y="2189"/>
                    <a:pt x="31" y="2219"/>
                  </a:cubicBezTo>
                  <a:cubicBezTo>
                    <a:pt x="1" y="2250"/>
                    <a:pt x="1" y="2280"/>
                    <a:pt x="1" y="2341"/>
                  </a:cubicBezTo>
                  <a:lnTo>
                    <a:pt x="1" y="2402"/>
                  </a:lnTo>
                  <a:cubicBezTo>
                    <a:pt x="1" y="2432"/>
                    <a:pt x="1" y="2462"/>
                    <a:pt x="31" y="2523"/>
                  </a:cubicBezTo>
                  <a:cubicBezTo>
                    <a:pt x="31" y="2523"/>
                    <a:pt x="31" y="2554"/>
                    <a:pt x="31" y="2554"/>
                  </a:cubicBezTo>
                  <a:cubicBezTo>
                    <a:pt x="31" y="2614"/>
                    <a:pt x="31" y="2645"/>
                    <a:pt x="61" y="2706"/>
                  </a:cubicBezTo>
                  <a:cubicBezTo>
                    <a:pt x="61" y="2736"/>
                    <a:pt x="61" y="2736"/>
                    <a:pt x="92" y="2766"/>
                  </a:cubicBezTo>
                  <a:cubicBezTo>
                    <a:pt x="92" y="2797"/>
                    <a:pt x="92" y="2827"/>
                    <a:pt x="122" y="2858"/>
                  </a:cubicBezTo>
                  <a:cubicBezTo>
                    <a:pt x="122" y="2888"/>
                    <a:pt x="153" y="2949"/>
                    <a:pt x="183" y="2979"/>
                  </a:cubicBezTo>
                  <a:lnTo>
                    <a:pt x="213" y="3070"/>
                  </a:lnTo>
                  <a:cubicBezTo>
                    <a:pt x="213" y="3070"/>
                    <a:pt x="274" y="3131"/>
                    <a:pt x="274" y="3131"/>
                  </a:cubicBezTo>
                  <a:cubicBezTo>
                    <a:pt x="274" y="3131"/>
                    <a:pt x="274" y="3162"/>
                    <a:pt x="304" y="3162"/>
                  </a:cubicBezTo>
                  <a:cubicBezTo>
                    <a:pt x="304" y="3192"/>
                    <a:pt x="335" y="3222"/>
                    <a:pt x="365" y="3253"/>
                  </a:cubicBezTo>
                  <a:lnTo>
                    <a:pt x="487" y="3101"/>
                  </a:lnTo>
                  <a:lnTo>
                    <a:pt x="396" y="3283"/>
                  </a:lnTo>
                  <a:cubicBezTo>
                    <a:pt x="396" y="3283"/>
                    <a:pt x="426" y="3314"/>
                    <a:pt x="456" y="3344"/>
                  </a:cubicBezTo>
                  <a:lnTo>
                    <a:pt x="487" y="3344"/>
                  </a:lnTo>
                  <a:cubicBezTo>
                    <a:pt x="517" y="3374"/>
                    <a:pt x="517" y="3405"/>
                    <a:pt x="548" y="3405"/>
                  </a:cubicBezTo>
                  <a:lnTo>
                    <a:pt x="669" y="3253"/>
                  </a:lnTo>
                  <a:lnTo>
                    <a:pt x="608" y="3465"/>
                  </a:lnTo>
                  <a:cubicBezTo>
                    <a:pt x="700" y="3496"/>
                    <a:pt x="791" y="3557"/>
                    <a:pt x="912" y="3587"/>
                  </a:cubicBezTo>
                  <a:lnTo>
                    <a:pt x="943" y="3587"/>
                  </a:lnTo>
                  <a:cubicBezTo>
                    <a:pt x="973" y="3587"/>
                    <a:pt x="1004" y="3617"/>
                    <a:pt x="1004" y="3617"/>
                  </a:cubicBezTo>
                  <a:lnTo>
                    <a:pt x="1399" y="3617"/>
                  </a:lnTo>
                  <a:cubicBezTo>
                    <a:pt x="1429" y="3617"/>
                    <a:pt x="1460" y="3587"/>
                    <a:pt x="1490" y="3587"/>
                  </a:cubicBezTo>
                  <a:cubicBezTo>
                    <a:pt x="1490" y="3587"/>
                    <a:pt x="1551" y="3587"/>
                    <a:pt x="1611" y="3557"/>
                  </a:cubicBezTo>
                  <a:cubicBezTo>
                    <a:pt x="1642" y="3526"/>
                    <a:pt x="1642" y="3526"/>
                    <a:pt x="1703" y="3496"/>
                  </a:cubicBezTo>
                  <a:lnTo>
                    <a:pt x="1763" y="3496"/>
                  </a:lnTo>
                  <a:lnTo>
                    <a:pt x="2858" y="2858"/>
                  </a:lnTo>
                  <a:lnTo>
                    <a:pt x="2888" y="2858"/>
                  </a:lnTo>
                  <a:lnTo>
                    <a:pt x="4013" y="2219"/>
                  </a:lnTo>
                  <a:lnTo>
                    <a:pt x="4074" y="2189"/>
                  </a:lnTo>
                  <a:cubicBezTo>
                    <a:pt x="4074" y="2189"/>
                    <a:pt x="4104" y="2158"/>
                    <a:pt x="4104" y="2158"/>
                  </a:cubicBezTo>
                  <a:lnTo>
                    <a:pt x="4165" y="2128"/>
                  </a:lnTo>
                  <a:cubicBezTo>
                    <a:pt x="4195" y="2098"/>
                    <a:pt x="4256" y="2037"/>
                    <a:pt x="4286" y="2007"/>
                  </a:cubicBezTo>
                  <a:lnTo>
                    <a:pt x="4317" y="1976"/>
                  </a:lnTo>
                  <a:cubicBezTo>
                    <a:pt x="4317" y="1976"/>
                    <a:pt x="4317" y="1976"/>
                    <a:pt x="4317" y="1946"/>
                  </a:cubicBezTo>
                  <a:cubicBezTo>
                    <a:pt x="4317" y="1946"/>
                    <a:pt x="4347" y="1915"/>
                    <a:pt x="4347" y="1915"/>
                  </a:cubicBezTo>
                  <a:cubicBezTo>
                    <a:pt x="4378" y="1915"/>
                    <a:pt x="4378" y="1885"/>
                    <a:pt x="4378" y="1885"/>
                  </a:cubicBezTo>
                  <a:cubicBezTo>
                    <a:pt x="4378" y="1855"/>
                    <a:pt x="4408" y="1855"/>
                    <a:pt x="4408" y="1855"/>
                  </a:cubicBezTo>
                  <a:cubicBezTo>
                    <a:pt x="4408" y="1855"/>
                    <a:pt x="4408" y="1824"/>
                    <a:pt x="4408" y="1824"/>
                  </a:cubicBezTo>
                  <a:cubicBezTo>
                    <a:pt x="4438" y="1824"/>
                    <a:pt x="4438" y="1794"/>
                    <a:pt x="4469" y="1763"/>
                  </a:cubicBezTo>
                  <a:cubicBezTo>
                    <a:pt x="4469" y="1763"/>
                    <a:pt x="4469" y="1763"/>
                    <a:pt x="4469" y="1733"/>
                  </a:cubicBezTo>
                  <a:cubicBezTo>
                    <a:pt x="4469" y="1733"/>
                    <a:pt x="4469" y="1703"/>
                    <a:pt x="4469" y="1703"/>
                  </a:cubicBezTo>
                  <a:cubicBezTo>
                    <a:pt x="4499" y="1672"/>
                    <a:pt x="4499" y="1642"/>
                    <a:pt x="4529" y="1611"/>
                  </a:cubicBezTo>
                  <a:cubicBezTo>
                    <a:pt x="4529" y="1551"/>
                    <a:pt x="4560" y="1490"/>
                    <a:pt x="4560" y="1399"/>
                  </a:cubicBezTo>
                  <a:cubicBezTo>
                    <a:pt x="4560" y="1399"/>
                    <a:pt x="4560" y="1399"/>
                    <a:pt x="4560" y="1368"/>
                  </a:cubicBezTo>
                  <a:cubicBezTo>
                    <a:pt x="4560" y="1368"/>
                    <a:pt x="4560" y="1338"/>
                    <a:pt x="4560" y="1338"/>
                  </a:cubicBezTo>
                  <a:cubicBezTo>
                    <a:pt x="4560" y="1277"/>
                    <a:pt x="4560" y="1216"/>
                    <a:pt x="4560" y="1125"/>
                  </a:cubicBezTo>
                  <a:cubicBezTo>
                    <a:pt x="4560" y="1095"/>
                    <a:pt x="4560" y="1095"/>
                    <a:pt x="4560" y="1095"/>
                  </a:cubicBezTo>
                  <a:cubicBezTo>
                    <a:pt x="4560" y="1095"/>
                    <a:pt x="4560" y="1064"/>
                    <a:pt x="4560" y="1034"/>
                  </a:cubicBezTo>
                  <a:cubicBezTo>
                    <a:pt x="4529" y="973"/>
                    <a:pt x="4529" y="882"/>
                    <a:pt x="4499" y="791"/>
                  </a:cubicBezTo>
                  <a:lnTo>
                    <a:pt x="4469" y="760"/>
                  </a:lnTo>
                  <a:cubicBezTo>
                    <a:pt x="4469" y="760"/>
                    <a:pt x="4438" y="730"/>
                    <a:pt x="4438" y="699"/>
                  </a:cubicBezTo>
                  <a:lnTo>
                    <a:pt x="4438" y="669"/>
                  </a:lnTo>
                  <a:cubicBezTo>
                    <a:pt x="4408" y="608"/>
                    <a:pt x="4378" y="578"/>
                    <a:pt x="4317" y="517"/>
                  </a:cubicBezTo>
                  <a:cubicBezTo>
                    <a:pt x="4317" y="517"/>
                    <a:pt x="4317" y="487"/>
                    <a:pt x="4317" y="487"/>
                  </a:cubicBezTo>
                  <a:cubicBezTo>
                    <a:pt x="4286" y="456"/>
                    <a:pt x="4286" y="456"/>
                    <a:pt x="4256" y="426"/>
                  </a:cubicBezTo>
                  <a:lnTo>
                    <a:pt x="4256" y="396"/>
                  </a:lnTo>
                  <a:cubicBezTo>
                    <a:pt x="4226" y="396"/>
                    <a:pt x="4226" y="365"/>
                    <a:pt x="4226" y="365"/>
                  </a:cubicBezTo>
                  <a:lnTo>
                    <a:pt x="4165" y="335"/>
                  </a:lnTo>
                  <a:cubicBezTo>
                    <a:pt x="4134" y="274"/>
                    <a:pt x="4074" y="244"/>
                    <a:pt x="4013" y="183"/>
                  </a:cubicBezTo>
                  <a:cubicBezTo>
                    <a:pt x="3982" y="183"/>
                    <a:pt x="3982" y="183"/>
                    <a:pt x="3952" y="152"/>
                  </a:cubicBezTo>
                  <a:lnTo>
                    <a:pt x="3922" y="152"/>
                  </a:lnTo>
                  <a:cubicBezTo>
                    <a:pt x="3922" y="152"/>
                    <a:pt x="3922" y="122"/>
                    <a:pt x="3891" y="122"/>
                  </a:cubicBezTo>
                  <a:cubicBezTo>
                    <a:pt x="3830" y="92"/>
                    <a:pt x="3770" y="61"/>
                    <a:pt x="3709" y="61"/>
                  </a:cubicBezTo>
                  <a:cubicBezTo>
                    <a:pt x="3678" y="31"/>
                    <a:pt x="3648" y="31"/>
                    <a:pt x="3618" y="31"/>
                  </a:cubicBezTo>
                  <a:lnTo>
                    <a:pt x="3526" y="31"/>
                  </a:lnTo>
                  <a:cubicBezTo>
                    <a:pt x="3526" y="0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7188300" y="2992725"/>
              <a:ext cx="551700" cy="328850"/>
            </a:xfrm>
            <a:custGeom>
              <a:avLst/>
              <a:gdLst/>
              <a:ahLst/>
              <a:cxnLst/>
              <a:rect l="l" t="t" r="r" b="b"/>
              <a:pathLst>
                <a:path w="22068" h="13154" extrusionOk="0">
                  <a:moveTo>
                    <a:pt x="7143" y="418"/>
                  </a:moveTo>
                  <a:lnTo>
                    <a:pt x="21520" y="8746"/>
                  </a:lnTo>
                  <a:lnTo>
                    <a:pt x="14955" y="12728"/>
                  </a:lnTo>
                  <a:lnTo>
                    <a:pt x="578" y="4278"/>
                  </a:lnTo>
                  <a:lnTo>
                    <a:pt x="7143" y="418"/>
                  </a:lnTo>
                  <a:close/>
                  <a:moveTo>
                    <a:pt x="7143" y="0"/>
                  </a:moveTo>
                  <a:cubicBezTo>
                    <a:pt x="7113" y="0"/>
                    <a:pt x="7082" y="8"/>
                    <a:pt x="7052" y="23"/>
                  </a:cubicBezTo>
                  <a:lnTo>
                    <a:pt x="91" y="4126"/>
                  </a:lnTo>
                  <a:cubicBezTo>
                    <a:pt x="31" y="4157"/>
                    <a:pt x="0" y="4218"/>
                    <a:pt x="0" y="4278"/>
                  </a:cubicBezTo>
                  <a:cubicBezTo>
                    <a:pt x="0" y="4339"/>
                    <a:pt x="31" y="4400"/>
                    <a:pt x="91" y="4430"/>
                  </a:cubicBezTo>
                  <a:lnTo>
                    <a:pt x="14864" y="13123"/>
                  </a:lnTo>
                  <a:cubicBezTo>
                    <a:pt x="14894" y="13154"/>
                    <a:pt x="14925" y="13154"/>
                    <a:pt x="14955" y="13154"/>
                  </a:cubicBezTo>
                  <a:cubicBezTo>
                    <a:pt x="14985" y="13154"/>
                    <a:pt x="15016" y="13154"/>
                    <a:pt x="15077" y="13123"/>
                  </a:cubicBezTo>
                  <a:lnTo>
                    <a:pt x="21976" y="8898"/>
                  </a:lnTo>
                  <a:cubicBezTo>
                    <a:pt x="22037" y="8868"/>
                    <a:pt x="22068" y="8807"/>
                    <a:pt x="22068" y="8746"/>
                  </a:cubicBezTo>
                  <a:cubicBezTo>
                    <a:pt x="22068" y="8655"/>
                    <a:pt x="22037" y="8595"/>
                    <a:pt x="21976" y="8564"/>
                  </a:cubicBezTo>
                  <a:lnTo>
                    <a:pt x="7234" y="23"/>
                  </a:lnTo>
                  <a:cubicBezTo>
                    <a:pt x="7204" y="8"/>
                    <a:pt x="7174" y="0"/>
                    <a:pt x="71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7849400" y="1690275"/>
              <a:ext cx="421775" cy="426125"/>
            </a:xfrm>
            <a:custGeom>
              <a:avLst/>
              <a:gdLst/>
              <a:ahLst/>
              <a:cxnLst/>
              <a:rect l="l" t="t" r="r" b="b"/>
              <a:pathLst>
                <a:path w="16871" h="17045" extrusionOk="0">
                  <a:moveTo>
                    <a:pt x="2402" y="418"/>
                  </a:moveTo>
                  <a:lnTo>
                    <a:pt x="8420" y="3914"/>
                  </a:lnTo>
                  <a:lnTo>
                    <a:pt x="6657" y="5008"/>
                  </a:lnTo>
                  <a:lnTo>
                    <a:pt x="578" y="1300"/>
                  </a:lnTo>
                  <a:lnTo>
                    <a:pt x="2402" y="418"/>
                  </a:lnTo>
                  <a:close/>
                  <a:moveTo>
                    <a:pt x="700" y="1816"/>
                  </a:moveTo>
                  <a:lnTo>
                    <a:pt x="6444" y="5312"/>
                  </a:lnTo>
                  <a:lnTo>
                    <a:pt x="6444" y="11938"/>
                  </a:lnTo>
                  <a:lnTo>
                    <a:pt x="700" y="1816"/>
                  </a:lnTo>
                  <a:close/>
                  <a:moveTo>
                    <a:pt x="8603" y="4248"/>
                  </a:moveTo>
                  <a:lnTo>
                    <a:pt x="8603" y="9020"/>
                  </a:lnTo>
                  <a:lnTo>
                    <a:pt x="8359" y="9142"/>
                  </a:lnTo>
                  <a:cubicBezTo>
                    <a:pt x="8329" y="9172"/>
                    <a:pt x="8299" y="9172"/>
                    <a:pt x="8299" y="9202"/>
                  </a:cubicBezTo>
                  <a:lnTo>
                    <a:pt x="8299" y="9233"/>
                  </a:lnTo>
                  <a:cubicBezTo>
                    <a:pt x="8268" y="9263"/>
                    <a:pt x="8268" y="9263"/>
                    <a:pt x="8268" y="9294"/>
                  </a:cubicBezTo>
                  <a:cubicBezTo>
                    <a:pt x="8268" y="9294"/>
                    <a:pt x="8268" y="9294"/>
                    <a:pt x="8268" y="9324"/>
                  </a:cubicBezTo>
                  <a:lnTo>
                    <a:pt x="8268" y="11482"/>
                  </a:lnTo>
                  <a:lnTo>
                    <a:pt x="6840" y="12333"/>
                  </a:lnTo>
                  <a:lnTo>
                    <a:pt x="6840" y="5312"/>
                  </a:lnTo>
                  <a:lnTo>
                    <a:pt x="8603" y="4248"/>
                  </a:lnTo>
                  <a:close/>
                  <a:moveTo>
                    <a:pt x="10122" y="8686"/>
                  </a:moveTo>
                  <a:lnTo>
                    <a:pt x="16293" y="12181"/>
                  </a:lnTo>
                  <a:lnTo>
                    <a:pt x="14925" y="12880"/>
                  </a:lnTo>
                  <a:lnTo>
                    <a:pt x="8967" y="9385"/>
                  </a:lnTo>
                  <a:lnTo>
                    <a:pt x="8967" y="9263"/>
                  </a:lnTo>
                  <a:lnTo>
                    <a:pt x="10122" y="8686"/>
                  </a:lnTo>
                  <a:close/>
                  <a:moveTo>
                    <a:pt x="10517" y="10722"/>
                  </a:moveTo>
                  <a:lnTo>
                    <a:pt x="11855" y="11512"/>
                  </a:lnTo>
                  <a:lnTo>
                    <a:pt x="11855" y="14856"/>
                  </a:lnTo>
                  <a:lnTo>
                    <a:pt x="10517" y="14066"/>
                  </a:lnTo>
                  <a:lnTo>
                    <a:pt x="10517" y="10722"/>
                  </a:lnTo>
                  <a:close/>
                  <a:moveTo>
                    <a:pt x="16505" y="12485"/>
                  </a:moveTo>
                  <a:lnTo>
                    <a:pt x="16505" y="15707"/>
                  </a:lnTo>
                  <a:lnTo>
                    <a:pt x="15138" y="16528"/>
                  </a:lnTo>
                  <a:lnTo>
                    <a:pt x="15138" y="13215"/>
                  </a:lnTo>
                  <a:lnTo>
                    <a:pt x="16505" y="12485"/>
                  </a:lnTo>
                  <a:close/>
                  <a:moveTo>
                    <a:pt x="2432" y="0"/>
                  </a:moveTo>
                  <a:cubicBezTo>
                    <a:pt x="2402" y="0"/>
                    <a:pt x="2371" y="8"/>
                    <a:pt x="2341" y="23"/>
                  </a:cubicBezTo>
                  <a:lnTo>
                    <a:pt x="92" y="1117"/>
                  </a:lnTo>
                  <a:cubicBezTo>
                    <a:pt x="61" y="1117"/>
                    <a:pt x="61" y="1148"/>
                    <a:pt x="31" y="1178"/>
                  </a:cubicBezTo>
                  <a:cubicBezTo>
                    <a:pt x="31" y="1178"/>
                    <a:pt x="31" y="1178"/>
                    <a:pt x="31" y="1208"/>
                  </a:cubicBezTo>
                  <a:lnTo>
                    <a:pt x="1" y="1208"/>
                  </a:lnTo>
                  <a:cubicBezTo>
                    <a:pt x="1" y="1239"/>
                    <a:pt x="1" y="1239"/>
                    <a:pt x="1" y="1269"/>
                  </a:cubicBezTo>
                  <a:lnTo>
                    <a:pt x="1" y="8868"/>
                  </a:lnTo>
                  <a:cubicBezTo>
                    <a:pt x="1" y="8929"/>
                    <a:pt x="31" y="8990"/>
                    <a:pt x="92" y="9050"/>
                  </a:cubicBezTo>
                  <a:lnTo>
                    <a:pt x="6566" y="12850"/>
                  </a:lnTo>
                  <a:lnTo>
                    <a:pt x="6748" y="12850"/>
                  </a:lnTo>
                  <a:lnTo>
                    <a:pt x="8268" y="11938"/>
                  </a:lnTo>
                  <a:lnTo>
                    <a:pt x="8268" y="13093"/>
                  </a:lnTo>
                  <a:cubicBezTo>
                    <a:pt x="8268" y="13154"/>
                    <a:pt x="8299" y="13215"/>
                    <a:pt x="8359" y="13245"/>
                  </a:cubicBezTo>
                  <a:lnTo>
                    <a:pt x="14834" y="17014"/>
                  </a:lnTo>
                  <a:cubicBezTo>
                    <a:pt x="14864" y="17044"/>
                    <a:pt x="14894" y="17044"/>
                    <a:pt x="14925" y="17044"/>
                  </a:cubicBezTo>
                  <a:cubicBezTo>
                    <a:pt x="14955" y="17044"/>
                    <a:pt x="14986" y="17044"/>
                    <a:pt x="15016" y="17014"/>
                  </a:cubicBezTo>
                  <a:lnTo>
                    <a:pt x="15046" y="17014"/>
                  </a:lnTo>
                  <a:lnTo>
                    <a:pt x="16779" y="15981"/>
                  </a:lnTo>
                  <a:cubicBezTo>
                    <a:pt x="16840" y="15950"/>
                    <a:pt x="16870" y="15889"/>
                    <a:pt x="16870" y="15798"/>
                  </a:cubicBezTo>
                  <a:lnTo>
                    <a:pt x="16870" y="12181"/>
                  </a:lnTo>
                  <a:cubicBezTo>
                    <a:pt x="16870" y="12120"/>
                    <a:pt x="16870" y="12090"/>
                    <a:pt x="16840" y="12060"/>
                  </a:cubicBezTo>
                  <a:cubicBezTo>
                    <a:pt x="16840" y="12060"/>
                    <a:pt x="16809" y="12029"/>
                    <a:pt x="16809" y="12029"/>
                  </a:cubicBezTo>
                  <a:lnTo>
                    <a:pt x="16779" y="11999"/>
                  </a:lnTo>
                  <a:lnTo>
                    <a:pt x="10244" y="8321"/>
                  </a:lnTo>
                  <a:cubicBezTo>
                    <a:pt x="10214" y="8306"/>
                    <a:pt x="10183" y="8298"/>
                    <a:pt x="10153" y="8298"/>
                  </a:cubicBezTo>
                  <a:cubicBezTo>
                    <a:pt x="10122" y="8298"/>
                    <a:pt x="10092" y="8306"/>
                    <a:pt x="10062" y="8321"/>
                  </a:cubicBezTo>
                  <a:lnTo>
                    <a:pt x="8967" y="8838"/>
                  </a:lnTo>
                  <a:lnTo>
                    <a:pt x="8967" y="3914"/>
                  </a:lnTo>
                  <a:cubicBezTo>
                    <a:pt x="8967" y="3883"/>
                    <a:pt x="8967" y="3853"/>
                    <a:pt x="8937" y="3853"/>
                  </a:cubicBezTo>
                  <a:cubicBezTo>
                    <a:pt x="8937" y="3822"/>
                    <a:pt x="8937" y="3822"/>
                    <a:pt x="8937" y="3822"/>
                  </a:cubicBezTo>
                  <a:cubicBezTo>
                    <a:pt x="8937" y="3792"/>
                    <a:pt x="8906" y="3792"/>
                    <a:pt x="8876" y="3762"/>
                  </a:cubicBezTo>
                  <a:lnTo>
                    <a:pt x="2523" y="23"/>
                  </a:lnTo>
                  <a:cubicBezTo>
                    <a:pt x="2493" y="8"/>
                    <a:pt x="2463" y="0"/>
                    <a:pt x="24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8099400" y="2301225"/>
              <a:ext cx="404300" cy="331900"/>
            </a:xfrm>
            <a:custGeom>
              <a:avLst/>
              <a:gdLst/>
              <a:ahLst/>
              <a:cxnLst/>
              <a:rect l="l" t="t" r="r" b="b"/>
              <a:pathLst>
                <a:path w="16172" h="13276" extrusionOk="0">
                  <a:moveTo>
                    <a:pt x="1855" y="418"/>
                  </a:moveTo>
                  <a:lnTo>
                    <a:pt x="8025" y="3914"/>
                  </a:lnTo>
                  <a:lnTo>
                    <a:pt x="6657" y="4613"/>
                  </a:lnTo>
                  <a:lnTo>
                    <a:pt x="3861" y="2971"/>
                  </a:lnTo>
                  <a:lnTo>
                    <a:pt x="2159" y="1968"/>
                  </a:lnTo>
                  <a:lnTo>
                    <a:pt x="609" y="1056"/>
                  </a:lnTo>
                  <a:lnTo>
                    <a:pt x="1855" y="418"/>
                  </a:lnTo>
                  <a:close/>
                  <a:moveTo>
                    <a:pt x="396" y="1391"/>
                  </a:moveTo>
                  <a:lnTo>
                    <a:pt x="1855" y="2242"/>
                  </a:lnTo>
                  <a:lnTo>
                    <a:pt x="1855" y="5585"/>
                  </a:lnTo>
                  <a:lnTo>
                    <a:pt x="396" y="4704"/>
                  </a:lnTo>
                  <a:lnTo>
                    <a:pt x="396" y="1391"/>
                  </a:lnTo>
                  <a:close/>
                  <a:moveTo>
                    <a:pt x="8238" y="5525"/>
                  </a:moveTo>
                  <a:lnTo>
                    <a:pt x="8238" y="5585"/>
                  </a:lnTo>
                  <a:lnTo>
                    <a:pt x="8177" y="5555"/>
                  </a:lnTo>
                  <a:lnTo>
                    <a:pt x="8238" y="5525"/>
                  </a:lnTo>
                  <a:close/>
                  <a:moveTo>
                    <a:pt x="3952" y="3458"/>
                  </a:moveTo>
                  <a:lnTo>
                    <a:pt x="6475" y="4917"/>
                  </a:lnTo>
                  <a:lnTo>
                    <a:pt x="6475" y="8260"/>
                  </a:lnTo>
                  <a:lnTo>
                    <a:pt x="3952" y="6801"/>
                  </a:lnTo>
                  <a:lnTo>
                    <a:pt x="3952" y="3458"/>
                  </a:lnTo>
                  <a:close/>
                  <a:moveTo>
                    <a:pt x="8238" y="4218"/>
                  </a:moveTo>
                  <a:lnTo>
                    <a:pt x="8238" y="5099"/>
                  </a:lnTo>
                  <a:lnTo>
                    <a:pt x="7691" y="5373"/>
                  </a:lnTo>
                  <a:lnTo>
                    <a:pt x="7660" y="5373"/>
                  </a:lnTo>
                  <a:cubicBezTo>
                    <a:pt x="7660" y="5403"/>
                    <a:pt x="7630" y="5403"/>
                    <a:pt x="7630" y="5433"/>
                  </a:cubicBezTo>
                  <a:lnTo>
                    <a:pt x="7600" y="5464"/>
                  </a:lnTo>
                  <a:cubicBezTo>
                    <a:pt x="7600" y="5464"/>
                    <a:pt x="7600" y="5494"/>
                    <a:pt x="7600" y="5525"/>
                  </a:cubicBezTo>
                  <a:lnTo>
                    <a:pt x="7600" y="7835"/>
                  </a:lnTo>
                  <a:lnTo>
                    <a:pt x="6870" y="8260"/>
                  </a:lnTo>
                  <a:lnTo>
                    <a:pt x="6870" y="4947"/>
                  </a:lnTo>
                  <a:lnTo>
                    <a:pt x="8238" y="4218"/>
                  </a:lnTo>
                  <a:close/>
                  <a:moveTo>
                    <a:pt x="9454" y="4917"/>
                  </a:moveTo>
                  <a:lnTo>
                    <a:pt x="15594" y="8382"/>
                  </a:lnTo>
                  <a:lnTo>
                    <a:pt x="14256" y="9081"/>
                  </a:lnTo>
                  <a:lnTo>
                    <a:pt x="11460" y="7439"/>
                  </a:lnTo>
                  <a:lnTo>
                    <a:pt x="11430" y="7439"/>
                  </a:lnTo>
                  <a:lnTo>
                    <a:pt x="9758" y="6467"/>
                  </a:lnTo>
                  <a:lnTo>
                    <a:pt x="9727" y="6467"/>
                  </a:lnTo>
                  <a:lnTo>
                    <a:pt x="8603" y="5798"/>
                  </a:lnTo>
                  <a:lnTo>
                    <a:pt x="8603" y="5312"/>
                  </a:lnTo>
                  <a:lnTo>
                    <a:pt x="9454" y="4917"/>
                  </a:lnTo>
                  <a:close/>
                  <a:moveTo>
                    <a:pt x="7964" y="5859"/>
                  </a:moveTo>
                  <a:lnTo>
                    <a:pt x="8299" y="6072"/>
                  </a:lnTo>
                  <a:cubicBezTo>
                    <a:pt x="8329" y="6072"/>
                    <a:pt x="8329" y="6102"/>
                    <a:pt x="8360" y="6102"/>
                  </a:cubicBezTo>
                  <a:lnTo>
                    <a:pt x="9454" y="6740"/>
                  </a:lnTo>
                  <a:lnTo>
                    <a:pt x="9454" y="10054"/>
                  </a:lnTo>
                  <a:lnTo>
                    <a:pt x="7964" y="9202"/>
                  </a:lnTo>
                  <a:lnTo>
                    <a:pt x="7964" y="5859"/>
                  </a:lnTo>
                  <a:close/>
                  <a:moveTo>
                    <a:pt x="11551" y="7956"/>
                  </a:moveTo>
                  <a:lnTo>
                    <a:pt x="14044" y="9415"/>
                  </a:lnTo>
                  <a:lnTo>
                    <a:pt x="14044" y="12759"/>
                  </a:lnTo>
                  <a:lnTo>
                    <a:pt x="11551" y="11269"/>
                  </a:lnTo>
                  <a:lnTo>
                    <a:pt x="11551" y="7956"/>
                  </a:lnTo>
                  <a:close/>
                  <a:moveTo>
                    <a:pt x="15807" y="8716"/>
                  </a:moveTo>
                  <a:lnTo>
                    <a:pt x="15807" y="11908"/>
                  </a:lnTo>
                  <a:lnTo>
                    <a:pt x="14439" y="12759"/>
                  </a:lnTo>
                  <a:lnTo>
                    <a:pt x="14439" y="9415"/>
                  </a:lnTo>
                  <a:lnTo>
                    <a:pt x="15807" y="8716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74"/>
                  </a:lnTo>
                  <a:cubicBezTo>
                    <a:pt x="62" y="904"/>
                    <a:pt x="62" y="904"/>
                    <a:pt x="31" y="935"/>
                  </a:cubicBezTo>
                  <a:lnTo>
                    <a:pt x="31" y="965"/>
                  </a:lnTo>
                  <a:cubicBezTo>
                    <a:pt x="1" y="965"/>
                    <a:pt x="1" y="996"/>
                    <a:pt x="1" y="1026"/>
                  </a:cubicBezTo>
                  <a:lnTo>
                    <a:pt x="1" y="4825"/>
                  </a:lnTo>
                  <a:cubicBezTo>
                    <a:pt x="1" y="4886"/>
                    <a:pt x="31" y="4947"/>
                    <a:pt x="92" y="4977"/>
                  </a:cubicBezTo>
                  <a:lnTo>
                    <a:pt x="3648" y="7075"/>
                  </a:lnTo>
                  <a:lnTo>
                    <a:pt x="3679" y="7075"/>
                  </a:lnTo>
                  <a:lnTo>
                    <a:pt x="6566" y="8747"/>
                  </a:lnTo>
                  <a:cubicBezTo>
                    <a:pt x="6597" y="8777"/>
                    <a:pt x="6627" y="8777"/>
                    <a:pt x="6657" y="8777"/>
                  </a:cubicBezTo>
                  <a:cubicBezTo>
                    <a:pt x="6688" y="8777"/>
                    <a:pt x="6718" y="8777"/>
                    <a:pt x="6749" y="8747"/>
                  </a:cubicBezTo>
                  <a:lnTo>
                    <a:pt x="7569" y="8260"/>
                  </a:lnTo>
                  <a:lnTo>
                    <a:pt x="7569" y="9294"/>
                  </a:lnTo>
                  <a:cubicBezTo>
                    <a:pt x="7569" y="9385"/>
                    <a:pt x="7600" y="9446"/>
                    <a:pt x="7660" y="9476"/>
                  </a:cubicBezTo>
                  <a:lnTo>
                    <a:pt x="14135" y="13245"/>
                  </a:lnTo>
                  <a:cubicBezTo>
                    <a:pt x="14165" y="13245"/>
                    <a:pt x="14196" y="13275"/>
                    <a:pt x="14226" y="13275"/>
                  </a:cubicBezTo>
                  <a:cubicBezTo>
                    <a:pt x="14287" y="13275"/>
                    <a:pt x="14317" y="13245"/>
                    <a:pt x="14348" y="13245"/>
                  </a:cubicBezTo>
                  <a:lnTo>
                    <a:pt x="16080" y="12181"/>
                  </a:lnTo>
                  <a:cubicBezTo>
                    <a:pt x="16141" y="12151"/>
                    <a:pt x="16171" y="12090"/>
                    <a:pt x="16171" y="12029"/>
                  </a:cubicBezTo>
                  <a:lnTo>
                    <a:pt x="16171" y="8382"/>
                  </a:lnTo>
                  <a:cubicBezTo>
                    <a:pt x="16171" y="8351"/>
                    <a:pt x="16171" y="8291"/>
                    <a:pt x="16141" y="8260"/>
                  </a:cubicBezTo>
                  <a:lnTo>
                    <a:pt x="16110" y="8260"/>
                  </a:lnTo>
                  <a:cubicBezTo>
                    <a:pt x="16110" y="8230"/>
                    <a:pt x="16110" y="8230"/>
                    <a:pt x="16080" y="8230"/>
                  </a:cubicBezTo>
                  <a:lnTo>
                    <a:pt x="9545" y="4522"/>
                  </a:lnTo>
                  <a:cubicBezTo>
                    <a:pt x="9515" y="4506"/>
                    <a:pt x="9484" y="4499"/>
                    <a:pt x="9454" y="4499"/>
                  </a:cubicBezTo>
                  <a:cubicBezTo>
                    <a:pt x="9423" y="4499"/>
                    <a:pt x="9393" y="4506"/>
                    <a:pt x="9363" y="4522"/>
                  </a:cubicBezTo>
                  <a:lnTo>
                    <a:pt x="8603" y="4886"/>
                  </a:lnTo>
                  <a:lnTo>
                    <a:pt x="8603" y="3914"/>
                  </a:lnTo>
                  <a:cubicBezTo>
                    <a:pt x="8603" y="3883"/>
                    <a:pt x="8603" y="3853"/>
                    <a:pt x="8572" y="3822"/>
                  </a:cubicBezTo>
                  <a:cubicBezTo>
                    <a:pt x="8572" y="3822"/>
                    <a:pt x="8572" y="3822"/>
                    <a:pt x="8572" y="3792"/>
                  </a:cubicBezTo>
                  <a:cubicBezTo>
                    <a:pt x="8572" y="3792"/>
                    <a:pt x="8542" y="3762"/>
                    <a:pt x="8512" y="3762"/>
                  </a:cubicBezTo>
                  <a:lnTo>
                    <a:pt x="8512" y="3731"/>
                  </a:lnTo>
                  <a:lnTo>
                    <a:pt x="1976" y="23"/>
                  </a:lnTo>
                  <a:cubicBezTo>
                    <a:pt x="1946" y="8"/>
                    <a:pt x="1916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8300775" y="1966100"/>
              <a:ext cx="129975" cy="254400"/>
            </a:xfrm>
            <a:custGeom>
              <a:avLst/>
              <a:gdLst/>
              <a:ahLst/>
              <a:cxnLst/>
              <a:rect l="l" t="t" r="r" b="b"/>
              <a:pathLst>
                <a:path w="5199" h="10176" extrusionOk="0">
                  <a:moveTo>
                    <a:pt x="2569" y="403"/>
                  </a:moveTo>
                  <a:cubicBezTo>
                    <a:pt x="2941" y="403"/>
                    <a:pt x="3314" y="479"/>
                    <a:pt x="3587" y="631"/>
                  </a:cubicBezTo>
                  <a:cubicBezTo>
                    <a:pt x="3830" y="783"/>
                    <a:pt x="3952" y="935"/>
                    <a:pt x="3952" y="1118"/>
                  </a:cubicBezTo>
                  <a:cubicBezTo>
                    <a:pt x="3952" y="1270"/>
                    <a:pt x="3861" y="1422"/>
                    <a:pt x="3678" y="1543"/>
                  </a:cubicBezTo>
                  <a:cubicBezTo>
                    <a:pt x="3648" y="1543"/>
                    <a:pt x="3618" y="1574"/>
                    <a:pt x="3587" y="1604"/>
                  </a:cubicBezTo>
                  <a:cubicBezTo>
                    <a:pt x="3466" y="1665"/>
                    <a:pt x="3344" y="1726"/>
                    <a:pt x="3192" y="1756"/>
                  </a:cubicBezTo>
                  <a:cubicBezTo>
                    <a:pt x="2995" y="1802"/>
                    <a:pt x="2782" y="1824"/>
                    <a:pt x="2569" y="1824"/>
                  </a:cubicBezTo>
                  <a:cubicBezTo>
                    <a:pt x="2356" y="1824"/>
                    <a:pt x="2144" y="1802"/>
                    <a:pt x="1946" y="1756"/>
                  </a:cubicBezTo>
                  <a:cubicBezTo>
                    <a:pt x="1794" y="1695"/>
                    <a:pt x="1672" y="1665"/>
                    <a:pt x="1581" y="1604"/>
                  </a:cubicBezTo>
                  <a:cubicBezTo>
                    <a:pt x="1551" y="1574"/>
                    <a:pt x="1520" y="1543"/>
                    <a:pt x="1460" y="1513"/>
                  </a:cubicBezTo>
                  <a:cubicBezTo>
                    <a:pt x="1368" y="1452"/>
                    <a:pt x="1308" y="1391"/>
                    <a:pt x="1277" y="1361"/>
                  </a:cubicBezTo>
                  <a:cubicBezTo>
                    <a:pt x="1277" y="1331"/>
                    <a:pt x="1247" y="1331"/>
                    <a:pt x="1247" y="1300"/>
                  </a:cubicBezTo>
                  <a:cubicBezTo>
                    <a:pt x="1216" y="1239"/>
                    <a:pt x="1186" y="1179"/>
                    <a:pt x="1186" y="1118"/>
                  </a:cubicBezTo>
                  <a:cubicBezTo>
                    <a:pt x="1186" y="935"/>
                    <a:pt x="1308" y="783"/>
                    <a:pt x="1551" y="631"/>
                  </a:cubicBezTo>
                  <a:cubicBezTo>
                    <a:pt x="1824" y="479"/>
                    <a:pt x="2197" y="403"/>
                    <a:pt x="2569" y="403"/>
                  </a:cubicBezTo>
                  <a:close/>
                  <a:moveTo>
                    <a:pt x="1186" y="1786"/>
                  </a:moveTo>
                  <a:cubicBezTo>
                    <a:pt x="1216" y="1817"/>
                    <a:pt x="1216" y="1817"/>
                    <a:pt x="1216" y="1847"/>
                  </a:cubicBezTo>
                  <a:lnTo>
                    <a:pt x="1277" y="1847"/>
                  </a:lnTo>
                  <a:cubicBezTo>
                    <a:pt x="1308" y="1878"/>
                    <a:pt x="1338" y="1908"/>
                    <a:pt x="1368" y="1908"/>
                  </a:cubicBezTo>
                  <a:cubicBezTo>
                    <a:pt x="1520" y="1999"/>
                    <a:pt x="1672" y="2060"/>
                    <a:pt x="1824" y="2121"/>
                  </a:cubicBezTo>
                  <a:cubicBezTo>
                    <a:pt x="2068" y="2182"/>
                    <a:pt x="2318" y="2212"/>
                    <a:pt x="2565" y="2212"/>
                  </a:cubicBezTo>
                  <a:cubicBezTo>
                    <a:pt x="2812" y="2212"/>
                    <a:pt x="3055" y="2182"/>
                    <a:pt x="3283" y="2121"/>
                  </a:cubicBezTo>
                  <a:cubicBezTo>
                    <a:pt x="3466" y="2060"/>
                    <a:pt x="3618" y="1999"/>
                    <a:pt x="3770" y="1938"/>
                  </a:cubicBezTo>
                  <a:cubicBezTo>
                    <a:pt x="3830" y="1908"/>
                    <a:pt x="3861" y="1878"/>
                    <a:pt x="3891" y="1847"/>
                  </a:cubicBezTo>
                  <a:lnTo>
                    <a:pt x="3952" y="1817"/>
                  </a:lnTo>
                  <a:lnTo>
                    <a:pt x="3952" y="2060"/>
                  </a:lnTo>
                  <a:cubicBezTo>
                    <a:pt x="3952" y="2212"/>
                    <a:pt x="3830" y="2394"/>
                    <a:pt x="3587" y="2516"/>
                  </a:cubicBezTo>
                  <a:cubicBezTo>
                    <a:pt x="3527" y="2546"/>
                    <a:pt x="3496" y="2577"/>
                    <a:pt x="3435" y="2607"/>
                  </a:cubicBezTo>
                  <a:cubicBezTo>
                    <a:pt x="3223" y="2698"/>
                    <a:pt x="2979" y="2729"/>
                    <a:pt x="2736" y="2759"/>
                  </a:cubicBezTo>
                  <a:lnTo>
                    <a:pt x="2706" y="2759"/>
                  </a:lnTo>
                  <a:cubicBezTo>
                    <a:pt x="2652" y="2763"/>
                    <a:pt x="2598" y="2765"/>
                    <a:pt x="2544" y="2765"/>
                  </a:cubicBezTo>
                  <a:cubicBezTo>
                    <a:pt x="2174" y="2765"/>
                    <a:pt x="1816" y="2675"/>
                    <a:pt x="1551" y="2516"/>
                  </a:cubicBezTo>
                  <a:cubicBezTo>
                    <a:pt x="1338" y="2394"/>
                    <a:pt x="1216" y="2242"/>
                    <a:pt x="1186" y="2090"/>
                  </a:cubicBezTo>
                  <a:cubicBezTo>
                    <a:pt x="1186" y="2060"/>
                    <a:pt x="1186" y="2030"/>
                    <a:pt x="1186" y="2030"/>
                  </a:cubicBezTo>
                  <a:lnTo>
                    <a:pt x="1186" y="1786"/>
                  </a:lnTo>
                  <a:close/>
                  <a:moveTo>
                    <a:pt x="4286" y="2273"/>
                  </a:moveTo>
                  <a:cubicBezTo>
                    <a:pt x="4682" y="2425"/>
                    <a:pt x="4803" y="3367"/>
                    <a:pt x="4803" y="3732"/>
                  </a:cubicBezTo>
                  <a:lnTo>
                    <a:pt x="4803" y="4279"/>
                  </a:lnTo>
                  <a:cubicBezTo>
                    <a:pt x="4682" y="4400"/>
                    <a:pt x="4317" y="4704"/>
                    <a:pt x="3678" y="4917"/>
                  </a:cubicBezTo>
                  <a:lnTo>
                    <a:pt x="3678" y="2911"/>
                  </a:lnTo>
                  <a:cubicBezTo>
                    <a:pt x="3709" y="2881"/>
                    <a:pt x="3739" y="2881"/>
                    <a:pt x="3770" y="2850"/>
                  </a:cubicBezTo>
                  <a:cubicBezTo>
                    <a:pt x="4043" y="2698"/>
                    <a:pt x="4226" y="2486"/>
                    <a:pt x="4286" y="2273"/>
                  </a:cubicBezTo>
                  <a:close/>
                  <a:moveTo>
                    <a:pt x="852" y="2303"/>
                  </a:moveTo>
                  <a:cubicBezTo>
                    <a:pt x="943" y="2516"/>
                    <a:pt x="1125" y="2698"/>
                    <a:pt x="1368" y="2850"/>
                  </a:cubicBezTo>
                  <a:cubicBezTo>
                    <a:pt x="1672" y="3033"/>
                    <a:pt x="2128" y="3124"/>
                    <a:pt x="2554" y="3154"/>
                  </a:cubicBezTo>
                  <a:lnTo>
                    <a:pt x="2554" y="5069"/>
                  </a:lnTo>
                  <a:cubicBezTo>
                    <a:pt x="1308" y="5069"/>
                    <a:pt x="578" y="4461"/>
                    <a:pt x="396" y="4279"/>
                  </a:cubicBezTo>
                  <a:lnTo>
                    <a:pt x="396" y="3732"/>
                  </a:lnTo>
                  <a:cubicBezTo>
                    <a:pt x="396" y="3458"/>
                    <a:pt x="426" y="2698"/>
                    <a:pt x="730" y="2394"/>
                  </a:cubicBezTo>
                  <a:cubicBezTo>
                    <a:pt x="761" y="2364"/>
                    <a:pt x="821" y="2334"/>
                    <a:pt x="852" y="2303"/>
                  </a:cubicBezTo>
                  <a:close/>
                  <a:moveTo>
                    <a:pt x="3314" y="3033"/>
                  </a:moveTo>
                  <a:lnTo>
                    <a:pt x="3314" y="5008"/>
                  </a:lnTo>
                  <a:cubicBezTo>
                    <a:pt x="3192" y="5039"/>
                    <a:pt x="3071" y="5069"/>
                    <a:pt x="2949" y="5069"/>
                  </a:cubicBezTo>
                  <a:lnTo>
                    <a:pt x="2949" y="3124"/>
                  </a:lnTo>
                  <a:cubicBezTo>
                    <a:pt x="3071" y="3093"/>
                    <a:pt x="3192" y="3063"/>
                    <a:pt x="3314" y="3033"/>
                  </a:cubicBezTo>
                  <a:close/>
                  <a:moveTo>
                    <a:pt x="4803" y="8048"/>
                  </a:moveTo>
                  <a:lnTo>
                    <a:pt x="4803" y="8322"/>
                  </a:lnTo>
                  <a:cubicBezTo>
                    <a:pt x="4803" y="8595"/>
                    <a:pt x="4682" y="8869"/>
                    <a:pt x="4499" y="9051"/>
                  </a:cubicBezTo>
                  <a:cubicBezTo>
                    <a:pt x="4286" y="9233"/>
                    <a:pt x="3922" y="9477"/>
                    <a:pt x="3466" y="9629"/>
                  </a:cubicBezTo>
                  <a:lnTo>
                    <a:pt x="3466" y="8656"/>
                  </a:lnTo>
                  <a:cubicBezTo>
                    <a:pt x="4074" y="8504"/>
                    <a:pt x="4530" y="8261"/>
                    <a:pt x="4803" y="8048"/>
                  </a:cubicBezTo>
                  <a:close/>
                  <a:moveTo>
                    <a:pt x="396" y="8109"/>
                  </a:moveTo>
                  <a:cubicBezTo>
                    <a:pt x="761" y="8352"/>
                    <a:pt x="1429" y="8717"/>
                    <a:pt x="2371" y="8747"/>
                  </a:cubicBezTo>
                  <a:lnTo>
                    <a:pt x="2371" y="9781"/>
                  </a:lnTo>
                  <a:cubicBezTo>
                    <a:pt x="1581" y="9720"/>
                    <a:pt x="1004" y="9355"/>
                    <a:pt x="700" y="9051"/>
                  </a:cubicBezTo>
                  <a:cubicBezTo>
                    <a:pt x="517" y="8869"/>
                    <a:pt x="396" y="8595"/>
                    <a:pt x="396" y="8322"/>
                  </a:cubicBezTo>
                  <a:lnTo>
                    <a:pt x="396" y="8109"/>
                  </a:lnTo>
                  <a:close/>
                  <a:moveTo>
                    <a:pt x="3101" y="8717"/>
                  </a:moveTo>
                  <a:lnTo>
                    <a:pt x="3101" y="9750"/>
                  </a:lnTo>
                  <a:cubicBezTo>
                    <a:pt x="2979" y="9781"/>
                    <a:pt x="2858" y="9781"/>
                    <a:pt x="2767" y="9781"/>
                  </a:cubicBezTo>
                  <a:lnTo>
                    <a:pt x="2767" y="8747"/>
                  </a:lnTo>
                  <a:cubicBezTo>
                    <a:pt x="2858" y="8747"/>
                    <a:pt x="2979" y="8747"/>
                    <a:pt x="3101" y="8717"/>
                  </a:cubicBezTo>
                  <a:close/>
                  <a:moveTo>
                    <a:pt x="2569" y="1"/>
                  </a:moveTo>
                  <a:cubicBezTo>
                    <a:pt x="2136" y="1"/>
                    <a:pt x="1703" y="100"/>
                    <a:pt x="1368" y="297"/>
                  </a:cubicBezTo>
                  <a:cubicBezTo>
                    <a:pt x="1004" y="510"/>
                    <a:pt x="821" y="814"/>
                    <a:pt x="821" y="1118"/>
                  </a:cubicBezTo>
                  <a:lnTo>
                    <a:pt x="821" y="1938"/>
                  </a:lnTo>
                  <a:cubicBezTo>
                    <a:pt x="669" y="1969"/>
                    <a:pt x="548" y="2030"/>
                    <a:pt x="457" y="2151"/>
                  </a:cubicBezTo>
                  <a:cubicBezTo>
                    <a:pt x="1" y="2607"/>
                    <a:pt x="1" y="3610"/>
                    <a:pt x="31" y="3701"/>
                  </a:cubicBezTo>
                  <a:lnTo>
                    <a:pt x="31" y="7622"/>
                  </a:lnTo>
                  <a:cubicBezTo>
                    <a:pt x="1" y="7653"/>
                    <a:pt x="1" y="7683"/>
                    <a:pt x="1" y="7714"/>
                  </a:cubicBezTo>
                  <a:lnTo>
                    <a:pt x="1" y="8322"/>
                  </a:lnTo>
                  <a:cubicBezTo>
                    <a:pt x="1" y="8717"/>
                    <a:pt x="153" y="9051"/>
                    <a:pt x="426" y="9325"/>
                  </a:cubicBezTo>
                  <a:cubicBezTo>
                    <a:pt x="821" y="9720"/>
                    <a:pt x="1520" y="10176"/>
                    <a:pt x="2584" y="10176"/>
                  </a:cubicBezTo>
                  <a:cubicBezTo>
                    <a:pt x="2827" y="10176"/>
                    <a:pt x="3071" y="10145"/>
                    <a:pt x="3314" y="10084"/>
                  </a:cubicBezTo>
                  <a:cubicBezTo>
                    <a:pt x="4013" y="9932"/>
                    <a:pt x="4469" y="9598"/>
                    <a:pt x="4773" y="9325"/>
                  </a:cubicBezTo>
                  <a:cubicBezTo>
                    <a:pt x="5016" y="9081"/>
                    <a:pt x="5198" y="8717"/>
                    <a:pt x="5198" y="8322"/>
                  </a:cubicBezTo>
                  <a:lnTo>
                    <a:pt x="5198" y="3732"/>
                  </a:lnTo>
                  <a:cubicBezTo>
                    <a:pt x="5168" y="3549"/>
                    <a:pt x="5137" y="2060"/>
                    <a:pt x="4347" y="1878"/>
                  </a:cubicBezTo>
                  <a:lnTo>
                    <a:pt x="4347" y="1118"/>
                  </a:lnTo>
                  <a:cubicBezTo>
                    <a:pt x="4347" y="814"/>
                    <a:pt x="4134" y="510"/>
                    <a:pt x="3770" y="297"/>
                  </a:cubicBezTo>
                  <a:cubicBezTo>
                    <a:pt x="3435" y="100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8004425" y="1434950"/>
              <a:ext cx="129200" cy="254400"/>
            </a:xfrm>
            <a:custGeom>
              <a:avLst/>
              <a:gdLst/>
              <a:ahLst/>
              <a:cxnLst/>
              <a:rect l="l" t="t" r="r" b="b"/>
              <a:pathLst>
                <a:path w="5168" h="10176" extrusionOk="0">
                  <a:moveTo>
                    <a:pt x="2569" y="403"/>
                  </a:moveTo>
                  <a:cubicBezTo>
                    <a:pt x="2941" y="403"/>
                    <a:pt x="3313" y="479"/>
                    <a:pt x="3587" y="631"/>
                  </a:cubicBezTo>
                  <a:cubicBezTo>
                    <a:pt x="3830" y="783"/>
                    <a:pt x="3952" y="935"/>
                    <a:pt x="3952" y="1117"/>
                  </a:cubicBezTo>
                  <a:cubicBezTo>
                    <a:pt x="3952" y="1269"/>
                    <a:pt x="3861" y="1421"/>
                    <a:pt x="3678" y="1543"/>
                  </a:cubicBezTo>
                  <a:cubicBezTo>
                    <a:pt x="3678" y="1543"/>
                    <a:pt x="3648" y="1543"/>
                    <a:pt x="3617" y="1573"/>
                  </a:cubicBezTo>
                  <a:lnTo>
                    <a:pt x="3587" y="1604"/>
                  </a:lnTo>
                  <a:cubicBezTo>
                    <a:pt x="3465" y="1664"/>
                    <a:pt x="3344" y="1725"/>
                    <a:pt x="3192" y="1756"/>
                  </a:cubicBezTo>
                  <a:cubicBezTo>
                    <a:pt x="2994" y="1801"/>
                    <a:pt x="2781" y="1824"/>
                    <a:pt x="2569" y="1824"/>
                  </a:cubicBezTo>
                  <a:cubicBezTo>
                    <a:pt x="2356" y="1824"/>
                    <a:pt x="2143" y="1801"/>
                    <a:pt x="1946" y="1756"/>
                  </a:cubicBezTo>
                  <a:cubicBezTo>
                    <a:pt x="1794" y="1695"/>
                    <a:pt x="1672" y="1634"/>
                    <a:pt x="1550" y="1604"/>
                  </a:cubicBezTo>
                  <a:cubicBezTo>
                    <a:pt x="1520" y="1573"/>
                    <a:pt x="1490" y="1543"/>
                    <a:pt x="1459" y="1512"/>
                  </a:cubicBezTo>
                  <a:cubicBezTo>
                    <a:pt x="1368" y="1452"/>
                    <a:pt x="1307" y="1391"/>
                    <a:pt x="1277" y="1360"/>
                  </a:cubicBezTo>
                  <a:cubicBezTo>
                    <a:pt x="1277" y="1330"/>
                    <a:pt x="1247" y="1300"/>
                    <a:pt x="1247" y="1300"/>
                  </a:cubicBezTo>
                  <a:cubicBezTo>
                    <a:pt x="1216" y="1239"/>
                    <a:pt x="1186" y="1178"/>
                    <a:pt x="1186" y="1117"/>
                  </a:cubicBezTo>
                  <a:cubicBezTo>
                    <a:pt x="1186" y="965"/>
                    <a:pt x="1307" y="783"/>
                    <a:pt x="1550" y="631"/>
                  </a:cubicBezTo>
                  <a:cubicBezTo>
                    <a:pt x="1824" y="479"/>
                    <a:pt x="2196" y="403"/>
                    <a:pt x="2569" y="403"/>
                  </a:cubicBezTo>
                  <a:close/>
                  <a:moveTo>
                    <a:pt x="3952" y="1816"/>
                  </a:moveTo>
                  <a:lnTo>
                    <a:pt x="3952" y="2060"/>
                  </a:lnTo>
                  <a:cubicBezTo>
                    <a:pt x="3952" y="2211"/>
                    <a:pt x="3800" y="2394"/>
                    <a:pt x="3587" y="2515"/>
                  </a:cubicBezTo>
                  <a:cubicBezTo>
                    <a:pt x="3526" y="2546"/>
                    <a:pt x="3465" y="2576"/>
                    <a:pt x="3405" y="2607"/>
                  </a:cubicBezTo>
                  <a:cubicBezTo>
                    <a:pt x="3222" y="2698"/>
                    <a:pt x="2979" y="2759"/>
                    <a:pt x="2736" y="2759"/>
                  </a:cubicBezTo>
                  <a:cubicBezTo>
                    <a:pt x="2678" y="2762"/>
                    <a:pt x="2621" y="2764"/>
                    <a:pt x="2564" y="2764"/>
                  </a:cubicBezTo>
                  <a:cubicBezTo>
                    <a:pt x="2174" y="2764"/>
                    <a:pt x="1816" y="2675"/>
                    <a:pt x="1550" y="2515"/>
                  </a:cubicBezTo>
                  <a:cubicBezTo>
                    <a:pt x="1338" y="2394"/>
                    <a:pt x="1186" y="2242"/>
                    <a:pt x="1186" y="2090"/>
                  </a:cubicBezTo>
                  <a:cubicBezTo>
                    <a:pt x="1186" y="2090"/>
                    <a:pt x="1186" y="2060"/>
                    <a:pt x="1186" y="2060"/>
                  </a:cubicBezTo>
                  <a:lnTo>
                    <a:pt x="1186" y="1816"/>
                  </a:lnTo>
                  <a:cubicBezTo>
                    <a:pt x="1216" y="1816"/>
                    <a:pt x="1216" y="1847"/>
                    <a:pt x="1247" y="1847"/>
                  </a:cubicBezTo>
                  <a:cubicBezTo>
                    <a:pt x="1277" y="1877"/>
                    <a:pt x="1307" y="1908"/>
                    <a:pt x="1368" y="1938"/>
                  </a:cubicBezTo>
                  <a:cubicBezTo>
                    <a:pt x="1490" y="1999"/>
                    <a:pt x="1642" y="2060"/>
                    <a:pt x="1824" y="2120"/>
                  </a:cubicBezTo>
                  <a:cubicBezTo>
                    <a:pt x="2067" y="2181"/>
                    <a:pt x="2318" y="2211"/>
                    <a:pt x="2565" y="2211"/>
                  </a:cubicBezTo>
                  <a:cubicBezTo>
                    <a:pt x="2812" y="2211"/>
                    <a:pt x="3055" y="2181"/>
                    <a:pt x="3283" y="2120"/>
                  </a:cubicBezTo>
                  <a:cubicBezTo>
                    <a:pt x="3465" y="2090"/>
                    <a:pt x="3617" y="2029"/>
                    <a:pt x="3769" y="1938"/>
                  </a:cubicBezTo>
                  <a:lnTo>
                    <a:pt x="3830" y="1908"/>
                  </a:lnTo>
                  <a:cubicBezTo>
                    <a:pt x="3861" y="1877"/>
                    <a:pt x="3861" y="1877"/>
                    <a:pt x="3891" y="1847"/>
                  </a:cubicBezTo>
                  <a:lnTo>
                    <a:pt x="3952" y="181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38"/>
                    <a:pt x="3070" y="5069"/>
                    <a:pt x="2949" y="5069"/>
                  </a:cubicBezTo>
                  <a:lnTo>
                    <a:pt x="2949" y="312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61"/>
                  </a:lnTo>
                  <a:cubicBezTo>
                    <a:pt x="4712" y="7652"/>
                    <a:pt x="4195" y="8169"/>
                    <a:pt x="3253" y="8321"/>
                  </a:cubicBezTo>
                  <a:cubicBezTo>
                    <a:pt x="3009" y="8351"/>
                    <a:pt x="2797" y="8382"/>
                    <a:pt x="2584" y="8382"/>
                  </a:cubicBezTo>
                  <a:cubicBezTo>
                    <a:pt x="1307" y="8382"/>
                    <a:pt x="578" y="7804"/>
                    <a:pt x="395" y="7622"/>
                  </a:cubicBezTo>
                  <a:lnTo>
                    <a:pt x="395" y="4795"/>
                  </a:lnTo>
                  <a:cubicBezTo>
                    <a:pt x="791" y="5069"/>
                    <a:pt x="1520" y="5464"/>
                    <a:pt x="2584" y="5464"/>
                  </a:cubicBezTo>
                  <a:lnTo>
                    <a:pt x="2766" y="5464"/>
                  </a:lnTo>
                  <a:cubicBezTo>
                    <a:pt x="3009" y="5464"/>
                    <a:pt x="3283" y="5433"/>
                    <a:pt x="3526" y="5373"/>
                  </a:cubicBezTo>
                  <a:cubicBezTo>
                    <a:pt x="4104" y="5221"/>
                    <a:pt x="4529" y="4977"/>
                    <a:pt x="4803" y="4765"/>
                  </a:cubicBezTo>
                  <a:close/>
                  <a:moveTo>
                    <a:pt x="3070" y="8747"/>
                  </a:moveTo>
                  <a:lnTo>
                    <a:pt x="3070" y="9750"/>
                  </a:lnTo>
                  <a:cubicBezTo>
                    <a:pt x="2979" y="9780"/>
                    <a:pt x="2857" y="9780"/>
                    <a:pt x="2766" y="9780"/>
                  </a:cubicBezTo>
                  <a:lnTo>
                    <a:pt x="2766" y="8747"/>
                  </a:lnTo>
                  <a:close/>
                  <a:moveTo>
                    <a:pt x="2569" y="0"/>
                  </a:moveTo>
                  <a:cubicBezTo>
                    <a:pt x="2136" y="0"/>
                    <a:pt x="1702" y="99"/>
                    <a:pt x="1368" y="297"/>
                  </a:cubicBezTo>
                  <a:cubicBezTo>
                    <a:pt x="1003" y="509"/>
                    <a:pt x="821" y="813"/>
                    <a:pt x="821" y="1117"/>
                  </a:cubicBezTo>
                  <a:lnTo>
                    <a:pt x="791" y="1938"/>
                  </a:lnTo>
                  <a:cubicBezTo>
                    <a:pt x="669" y="1968"/>
                    <a:pt x="547" y="2029"/>
                    <a:pt x="456" y="2151"/>
                  </a:cubicBezTo>
                  <a:cubicBezTo>
                    <a:pt x="0" y="2607"/>
                    <a:pt x="0" y="3610"/>
                    <a:pt x="0" y="3731"/>
                  </a:cubicBezTo>
                  <a:lnTo>
                    <a:pt x="0" y="7622"/>
                  </a:lnTo>
                  <a:cubicBezTo>
                    <a:pt x="0" y="7652"/>
                    <a:pt x="0" y="7683"/>
                    <a:pt x="0" y="771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324"/>
                  </a:cubicBezTo>
                  <a:cubicBezTo>
                    <a:pt x="821" y="9719"/>
                    <a:pt x="1520" y="10175"/>
                    <a:pt x="2584" y="10175"/>
                  </a:cubicBezTo>
                  <a:cubicBezTo>
                    <a:pt x="2827" y="10175"/>
                    <a:pt x="3070" y="10145"/>
                    <a:pt x="3313" y="10084"/>
                  </a:cubicBezTo>
                  <a:cubicBezTo>
                    <a:pt x="3982" y="9932"/>
                    <a:pt x="4468" y="9567"/>
                    <a:pt x="4742" y="9324"/>
                  </a:cubicBezTo>
                  <a:cubicBezTo>
                    <a:pt x="5016" y="9081"/>
                    <a:pt x="5168" y="8716"/>
                    <a:pt x="5168" y="8321"/>
                  </a:cubicBezTo>
                  <a:lnTo>
                    <a:pt x="5168" y="3701"/>
                  </a:lnTo>
                  <a:cubicBezTo>
                    <a:pt x="5168" y="3549"/>
                    <a:pt x="5107" y="2060"/>
                    <a:pt x="4316" y="1877"/>
                  </a:cubicBezTo>
                  <a:lnTo>
                    <a:pt x="4316" y="1117"/>
                  </a:lnTo>
                  <a:cubicBezTo>
                    <a:pt x="4316" y="813"/>
                    <a:pt x="4134" y="509"/>
                    <a:pt x="3769" y="297"/>
                  </a:cubicBezTo>
                  <a:cubicBezTo>
                    <a:pt x="3435" y="99"/>
                    <a:pt x="3002" y="0"/>
                    <a:pt x="25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8144250" y="1520050"/>
              <a:ext cx="129200" cy="253650"/>
            </a:xfrm>
            <a:custGeom>
              <a:avLst/>
              <a:gdLst/>
              <a:ahLst/>
              <a:cxnLst/>
              <a:rect l="l" t="t" r="r" b="b"/>
              <a:pathLst>
                <a:path w="5168" h="10146" extrusionOk="0">
                  <a:moveTo>
                    <a:pt x="2557" y="380"/>
                  </a:moveTo>
                  <a:cubicBezTo>
                    <a:pt x="2926" y="380"/>
                    <a:pt x="3298" y="464"/>
                    <a:pt x="3587" y="631"/>
                  </a:cubicBezTo>
                  <a:cubicBezTo>
                    <a:pt x="3830" y="753"/>
                    <a:pt x="3952" y="935"/>
                    <a:pt x="3952" y="1087"/>
                  </a:cubicBezTo>
                  <a:cubicBezTo>
                    <a:pt x="3952" y="1239"/>
                    <a:pt x="3860" y="1391"/>
                    <a:pt x="3678" y="1513"/>
                  </a:cubicBezTo>
                  <a:cubicBezTo>
                    <a:pt x="3648" y="1513"/>
                    <a:pt x="3648" y="1543"/>
                    <a:pt x="3617" y="1543"/>
                  </a:cubicBezTo>
                  <a:lnTo>
                    <a:pt x="3587" y="1573"/>
                  </a:lnTo>
                  <a:cubicBezTo>
                    <a:pt x="3465" y="1634"/>
                    <a:pt x="3344" y="1695"/>
                    <a:pt x="3192" y="1725"/>
                  </a:cubicBezTo>
                  <a:cubicBezTo>
                    <a:pt x="2994" y="1786"/>
                    <a:pt x="2781" y="1817"/>
                    <a:pt x="2569" y="1817"/>
                  </a:cubicBezTo>
                  <a:cubicBezTo>
                    <a:pt x="2356" y="1817"/>
                    <a:pt x="2143" y="1786"/>
                    <a:pt x="1945" y="1725"/>
                  </a:cubicBezTo>
                  <a:cubicBezTo>
                    <a:pt x="1763" y="1665"/>
                    <a:pt x="1641" y="1634"/>
                    <a:pt x="1550" y="1573"/>
                  </a:cubicBezTo>
                  <a:cubicBezTo>
                    <a:pt x="1520" y="1543"/>
                    <a:pt x="1489" y="1543"/>
                    <a:pt x="1459" y="1513"/>
                  </a:cubicBezTo>
                  <a:cubicBezTo>
                    <a:pt x="1368" y="1452"/>
                    <a:pt x="1307" y="1391"/>
                    <a:pt x="1277" y="1330"/>
                  </a:cubicBezTo>
                  <a:cubicBezTo>
                    <a:pt x="1246" y="1300"/>
                    <a:pt x="1246" y="1300"/>
                    <a:pt x="1246" y="1270"/>
                  </a:cubicBezTo>
                  <a:cubicBezTo>
                    <a:pt x="1216" y="1209"/>
                    <a:pt x="1186" y="1148"/>
                    <a:pt x="1186" y="1087"/>
                  </a:cubicBezTo>
                  <a:cubicBezTo>
                    <a:pt x="1186" y="935"/>
                    <a:pt x="1307" y="753"/>
                    <a:pt x="1550" y="631"/>
                  </a:cubicBezTo>
                  <a:cubicBezTo>
                    <a:pt x="1824" y="464"/>
                    <a:pt x="2189" y="380"/>
                    <a:pt x="2557" y="380"/>
                  </a:cubicBezTo>
                  <a:close/>
                  <a:moveTo>
                    <a:pt x="1186" y="1786"/>
                  </a:moveTo>
                  <a:cubicBezTo>
                    <a:pt x="1186" y="1817"/>
                    <a:pt x="1216" y="1817"/>
                    <a:pt x="1246" y="1847"/>
                  </a:cubicBezTo>
                  <a:cubicBezTo>
                    <a:pt x="1277" y="1877"/>
                    <a:pt x="1307" y="1877"/>
                    <a:pt x="1368" y="1908"/>
                  </a:cubicBezTo>
                  <a:cubicBezTo>
                    <a:pt x="1489" y="1999"/>
                    <a:pt x="1641" y="2060"/>
                    <a:pt x="1824" y="2121"/>
                  </a:cubicBezTo>
                  <a:cubicBezTo>
                    <a:pt x="2067" y="2181"/>
                    <a:pt x="2318" y="2212"/>
                    <a:pt x="2565" y="2212"/>
                  </a:cubicBezTo>
                  <a:cubicBezTo>
                    <a:pt x="2812" y="2212"/>
                    <a:pt x="3055" y="2181"/>
                    <a:pt x="3283" y="2121"/>
                  </a:cubicBezTo>
                  <a:cubicBezTo>
                    <a:pt x="3465" y="2060"/>
                    <a:pt x="3617" y="1999"/>
                    <a:pt x="3769" y="1908"/>
                  </a:cubicBezTo>
                  <a:lnTo>
                    <a:pt x="3830" y="1877"/>
                  </a:lnTo>
                  <a:cubicBezTo>
                    <a:pt x="3860" y="1877"/>
                    <a:pt x="3860" y="1847"/>
                    <a:pt x="3891" y="1847"/>
                  </a:cubicBezTo>
                  <a:cubicBezTo>
                    <a:pt x="3921" y="1817"/>
                    <a:pt x="3921" y="1817"/>
                    <a:pt x="3952" y="1817"/>
                  </a:cubicBezTo>
                  <a:lnTo>
                    <a:pt x="3952" y="2029"/>
                  </a:lnTo>
                  <a:cubicBezTo>
                    <a:pt x="3952" y="2212"/>
                    <a:pt x="3800" y="2364"/>
                    <a:pt x="3587" y="2516"/>
                  </a:cubicBezTo>
                  <a:cubicBezTo>
                    <a:pt x="3526" y="2546"/>
                    <a:pt x="3465" y="2577"/>
                    <a:pt x="3435" y="2577"/>
                  </a:cubicBezTo>
                  <a:cubicBezTo>
                    <a:pt x="3222" y="2668"/>
                    <a:pt x="2979" y="2729"/>
                    <a:pt x="2736" y="2759"/>
                  </a:cubicBezTo>
                  <a:lnTo>
                    <a:pt x="2705" y="2759"/>
                  </a:lnTo>
                  <a:cubicBezTo>
                    <a:pt x="2249" y="2759"/>
                    <a:pt x="1824" y="2698"/>
                    <a:pt x="1550" y="2516"/>
                  </a:cubicBezTo>
                  <a:cubicBezTo>
                    <a:pt x="1338" y="2394"/>
                    <a:pt x="1186" y="2242"/>
                    <a:pt x="1186" y="2060"/>
                  </a:cubicBezTo>
                  <a:cubicBezTo>
                    <a:pt x="1186" y="2060"/>
                    <a:pt x="1186" y="2029"/>
                    <a:pt x="1186" y="2029"/>
                  </a:cubicBezTo>
                  <a:lnTo>
                    <a:pt x="1186" y="178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08"/>
                    <a:pt x="3070" y="5039"/>
                    <a:pt x="2918" y="5039"/>
                  </a:cubicBezTo>
                  <a:lnTo>
                    <a:pt x="2918" y="309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31"/>
                  </a:lnTo>
                  <a:cubicBezTo>
                    <a:pt x="4681" y="7653"/>
                    <a:pt x="4164" y="8139"/>
                    <a:pt x="3252" y="8321"/>
                  </a:cubicBezTo>
                  <a:cubicBezTo>
                    <a:pt x="3009" y="8352"/>
                    <a:pt x="2796" y="8382"/>
                    <a:pt x="2553" y="8382"/>
                  </a:cubicBezTo>
                  <a:cubicBezTo>
                    <a:pt x="1307" y="8382"/>
                    <a:pt x="578" y="7774"/>
                    <a:pt x="395" y="7592"/>
                  </a:cubicBezTo>
                  <a:lnTo>
                    <a:pt x="395" y="4765"/>
                  </a:lnTo>
                  <a:cubicBezTo>
                    <a:pt x="790" y="5069"/>
                    <a:pt x="1520" y="5464"/>
                    <a:pt x="2584" y="5464"/>
                  </a:cubicBezTo>
                  <a:lnTo>
                    <a:pt x="2736" y="5464"/>
                  </a:lnTo>
                  <a:cubicBezTo>
                    <a:pt x="2736" y="5464"/>
                    <a:pt x="2736" y="5434"/>
                    <a:pt x="2766" y="5434"/>
                  </a:cubicBezTo>
                  <a:cubicBezTo>
                    <a:pt x="3040" y="5434"/>
                    <a:pt x="3283" y="5403"/>
                    <a:pt x="3526" y="5343"/>
                  </a:cubicBezTo>
                  <a:cubicBezTo>
                    <a:pt x="4104" y="5191"/>
                    <a:pt x="4529" y="4947"/>
                    <a:pt x="4803" y="4765"/>
                  </a:cubicBezTo>
                  <a:close/>
                  <a:moveTo>
                    <a:pt x="3070" y="8716"/>
                  </a:moveTo>
                  <a:lnTo>
                    <a:pt x="3070" y="9720"/>
                  </a:lnTo>
                  <a:cubicBezTo>
                    <a:pt x="2979" y="9750"/>
                    <a:pt x="2857" y="9750"/>
                    <a:pt x="2766" y="9780"/>
                  </a:cubicBezTo>
                  <a:lnTo>
                    <a:pt x="2766" y="8747"/>
                  </a:lnTo>
                  <a:cubicBezTo>
                    <a:pt x="2857" y="8747"/>
                    <a:pt x="2979" y="8716"/>
                    <a:pt x="3070" y="8716"/>
                  </a:cubicBezTo>
                  <a:close/>
                  <a:moveTo>
                    <a:pt x="2569" y="1"/>
                  </a:moveTo>
                  <a:cubicBezTo>
                    <a:pt x="2135" y="1"/>
                    <a:pt x="1702" y="99"/>
                    <a:pt x="1368" y="297"/>
                  </a:cubicBezTo>
                  <a:cubicBezTo>
                    <a:pt x="1003" y="479"/>
                    <a:pt x="821" y="783"/>
                    <a:pt x="821" y="1087"/>
                  </a:cubicBezTo>
                  <a:cubicBezTo>
                    <a:pt x="821" y="1087"/>
                    <a:pt x="790" y="1087"/>
                    <a:pt x="790" y="1118"/>
                  </a:cubicBezTo>
                  <a:lnTo>
                    <a:pt x="790" y="1908"/>
                  </a:lnTo>
                  <a:cubicBezTo>
                    <a:pt x="669" y="1969"/>
                    <a:pt x="547" y="2029"/>
                    <a:pt x="456" y="2121"/>
                  </a:cubicBezTo>
                  <a:cubicBezTo>
                    <a:pt x="0" y="2577"/>
                    <a:pt x="0" y="3610"/>
                    <a:pt x="0" y="3701"/>
                  </a:cubicBezTo>
                  <a:lnTo>
                    <a:pt x="0" y="7622"/>
                  </a:lnTo>
                  <a:cubicBezTo>
                    <a:pt x="0" y="7653"/>
                    <a:pt x="0" y="7653"/>
                    <a:pt x="0" y="768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294"/>
                  </a:cubicBezTo>
                  <a:cubicBezTo>
                    <a:pt x="821" y="9689"/>
                    <a:pt x="1520" y="10145"/>
                    <a:pt x="2584" y="10145"/>
                  </a:cubicBezTo>
                  <a:cubicBezTo>
                    <a:pt x="2827" y="10145"/>
                    <a:pt x="3070" y="10115"/>
                    <a:pt x="3313" y="10084"/>
                  </a:cubicBezTo>
                  <a:cubicBezTo>
                    <a:pt x="3982" y="9902"/>
                    <a:pt x="4468" y="9568"/>
                    <a:pt x="4742" y="9294"/>
                  </a:cubicBezTo>
                  <a:cubicBezTo>
                    <a:pt x="5015" y="9051"/>
                    <a:pt x="5167" y="8686"/>
                    <a:pt x="5167" y="8321"/>
                  </a:cubicBezTo>
                  <a:lnTo>
                    <a:pt x="5167" y="3701"/>
                  </a:lnTo>
                  <a:cubicBezTo>
                    <a:pt x="5167" y="3519"/>
                    <a:pt x="5107" y="2029"/>
                    <a:pt x="4316" y="1847"/>
                  </a:cubicBezTo>
                  <a:lnTo>
                    <a:pt x="4316" y="1118"/>
                  </a:lnTo>
                  <a:lnTo>
                    <a:pt x="4316" y="1087"/>
                  </a:lnTo>
                  <a:cubicBezTo>
                    <a:pt x="4316" y="783"/>
                    <a:pt x="4134" y="510"/>
                    <a:pt x="3769" y="297"/>
                  </a:cubicBezTo>
                  <a:cubicBezTo>
                    <a:pt x="3435" y="99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8122200" y="2577625"/>
              <a:ext cx="82850" cy="170250"/>
            </a:xfrm>
            <a:custGeom>
              <a:avLst/>
              <a:gdLst/>
              <a:ahLst/>
              <a:cxnLst/>
              <a:rect l="l" t="t" r="r" b="b"/>
              <a:pathLst>
                <a:path w="3314" h="6810" extrusionOk="0">
                  <a:moveTo>
                    <a:pt x="2919" y="3830"/>
                  </a:moveTo>
                  <a:lnTo>
                    <a:pt x="2919" y="5289"/>
                  </a:lnTo>
                  <a:lnTo>
                    <a:pt x="2919" y="5320"/>
                  </a:lnTo>
                  <a:cubicBezTo>
                    <a:pt x="2888" y="5350"/>
                    <a:pt x="2888" y="5350"/>
                    <a:pt x="2888" y="5381"/>
                  </a:cubicBezTo>
                  <a:lnTo>
                    <a:pt x="3101" y="5441"/>
                  </a:lnTo>
                  <a:lnTo>
                    <a:pt x="2919" y="5441"/>
                  </a:lnTo>
                  <a:cubicBezTo>
                    <a:pt x="2919" y="5441"/>
                    <a:pt x="2919" y="5472"/>
                    <a:pt x="2888" y="5472"/>
                  </a:cubicBezTo>
                  <a:cubicBezTo>
                    <a:pt x="2888" y="5533"/>
                    <a:pt x="2888" y="5593"/>
                    <a:pt x="2858" y="5654"/>
                  </a:cubicBezTo>
                  <a:lnTo>
                    <a:pt x="2827" y="5685"/>
                  </a:lnTo>
                  <a:lnTo>
                    <a:pt x="3010" y="5776"/>
                  </a:lnTo>
                  <a:lnTo>
                    <a:pt x="2827" y="5745"/>
                  </a:lnTo>
                  <a:cubicBezTo>
                    <a:pt x="2797" y="5776"/>
                    <a:pt x="2797" y="5776"/>
                    <a:pt x="2767" y="5806"/>
                  </a:cubicBezTo>
                  <a:cubicBezTo>
                    <a:pt x="2767" y="5837"/>
                    <a:pt x="2767" y="5837"/>
                    <a:pt x="2767" y="5837"/>
                  </a:cubicBezTo>
                  <a:cubicBezTo>
                    <a:pt x="2767" y="5837"/>
                    <a:pt x="2767" y="5837"/>
                    <a:pt x="2767" y="5867"/>
                  </a:cubicBezTo>
                  <a:cubicBezTo>
                    <a:pt x="2736" y="5867"/>
                    <a:pt x="2736" y="5897"/>
                    <a:pt x="2706" y="5928"/>
                  </a:cubicBezTo>
                  <a:cubicBezTo>
                    <a:pt x="2706" y="5928"/>
                    <a:pt x="2675" y="5958"/>
                    <a:pt x="2675" y="5988"/>
                  </a:cubicBezTo>
                  <a:cubicBezTo>
                    <a:pt x="2675" y="5988"/>
                    <a:pt x="2645" y="6019"/>
                    <a:pt x="2615" y="6049"/>
                  </a:cubicBezTo>
                  <a:cubicBezTo>
                    <a:pt x="2554" y="6110"/>
                    <a:pt x="2493" y="6171"/>
                    <a:pt x="2432" y="6201"/>
                  </a:cubicBezTo>
                  <a:lnTo>
                    <a:pt x="2402" y="6232"/>
                  </a:lnTo>
                  <a:cubicBezTo>
                    <a:pt x="2341" y="6262"/>
                    <a:pt x="2280" y="6292"/>
                    <a:pt x="2189" y="6353"/>
                  </a:cubicBezTo>
                  <a:cubicBezTo>
                    <a:pt x="2159" y="6353"/>
                    <a:pt x="2128" y="6353"/>
                    <a:pt x="2128" y="6384"/>
                  </a:cubicBezTo>
                  <a:cubicBezTo>
                    <a:pt x="2037" y="6414"/>
                    <a:pt x="1946" y="6414"/>
                    <a:pt x="1855" y="6444"/>
                  </a:cubicBezTo>
                  <a:lnTo>
                    <a:pt x="1794" y="6444"/>
                  </a:lnTo>
                  <a:lnTo>
                    <a:pt x="1824" y="6627"/>
                  </a:lnTo>
                  <a:lnTo>
                    <a:pt x="1733" y="6444"/>
                  </a:lnTo>
                  <a:lnTo>
                    <a:pt x="1460" y="6444"/>
                  </a:lnTo>
                  <a:cubicBezTo>
                    <a:pt x="1429" y="6444"/>
                    <a:pt x="1399" y="6414"/>
                    <a:pt x="1399" y="6414"/>
                  </a:cubicBezTo>
                  <a:lnTo>
                    <a:pt x="1338" y="6414"/>
                  </a:lnTo>
                  <a:lnTo>
                    <a:pt x="1247" y="6384"/>
                  </a:lnTo>
                  <a:cubicBezTo>
                    <a:pt x="1186" y="6353"/>
                    <a:pt x="1095" y="6323"/>
                    <a:pt x="1034" y="6292"/>
                  </a:cubicBezTo>
                  <a:lnTo>
                    <a:pt x="973" y="6292"/>
                  </a:lnTo>
                  <a:cubicBezTo>
                    <a:pt x="973" y="6262"/>
                    <a:pt x="973" y="6262"/>
                    <a:pt x="943" y="6262"/>
                  </a:cubicBezTo>
                  <a:cubicBezTo>
                    <a:pt x="943" y="6262"/>
                    <a:pt x="912" y="6232"/>
                    <a:pt x="912" y="6232"/>
                  </a:cubicBezTo>
                  <a:cubicBezTo>
                    <a:pt x="852" y="6201"/>
                    <a:pt x="821" y="6171"/>
                    <a:pt x="761" y="6110"/>
                  </a:cubicBezTo>
                  <a:cubicBezTo>
                    <a:pt x="730" y="6080"/>
                    <a:pt x="700" y="6049"/>
                    <a:pt x="669" y="6049"/>
                  </a:cubicBezTo>
                  <a:cubicBezTo>
                    <a:pt x="669" y="6019"/>
                    <a:pt x="639" y="5988"/>
                    <a:pt x="639" y="5958"/>
                  </a:cubicBezTo>
                  <a:lnTo>
                    <a:pt x="609" y="5958"/>
                  </a:lnTo>
                  <a:cubicBezTo>
                    <a:pt x="609" y="5958"/>
                    <a:pt x="609" y="5928"/>
                    <a:pt x="609" y="5928"/>
                  </a:cubicBezTo>
                  <a:cubicBezTo>
                    <a:pt x="578" y="5928"/>
                    <a:pt x="578" y="5928"/>
                    <a:pt x="578" y="5897"/>
                  </a:cubicBezTo>
                  <a:cubicBezTo>
                    <a:pt x="578" y="5897"/>
                    <a:pt x="578" y="5897"/>
                    <a:pt x="548" y="5867"/>
                  </a:cubicBezTo>
                  <a:cubicBezTo>
                    <a:pt x="548" y="5867"/>
                    <a:pt x="548" y="5837"/>
                    <a:pt x="517" y="5837"/>
                  </a:cubicBezTo>
                  <a:lnTo>
                    <a:pt x="548" y="5837"/>
                  </a:lnTo>
                  <a:cubicBezTo>
                    <a:pt x="517" y="5806"/>
                    <a:pt x="517" y="5806"/>
                    <a:pt x="517" y="5776"/>
                  </a:cubicBezTo>
                  <a:cubicBezTo>
                    <a:pt x="487" y="5776"/>
                    <a:pt x="487" y="5745"/>
                    <a:pt x="457" y="5685"/>
                  </a:cubicBezTo>
                  <a:lnTo>
                    <a:pt x="274" y="5745"/>
                  </a:lnTo>
                  <a:lnTo>
                    <a:pt x="457" y="5624"/>
                  </a:lnTo>
                  <a:cubicBezTo>
                    <a:pt x="426" y="5593"/>
                    <a:pt x="426" y="5563"/>
                    <a:pt x="426" y="5563"/>
                  </a:cubicBezTo>
                  <a:lnTo>
                    <a:pt x="396" y="5502"/>
                  </a:lnTo>
                  <a:cubicBezTo>
                    <a:pt x="396" y="5502"/>
                    <a:pt x="396" y="5472"/>
                    <a:pt x="396" y="5472"/>
                  </a:cubicBezTo>
                  <a:cubicBezTo>
                    <a:pt x="396" y="5472"/>
                    <a:pt x="396" y="5441"/>
                    <a:pt x="396" y="5441"/>
                  </a:cubicBezTo>
                  <a:lnTo>
                    <a:pt x="213" y="5472"/>
                  </a:lnTo>
                  <a:lnTo>
                    <a:pt x="396" y="5411"/>
                  </a:lnTo>
                  <a:cubicBezTo>
                    <a:pt x="396" y="5381"/>
                    <a:pt x="396" y="5350"/>
                    <a:pt x="396" y="5320"/>
                  </a:cubicBezTo>
                  <a:lnTo>
                    <a:pt x="183" y="5320"/>
                  </a:lnTo>
                  <a:lnTo>
                    <a:pt x="365" y="5259"/>
                  </a:lnTo>
                  <a:lnTo>
                    <a:pt x="396" y="3830"/>
                  </a:lnTo>
                  <a:lnTo>
                    <a:pt x="457" y="3830"/>
                  </a:lnTo>
                  <a:cubicBezTo>
                    <a:pt x="457" y="3861"/>
                    <a:pt x="457" y="3861"/>
                    <a:pt x="487" y="3861"/>
                  </a:cubicBezTo>
                  <a:cubicBezTo>
                    <a:pt x="761" y="3982"/>
                    <a:pt x="1186" y="4043"/>
                    <a:pt x="1399" y="4043"/>
                  </a:cubicBezTo>
                  <a:lnTo>
                    <a:pt x="1885" y="4043"/>
                  </a:lnTo>
                  <a:cubicBezTo>
                    <a:pt x="1976" y="4043"/>
                    <a:pt x="2098" y="4043"/>
                    <a:pt x="2220" y="4013"/>
                  </a:cubicBezTo>
                  <a:cubicBezTo>
                    <a:pt x="2280" y="4013"/>
                    <a:pt x="2311" y="4013"/>
                    <a:pt x="2371" y="3982"/>
                  </a:cubicBezTo>
                  <a:lnTo>
                    <a:pt x="2523" y="3952"/>
                  </a:lnTo>
                  <a:cubicBezTo>
                    <a:pt x="2615" y="3922"/>
                    <a:pt x="2706" y="3922"/>
                    <a:pt x="2767" y="3891"/>
                  </a:cubicBezTo>
                  <a:cubicBezTo>
                    <a:pt x="2767" y="3891"/>
                    <a:pt x="2797" y="3861"/>
                    <a:pt x="2797" y="3861"/>
                  </a:cubicBezTo>
                  <a:cubicBezTo>
                    <a:pt x="2827" y="3861"/>
                    <a:pt x="2888" y="3830"/>
                    <a:pt x="2919" y="3830"/>
                  </a:cubicBezTo>
                  <a:close/>
                  <a:moveTo>
                    <a:pt x="1429" y="1"/>
                  </a:moveTo>
                  <a:cubicBezTo>
                    <a:pt x="1399" y="1"/>
                    <a:pt x="1368" y="31"/>
                    <a:pt x="1338" y="31"/>
                  </a:cubicBezTo>
                  <a:cubicBezTo>
                    <a:pt x="1308" y="31"/>
                    <a:pt x="1247" y="31"/>
                    <a:pt x="1216" y="61"/>
                  </a:cubicBezTo>
                  <a:cubicBezTo>
                    <a:pt x="1156" y="61"/>
                    <a:pt x="1095" y="92"/>
                    <a:pt x="1064" y="92"/>
                  </a:cubicBezTo>
                  <a:cubicBezTo>
                    <a:pt x="1064" y="92"/>
                    <a:pt x="1004" y="122"/>
                    <a:pt x="1004" y="122"/>
                  </a:cubicBezTo>
                  <a:lnTo>
                    <a:pt x="973" y="122"/>
                  </a:lnTo>
                  <a:cubicBezTo>
                    <a:pt x="943" y="153"/>
                    <a:pt x="882" y="153"/>
                    <a:pt x="852" y="183"/>
                  </a:cubicBezTo>
                  <a:lnTo>
                    <a:pt x="821" y="183"/>
                  </a:lnTo>
                  <a:cubicBezTo>
                    <a:pt x="821" y="213"/>
                    <a:pt x="821" y="213"/>
                    <a:pt x="821" y="213"/>
                  </a:cubicBezTo>
                  <a:cubicBezTo>
                    <a:pt x="791" y="213"/>
                    <a:pt x="791" y="213"/>
                    <a:pt x="761" y="244"/>
                  </a:cubicBezTo>
                  <a:lnTo>
                    <a:pt x="730" y="244"/>
                  </a:lnTo>
                  <a:cubicBezTo>
                    <a:pt x="700" y="274"/>
                    <a:pt x="639" y="305"/>
                    <a:pt x="609" y="335"/>
                  </a:cubicBezTo>
                  <a:cubicBezTo>
                    <a:pt x="578" y="365"/>
                    <a:pt x="578" y="365"/>
                    <a:pt x="517" y="396"/>
                  </a:cubicBezTo>
                  <a:cubicBezTo>
                    <a:pt x="517" y="426"/>
                    <a:pt x="487" y="426"/>
                    <a:pt x="487" y="456"/>
                  </a:cubicBezTo>
                  <a:lnTo>
                    <a:pt x="457" y="487"/>
                  </a:lnTo>
                  <a:cubicBezTo>
                    <a:pt x="426" y="517"/>
                    <a:pt x="396" y="548"/>
                    <a:pt x="335" y="608"/>
                  </a:cubicBezTo>
                  <a:lnTo>
                    <a:pt x="305" y="639"/>
                  </a:lnTo>
                  <a:cubicBezTo>
                    <a:pt x="305" y="669"/>
                    <a:pt x="274" y="700"/>
                    <a:pt x="244" y="730"/>
                  </a:cubicBezTo>
                  <a:lnTo>
                    <a:pt x="213" y="791"/>
                  </a:lnTo>
                  <a:cubicBezTo>
                    <a:pt x="213" y="791"/>
                    <a:pt x="183" y="821"/>
                    <a:pt x="183" y="821"/>
                  </a:cubicBezTo>
                  <a:cubicBezTo>
                    <a:pt x="183" y="821"/>
                    <a:pt x="183" y="852"/>
                    <a:pt x="153" y="912"/>
                  </a:cubicBezTo>
                  <a:cubicBezTo>
                    <a:pt x="153" y="943"/>
                    <a:pt x="122" y="943"/>
                    <a:pt x="122" y="973"/>
                  </a:cubicBezTo>
                  <a:cubicBezTo>
                    <a:pt x="92" y="1004"/>
                    <a:pt x="92" y="1064"/>
                    <a:pt x="92" y="1095"/>
                  </a:cubicBezTo>
                  <a:cubicBezTo>
                    <a:pt x="92" y="1095"/>
                    <a:pt x="61" y="1095"/>
                    <a:pt x="61" y="1125"/>
                  </a:cubicBezTo>
                  <a:cubicBezTo>
                    <a:pt x="61" y="1125"/>
                    <a:pt x="61" y="1156"/>
                    <a:pt x="61" y="1156"/>
                  </a:cubicBezTo>
                  <a:cubicBezTo>
                    <a:pt x="61" y="1186"/>
                    <a:pt x="61" y="1216"/>
                    <a:pt x="61" y="1216"/>
                  </a:cubicBezTo>
                  <a:cubicBezTo>
                    <a:pt x="31" y="1247"/>
                    <a:pt x="31" y="1277"/>
                    <a:pt x="31" y="1308"/>
                  </a:cubicBezTo>
                  <a:lnTo>
                    <a:pt x="31" y="1338"/>
                  </a:lnTo>
                  <a:cubicBezTo>
                    <a:pt x="31" y="1338"/>
                    <a:pt x="31" y="1368"/>
                    <a:pt x="31" y="1368"/>
                  </a:cubicBezTo>
                  <a:lnTo>
                    <a:pt x="1" y="1490"/>
                  </a:lnTo>
                  <a:lnTo>
                    <a:pt x="1" y="1551"/>
                  </a:lnTo>
                  <a:lnTo>
                    <a:pt x="1" y="3405"/>
                  </a:lnTo>
                  <a:lnTo>
                    <a:pt x="1" y="5289"/>
                  </a:lnTo>
                  <a:lnTo>
                    <a:pt x="1" y="5320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2"/>
                  </a:cubicBezTo>
                  <a:cubicBezTo>
                    <a:pt x="1" y="5502"/>
                    <a:pt x="31" y="5502"/>
                    <a:pt x="31" y="5533"/>
                  </a:cubicBezTo>
                  <a:cubicBezTo>
                    <a:pt x="31" y="5533"/>
                    <a:pt x="31" y="5533"/>
                    <a:pt x="31" y="5563"/>
                  </a:cubicBezTo>
                  <a:cubicBezTo>
                    <a:pt x="31" y="5563"/>
                    <a:pt x="31" y="5593"/>
                    <a:pt x="61" y="5654"/>
                  </a:cubicBezTo>
                  <a:lnTo>
                    <a:pt x="92" y="5806"/>
                  </a:lnTo>
                  <a:cubicBezTo>
                    <a:pt x="122" y="5806"/>
                    <a:pt x="122" y="5837"/>
                    <a:pt x="122" y="5837"/>
                  </a:cubicBezTo>
                  <a:cubicBezTo>
                    <a:pt x="122" y="5867"/>
                    <a:pt x="153" y="5928"/>
                    <a:pt x="183" y="5958"/>
                  </a:cubicBezTo>
                  <a:lnTo>
                    <a:pt x="183" y="5988"/>
                  </a:lnTo>
                  <a:cubicBezTo>
                    <a:pt x="213" y="6019"/>
                    <a:pt x="213" y="6019"/>
                    <a:pt x="244" y="6049"/>
                  </a:cubicBezTo>
                  <a:cubicBezTo>
                    <a:pt x="244" y="6080"/>
                    <a:pt x="244" y="6080"/>
                    <a:pt x="244" y="6080"/>
                  </a:cubicBezTo>
                  <a:cubicBezTo>
                    <a:pt x="244" y="6110"/>
                    <a:pt x="274" y="6110"/>
                    <a:pt x="274" y="6140"/>
                  </a:cubicBezTo>
                  <a:cubicBezTo>
                    <a:pt x="305" y="6140"/>
                    <a:pt x="305" y="6171"/>
                    <a:pt x="335" y="6171"/>
                  </a:cubicBezTo>
                  <a:lnTo>
                    <a:pt x="335" y="6201"/>
                  </a:lnTo>
                  <a:cubicBezTo>
                    <a:pt x="335" y="6201"/>
                    <a:pt x="365" y="6232"/>
                    <a:pt x="365" y="6232"/>
                  </a:cubicBezTo>
                  <a:cubicBezTo>
                    <a:pt x="365" y="6262"/>
                    <a:pt x="396" y="6262"/>
                    <a:pt x="396" y="6292"/>
                  </a:cubicBezTo>
                  <a:cubicBezTo>
                    <a:pt x="426" y="6323"/>
                    <a:pt x="457" y="6323"/>
                    <a:pt x="487" y="6353"/>
                  </a:cubicBezTo>
                  <a:cubicBezTo>
                    <a:pt x="578" y="6444"/>
                    <a:pt x="639" y="6505"/>
                    <a:pt x="730" y="6536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7"/>
                  </a:lnTo>
                  <a:cubicBezTo>
                    <a:pt x="943" y="6688"/>
                    <a:pt x="1034" y="6718"/>
                    <a:pt x="1125" y="6748"/>
                  </a:cubicBezTo>
                  <a:lnTo>
                    <a:pt x="1186" y="6748"/>
                  </a:lnTo>
                  <a:cubicBezTo>
                    <a:pt x="1216" y="6779"/>
                    <a:pt x="1247" y="6779"/>
                    <a:pt x="1247" y="6779"/>
                  </a:cubicBezTo>
                  <a:lnTo>
                    <a:pt x="1308" y="6779"/>
                  </a:lnTo>
                  <a:cubicBezTo>
                    <a:pt x="1338" y="6779"/>
                    <a:pt x="1368" y="6779"/>
                    <a:pt x="1429" y="6809"/>
                  </a:cubicBezTo>
                  <a:lnTo>
                    <a:pt x="1460" y="6809"/>
                  </a:lnTo>
                  <a:lnTo>
                    <a:pt x="1460" y="6596"/>
                  </a:lnTo>
                  <a:lnTo>
                    <a:pt x="1490" y="6809"/>
                  </a:lnTo>
                  <a:lnTo>
                    <a:pt x="1885" y="6809"/>
                  </a:lnTo>
                  <a:cubicBezTo>
                    <a:pt x="2007" y="6779"/>
                    <a:pt x="2128" y="6748"/>
                    <a:pt x="2250" y="6718"/>
                  </a:cubicBezTo>
                  <a:cubicBezTo>
                    <a:pt x="2250" y="6718"/>
                    <a:pt x="2280" y="6688"/>
                    <a:pt x="2280" y="6688"/>
                  </a:cubicBezTo>
                  <a:lnTo>
                    <a:pt x="2341" y="6688"/>
                  </a:lnTo>
                  <a:cubicBezTo>
                    <a:pt x="2432" y="6627"/>
                    <a:pt x="2523" y="6596"/>
                    <a:pt x="2584" y="6536"/>
                  </a:cubicBezTo>
                  <a:cubicBezTo>
                    <a:pt x="2615" y="6536"/>
                    <a:pt x="2615" y="6505"/>
                    <a:pt x="2645" y="6505"/>
                  </a:cubicBezTo>
                  <a:cubicBezTo>
                    <a:pt x="2645" y="6505"/>
                    <a:pt x="2645" y="6505"/>
                    <a:pt x="2675" y="6475"/>
                  </a:cubicBezTo>
                  <a:cubicBezTo>
                    <a:pt x="2736" y="6414"/>
                    <a:pt x="2827" y="6353"/>
                    <a:pt x="2888" y="6262"/>
                  </a:cubicBezTo>
                  <a:cubicBezTo>
                    <a:pt x="2919" y="6262"/>
                    <a:pt x="2949" y="6232"/>
                    <a:pt x="2949" y="6201"/>
                  </a:cubicBezTo>
                  <a:cubicBezTo>
                    <a:pt x="2979" y="6171"/>
                    <a:pt x="3010" y="6140"/>
                    <a:pt x="2979" y="6140"/>
                  </a:cubicBezTo>
                  <a:cubicBezTo>
                    <a:pt x="3010" y="6140"/>
                    <a:pt x="3010" y="6110"/>
                    <a:pt x="3040" y="6110"/>
                  </a:cubicBezTo>
                  <a:cubicBezTo>
                    <a:pt x="3040" y="6080"/>
                    <a:pt x="3071" y="6049"/>
                    <a:pt x="3071" y="6049"/>
                  </a:cubicBezTo>
                  <a:cubicBezTo>
                    <a:pt x="3071" y="6019"/>
                    <a:pt x="3071" y="6019"/>
                    <a:pt x="3101" y="6019"/>
                  </a:cubicBezTo>
                  <a:cubicBezTo>
                    <a:pt x="3101" y="6019"/>
                    <a:pt x="3101" y="5988"/>
                    <a:pt x="3101" y="5988"/>
                  </a:cubicBezTo>
                  <a:cubicBezTo>
                    <a:pt x="3131" y="5958"/>
                    <a:pt x="3131" y="5928"/>
                    <a:pt x="3162" y="5897"/>
                  </a:cubicBezTo>
                  <a:cubicBezTo>
                    <a:pt x="3162" y="5897"/>
                    <a:pt x="3162" y="5837"/>
                    <a:pt x="3162" y="5837"/>
                  </a:cubicBezTo>
                  <a:lnTo>
                    <a:pt x="3192" y="5806"/>
                  </a:lnTo>
                  <a:cubicBezTo>
                    <a:pt x="3192" y="5776"/>
                    <a:pt x="3192" y="5776"/>
                    <a:pt x="3192" y="5776"/>
                  </a:cubicBezTo>
                  <a:cubicBezTo>
                    <a:pt x="3192" y="5745"/>
                    <a:pt x="3223" y="5745"/>
                    <a:pt x="3223" y="5745"/>
                  </a:cubicBezTo>
                  <a:cubicBezTo>
                    <a:pt x="3223" y="5685"/>
                    <a:pt x="3253" y="5593"/>
                    <a:pt x="3253" y="5533"/>
                  </a:cubicBezTo>
                  <a:cubicBezTo>
                    <a:pt x="3253" y="5533"/>
                    <a:pt x="3283" y="5502"/>
                    <a:pt x="3283" y="5502"/>
                  </a:cubicBezTo>
                  <a:lnTo>
                    <a:pt x="3283" y="5472"/>
                  </a:lnTo>
                  <a:cubicBezTo>
                    <a:pt x="3283" y="5472"/>
                    <a:pt x="3283" y="5441"/>
                    <a:pt x="3283" y="5441"/>
                  </a:cubicBezTo>
                  <a:cubicBezTo>
                    <a:pt x="3283" y="5411"/>
                    <a:pt x="3283" y="5381"/>
                    <a:pt x="3283" y="5381"/>
                  </a:cubicBezTo>
                  <a:cubicBezTo>
                    <a:pt x="3283" y="5381"/>
                    <a:pt x="3283" y="5320"/>
                    <a:pt x="3283" y="5320"/>
                  </a:cubicBezTo>
                  <a:lnTo>
                    <a:pt x="3101" y="5289"/>
                  </a:lnTo>
                  <a:lnTo>
                    <a:pt x="3283" y="5259"/>
                  </a:lnTo>
                  <a:lnTo>
                    <a:pt x="3283" y="3405"/>
                  </a:lnTo>
                  <a:lnTo>
                    <a:pt x="3283" y="1551"/>
                  </a:lnTo>
                  <a:lnTo>
                    <a:pt x="3283" y="1490"/>
                  </a:lnTo>
                  <a:lnTo>
                    <a:pt x="3314" y="1460"/>
                  </a:lnTo>
                  <a:cubicBezTo>
                    <a:pt x="3314" y="1429"/>
                    <a:pt x="3314" y="1399"/>
                    <a:pt x="3283" y="1338"/>
                  </a:cubicBezTo>
                  <a:cubicBezTo>
                    <a:pt x="3283" y="1247"/>
                    <a:pt x="3253" y="1216"/>
                    <a:pt x="3253" y="1186"/>
                  </a:cubicBezTo>
                  <a:cubicBezTo>
                    <a:pt x="3253" y="1156"/>
                    <a:pt x="3253" y="1095"/>
                    <a:pt x="3223" y="1095"/>
                  </a:cubicBezTo>
                  <a:cubicBezTo>
                    <a:pt x="3223" y="1095"/>
                    <a:pt x="3223" y="1034"/>
                    <a:pt x="3223" y="1034"/>
                  </a:cubicBezTo>
                  <a:lnTo>
                    <a:pt x="3192" y="1004"/>
                  </a:lnTo>
                  <a:cubicBezTo>
                    <a:pt x="3192" y="973"/>
                    <a:pt x="3192" y="943"/>
                    <a:pt x="3162" y="943"/>
                  </a:cubicBezTo>
                  <a:lnTo>
                    <a:pt x="3131" y="852"/>
                  </a:lnTo>
                  <a:cubicBezTo>
                    <a:pt x="3131" y="821"/>
                    <a:pt x="3101" y="821"/>
                    <a:pt x="3101" y="791"/>
                  </a:cubicBezTo>
                  <a:cubicBezTo>
                    <a:pt x="3101" y="791"/>
                    <a:pt x="3071" y="760"/>
                    <a:pt x="3071" y="760"/>
                  </a:cubicBezTo>
                  <a:cubicBezTo>
                    <a:pt x="3040" y="700"/>
                    <a:pt x="3010" y="639"/>
                    <a:pt x="2979" y="608"/>
                  </a:cubicBezTo>
                  <a:cubicBezTo>
                    <a:pt x="2949" y="578"/>
                    <a:pt x="2919" y="548"/>
                    <a:pt x="2888" y="517"/>
                  </a:cubicBezTo>
                  <a:lnTo>
                    <a:pt x="2858" y="487"/>
                  </a:lnTo>
                  <a:cubicBezTo>
                    <a:pt x="2767" y="396"/>
                    <a:pt x="2645" y="305"/>
                    <a:pt x="2523" y="213"/>
                  </a:cubicBezTo>
                  <a:lnTo>
                    <a:pt x="2493" y="183"/>
                  </a:lnTo>
                  <a:lnTo>
                    <a:pt x="2432" y="183"/>
                  </a:lnTo>
                  <a:cubicBezTo>
                    <a:pt x="2402" y="153"/>
                    <a:pt x="2341" y="122"/>
                    <a:pt x="2311" y="122"/>
                  </a:cubicBezTo>
                  <a:lnTo>
                    <a:pt x="2250" y="92"/>
                  </a:lnTo>
                  <a:cubicBezTo>
                    <a:pt x="2220" y="92"/>
                    <a:pt x="2189" y="61"/>
                    <a:pt x="2159" y="61"/>
                  </a:cubicBezTo>
                  <a:lnTo>
                    <a:pt x="2128" y="61"/>
                  </a:lnTo>
                  <a:cubicBezTo>
                    <a:pt x="2128" y="61"/>
                    <a:pt x="2068" y="31"/>
                    <a:pt x="2068" y="31"/>
                  </a:cubicBezTo>
                  <a:lnTo>
                    <a:pt x="1946" y="31"/>
                  </a:lnTo>
                  <a:cubicBezTo>
                    <a:pt x="1946" y="31"/>
                    <a:pt x="1916" y="1"/>
                    <a:pt x="188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8227825" y="264112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888" y="3813"/>
                  </a:moveTo>
                  <a:lnTo>
                    <a:pt x="2888" y="5272"/>
                  </a:lnTo>
                  <a:lnTo>
                    <a:pt x="2888" y="5333"/>
                  </a:lnTo>
                  <a:cubicBezTo>
                    <a:pt x="2888" y="5333"/>
                    <a:pt x="2888" y="5363"/>
                    <a:pt x="2888" y="5363"/>
                  </a:cubicBezTo>
                  <a:lnTo>
                    <a:pt x="2888" y="5394"/>
                  </a:lnTo>
                  <a:lnTo>
                    <a:pt x="3071" y="5424"/>
                  </a:lnTo>
                  <a:lnTo>
                    <a:pt x="2888" y="5424"/>
                  </a:lnTo>
                  <a:cubicBezTo>
                    <a:pt x="2888" y="5424"/>
                    <a:pt x="2888" y="5455"/>
                    <a:pt x="2888" y="5485"/>
                  </a:cubicBezTo>
                  <a:cubicBezTo>
                    <a:pt x="2858" y="5515"/>
                    <a:pt x="2858" y="5576"/>
                    <a:pt x="2827" y="5637"/>
                  </a:cubicBezTo>
                  <a:cubicBezTo>
                    <a:pt x="2827" y="5667"/>
                    <a:pt x="2827" y="5667"/>
                    <a:pt x="2827" y="5667"/>
                  </a:cubicBezTo>
                  <a:lnTo>
                    <a:pt x="2797" y="5698"/>
                  </a:lnTo>
                  <a:lnTo>
                    <a:pt x="2979" y="5759"/>
                  </a:lnTo>
                  <a:lnTo>
                    <a:pt x="2797" y="5728"/>
                  </a:lnTo>
                  <a:cubicBezTo>
                    <a:pt x="2767" y="5759"/>
                    <a:pt x="2767" y="5789"/>
                    <a:pt x="2767" y="5819"/>
                  </a:cubicBezTo>
                  <a:cubicBezTo>
                    <a:pt x="2736" y="5819"/>
                    <a:pt x="2736" y="5819"/>
                    <a:pt x="2736" y="5850"/>
                  </a:cubicBezTo>
                  <a:lnTo>
                    <a:pt x="2706" y="5911"/>
                  </a:lnTo>
                  <a:cubicBezTo>
                    <a:pt x="2706" y="5911"/>
                    <a:pt x="2675" y="5911"/>
                    <a:pt x="2675" y="5941"/>
                  </a:cubicBezTo>
                  <a:cubicBezTo>
                    <a:pt x="2675" y="5941"/>
                    <a:pt x="2645" y="5971"/>
                    <a:pt x="2645" y="5971"/>
                  </a:cubicBezTo>
                  <a:cubicBezTo>
                    <a:pt x="2645" y="6002"/>
                    <a:pt x="2615" y="6002"/>
                    <a:pt x="2584" y="6063"/>
                  </a:cubicBezTo>
                  <a:cubicBezTo>
                    <a:pt x="2554" y="6093"/>
                    <a:pt x="2493" y="6154"/>
                    <a:pt x="2402" y="6214"/>
                  </a:cubicBezTo>
                  <a:lnTo>
                    <a:pt x="2371" y="6245"/>
                  </a:lnTo>
                  <a:cubicBezTo>
                    <a:pt x="2311" y="6275"/>
                    <a:pt x="2250" y="6306"/>
                    <a:pt x="2159" y="6336"/>
                  </a:cubicBezTo>
                  <a:cubicBezTo>
                    <a:pt x="2128" y="6366"/>
                    <a:pt x="2098" y="6366"/>
                    <a:pt x="2098" y="6366"/>
                  </a:cubicBezTo>
                  <a:cubicBezTo>
                    <a:pt x="2007" y="6397"/>
                    <a:pt x="1916" y="6427"/>
                    <a:pt x="1824" y="6427"/>
                  </a:cubicBezTo>
                  <a:lnTo>
                    <a:pt x="1672" y="6458"/>
                  </a:lnTo>
                  <a:cubicBezTo>
                    <a:pt x="1612" y="6458"/>
                    <a:pt x="1551" y="6458"/>
                    <a:pt x="1490" y="6427"/>
                  </a:cubicBezTo>
                  <a:lnTo>
                    <a:pt x="1338" y="6427"/>
                  </a:lnTo>
                  <a:lnTo>
                    <a:pt x="1216" y="6397"/>
                  </a:lnTo>
                  <a:cubicBezTo>
                    <a:pt x="1156" y="6366"/>
                    <a:pt x="1095" y="6336"/>
                    <a:pt x="1004" y="6306"/>
                  </a:cubicBezTo>
                  <a:lnTo>
                    <a:pt x="973" y="6275"/>
                  </a:lnTo>
                  <a:cubicBezTo>
                    <a:pt x="943" y="6275"/>
                    <a:pt x="943" y="6275"/>
                    <a:pt x="912" y="6245"/>
                  </a:cubicBezTo>
                  <a:cubicBezTo>
                    <a:pt x="852" y="6214"/>
                    <a:pt x="791" y="6154"/>
                    <a:pt x="730" y="6093"/>
                  </a:cubicBezTo>
                  <a:lnTo>
                    <a:pt x="669" y="6032"/>
                  </a:lnTo>
                  <a:cubicBezTo>
                    <a:pt x="639" y="6032"/>
                    <a:pt x="609" y="5971"/>
                    <a:pt x="609" y="5971"/>
                  </a:cubicBezTo>
                  <a:cubicBezTo>
                    <a:pt x="609" y="5971"/>
                    <a:pt x="609" y="5941"/>
                    <a:pt x="578" y="5941"/>
                  </a:cubicBezTo>
                  <a:cubicBezTo>
                    <a:pt x="578" y="5911"/>
                    <a:pt x="548" y="5911"/>
                    <a:pt x="548" y="5880"/>
                  </a:cubicBezTo>
                  <a:lnTo>
                    <a:pt x="548" y="5850"/>
                  </a:lnTo>
                  <a:lnTo>
                    <a:pt x="517" y="5819"/>
                  </a:lnTo>
                  <a:cubicBezTo>
                    <a:pt x="517" y="5819"/>
                    <a:pt x="517" y="5789"/>
                    <a:pt x="487" y="5789"/>
                  </a:cubicBezTo>
                  <a:cubicBezTo>
                    <a:pt x="487" y="5759"/>
                    <a:pt x="457" y="5728"/>
                    <a:pt x="457" y="5698"/>
                  </a:cubicBezTo>
                  <a:cubicBezTo>
                    <a:pt x="457" y="5698"/>
                    <a:pt x="457" y="5667"/>
                    <a:pt x="457" y="5667"/>
                  </a:cubicBezTo>
                  <a:lnTo>
                    <a:pt x="244" y="5698"/>
                  </a:lnTo>
                  <a:lnTo>
                    <a:pt x="244" y="5698"/>
                  </a:lnTo>
                  <a:lnTo>
                    <a:pt x="426" y="5607"/>
                  </a:lnTo>
                  <a:lnTo>
                    <a:pt x="396" y="5485"/>
                  </a:lnTo>
                  <a:cubicBezTo>
                    <a:pt x="396" y="5455"/>
                    <a:pt x="396" y="5455"/>
                    <a:pt x="365" y="5455"/>
                  </a:cubicBezTo>
                  <a:lnTo>
                    <a:pt x="305" y="5470"/>
                  </a:lnTo>
                  <a:lnTo>
                    <a:pt x="305" y="5470"/>
                  </a:lnTo>
                  <a:lnTo>
                    <a:pt x="396" y="5424"/>
                  </a:lnTo>
                  <a:lnTo>
                    <a:pt x="183" y="5455"/>
                  </a:lnTo>
                  <a:lnTo>
                    <a:pt x="183" y="5455"/>
                  </a:lnTo>
                  <a:lnTo>
                    <a:pt x="365" y="5394"/>
                  </a:lnTo>
                  <a:cubicBezTo>
                    <a:pt x="365" y="5363"/>
                    <a:pt x="365" y="5333"/>
                    <a:pt x="365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65" y="3813"/>
                  </a:lnTo>
                  <a:cubicBezTo>
                    <a:pt x="396" y="3813"/>
                    <a:pt x="396" y="3813"/>
                    <a:pt x="426" y="3844"/>
                  </a:cubicBezTo>
                  <a:lnTo>
                    <a:pt x="487" y="3844"/>
                  </a:lnTo>
                  <a:cubicBezTo>
                    <a:pt x="548" y="3874"/>
                    <a:pt x="639" y="3904"/>
                    <a:pt x="700" y="3935"/>
                  </a:cubicBezTo>
                  <a:cubicBezTo>
                    <a:pt x="943" y="3996"/>
                    <a:pt x="1216" y="4026"/>
                    <a:pt x="1368" y="4026"/>
                  </a:cubicBezTo>
                  <a:lnTo>
                    <a:pt x="1855" y="4026"/>
                  </a:lnTo>
                  <a:cubicBezTo>
                    <a:pt x="1976" y="4026"/>
                    <a:pt x="2098" y="4026"/>
                    <a:pt x="2189" y="3996"/>
                  </a:cubicBezTo>
                  <a:cubicBezTo>
                    <a:pt x="2250" y="3996"/>
                    <a:pt x="2311" y="3996"/>
                    <a:pt x="2371" y="3965"/>
                  </a:cubicBezTo>
                  <a:cubicBezTo>
                    <a:pt x="2402" y="3965"/>
                    <a:pt x="2463" y="3965"/>
                    <a:pt x="2523" y="3935"/>
                  </a:cubicBezTo>
                  <a:cubicBezTo>
                    <a:pt x="2615" y="3904"/>
                    <a:pt x="2706" y="3904"/>
                    <a:pt x="2767" y="3874"/>
                  </a:cubicBezTo>
                  <a:cubicBezTo>
                    <a:pt x="2767" y="3874"/>
                    <a:pt x="2767" y="3844"/>
                    <a:pt x="2767" y="3844"/>
                  </a:cubicBezTo>
                  <a:lnTo>
                    <a:pt x="2797" y="3844"/>
                  </a:lnTo>
                  <a:cubicBezTo>
                    <a:pt x="2827" y="3844"/>
                    <a:pt x="2858" y="3813"/>
                    <a:pt x="2888" y="3813"/>
                  </a:cubicBezTo>
                  <a:close/>
                  <a:moveTo>
                    <a:pt x="1643" y="0"/>
                  </a:moveTo>
                  <a:cubicBezTo>
                    <a:pt x="1564" y="0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8" y="44"/>
                    <a:pt x="1247" y="44"/>
                    <a:pt x="1216" y="44"/>
                  </a:cubicBezTo>
                  <a:cubicBezTo>
                    <a:pt x="1156" y="75"/>
                    <a:pt x="1095" y="75"/>
                    <a:pt x="1064" y="105"/>
                  </a:cubicBezTo>
                  <a:lnTo>
                    <a:pt x="1004" y="105"/>
                  </a:lnTo>
                  <a:lnTo>
                    <a:pt x="943" y="135"/>
                  </a:lnTo>
                  <a:cubicBezTo>
                    <a:pt x="912" y="135"/>
                    <a:pt x="882" y="166"/>
                    <a:pt x="821" y="196"/>
                  </a:cubicBezTo>
                  <a:lnTo>
                    <a:pt x="791" y="196"/>
                  </a:lnTo>
                  <a:cubicBezTo>
                    <a:pt x="791" y="227"/>
                    <a:pt x="761" y="227"/>
                    <a:pt x="761" y="227"/>
                  </a:cubicBezTo>
                  <a:cubicBezTo>
                    <a:pt x="761" y="227"/>
                    <a:pt x="730" y="257"/>
                    <a:pt x="730" y="257"/>
                  </a:cubicBezTo>
                  <a:cubicBezTo>
                    <a:pt x="669" y="287"/>
                    <a:pt x="639" y="318"/>
                    <a:pt x="609" y="318"/>
                  </a:cubicBezTo>
                  <a:cubicBezTo>
                    <a:pt x="578" y="348"/>
                    <a:pt x="548" y="379"/>
                    <a:pt x="517" y="409"/>
                  </a:cubicBezTo>
                  <a:cubicBezTo>
                    <a:pt x="487" y="409"/>
                    <a:pt x="487" y="439"/>
                    <a:pt x="457" y="470"/>
                  </a:cubicBezTo>
                  <a:cubicBezTo>
                    <a:pt x="396" y="500"/>
                    <a:pt x="396" y="531"/>
                    <a:pt x="335" y="591"/>
                  </a:cubicBezTo>
                  <a:lnTo>
                    <a:pt x="305" y="652"/>
                  </a:lnTo>
                  <a:cubicBezTo>
                    <a:pt x="274" y="652"/>
                    <a:pt x="274" y="682"/>
                    <a:pt x="244" y="743"/>
                  </a:cubicBezTo>
                  <a:lnTo>
                    <a:pt x="213" y="774"/>
                  </a:lnTo>
                  <a:cubicBezTo>
                    <a:pt x="213" y="804"/>
                    <a:pt x="183" y="804"/>
                    <a:pt x="183" y="834"/>
                  </a:cubicBezTo>
                  <a:cubicBezTo>
                    <a:pt x="183" y="834"/>
                    <a:pt x="153" y="865"/>
                    <a:pt x="153" y="926"/>
                  </a:cubicBezTo>
                  <a:cubicBezTo>
                    <a:pt x="122" y="926"/>
                    <a:pt x="122" y="956"/>
                    <a:pt x="122" y="986"/>
                  </a:cubicBezTo>
                  <a:cubicBezTo>
                    <a:pt x="92" y="1017"/>
                    <a:pt x="92" y="1047"/>
                    <a:pt x="61" y="1108"/>
                  </a:cubicBezTo>
                  <a:cubicBezTo>
                    <a:pt x="61" y="1138"/>
                    <a:pt x="61" y="1169"/>
                    <a:pt x="61" y="1169"/>
                  </a:cubicBezTo>
                  <a:cubicBezTo>
                    <a:pt x="31" y="1199"/>
                    <a:pt x="31" y="1199"/>
                    <a:pt x="31" y="1230"/>
                  </a:cubicBezTo>
                  <a:cubicBezTo>
                    <a:pt x="31" y="1260"/>
                    <a:pt x="31" y="1290"/>
                    <a:pt x="31" y="1321"/>
                  </a:cubicBezTo>
                  <a:lnTo>
                    <a:pt x="1" y="1351"/>
                  </a:lnTo>
                  <a:cubicBezTo>
                    <a:pt x="1" y="1351"/>
                    <a:pt x="1" y="1382"/>
                    <a:pt x="1" y="1382"/>
                  </a:cubicBezTo>
                  <a:lnTo>
                    <a:pt x="1" y="1503"/>
                  </a:lnTo>
                  <a:lnTo>
                    <a:pt x="1" y="1564"/>
                  </a:lnTo>
                  <a:lnTo>
                    <a:pt x="1" y="3418"/>
                  </a:lnTo>
                  <a:lnTo>
                    <a:pt x="1" y="5303"/>
                  </a:lnTo>
                  <a:lnTo>
                    <a:pt x="1" y="5333"/>
                  </a:lnTo>
                  <a:cubicBezTo>
                    <a:pt x="1" y="5363"/>
                    <a:pt x="1" y="5424"/>
                    <a:pt x="1" y="5424"/>
                  </a:cubicBezTo>
                  <a:cubicBezTo>
                    <a:pt x="1" y="5455"/>
                    <a:pt x="1" y="5455"/>
                    <a:pt x="1" y="5485"/>
                  </a:cubicBezTo>
                  <a:cubicBezTo>
                    <a:pt x="1" y="5515"/>
                    <a:pt x="1" y="5515"/>
                    <a:pt x="1" y="5515"/>
                  </a:cubicBezTo>
                  <a:cubicBezTo>
                    <a:pt x="1" y="5515"/>
                    <a:pt x="1" y="5546"/>
                    <a:pt x="31" y="5546"/>
                  </a:cubicBezTo>
                  <a:cubicBezTo>
                    <a:pt x="31" y="5546"/>
                    <a:pt x="31" y="5576"/>
                    <a:pt x="31" y="5576"/>
                  </a:cubicBezTo>
                  <a:cubicBezTo>
                    <a:pt x="31" y="5576"/>
                    <a:pt x="31" y="5607"/>
                    <a:pt x="31" y="5667"/>
                  </a:cubicBezTo>
                  <a:cubicBezTo>
                    <a:pt x="31" y="5667"/>
                    <a:pt x="61" y="5728"/>
                    <a:pt x="61" y="5728"/>
                  </a:cubicBezTo>
                  <a:cubicBezTo>
                    <a:pt x="61" y="5728"/>
                    <a:pt x="61" y="5759"/>
                    <a:pt x="61" y="5759"/>
                  </a:cubicBezTo>
                  <a:lnTo>
                    <a:pt x="92" y="5819"/>
                  </a:lnTo>
                  <a:cubicBezTo>
                    <a:pt x="92" y="5819"/>
                    <a:pt x="122" y="5850"/>
                    <a:pt x="122" y="5850"/>
                  </a:cubicBezTo>
                  <a:cubicBezTo>
                    <a:pt x="122" y="5880"/>
                    <a:pt x="153" y="5941"/>
                    <a:pt x="153" y="5971"/>
                  </a:cubicBezTo>
                  <a:lnTo>
                    <a:pt x="183" y="6002"/>
                  </a:lnTo>
                  <a:cubicBezTo>
                    <a:pt x="183" y="6032"/>
                    <a:pt x="213" y="6032"/>
                    <a:pt x="213" y="6063"/>
                  </a:cubicBezTo>
                  <a:cubicBezTo>
                    <a:pt x="244" y="6063"/>
                    <a:pt x="244" y="6093"/>
                    <a:pt x="244" y="6093"/>
                  </a:cubicBezTo>
                  <a:cubicBezTo>
                    <a:pt x="244" y="6093"/>
                    <a:pt x="244" y="6123"/>
                    <a:pt x="274" y="6154"/>
                  </a:cubicBezTo>
                  <a:cubicBezTo>
                    <a:pt x="274" y="6154"/>
                    <a:pt x="305" y="6184"/>
                    <a:pt x="305" y="6184"/>
                  </a:cubicBezTo>
                  <a:cubicBezTo>
                    <a:pt x="305" y="6184"/>
                    <a:pt x="335" y="6214"/>
                    <a:pt x="335" y="6214"/>
                  </a:cubicBezTo>
                  <a:cubicBezTo>
                    <a:pt x="365" y="6245"/>
                    <a:pt x="365" y="6245"/>
                    <a:pt x="396" y="6275"/>
                  </a:cubicBezTo>
                  <a:cubicBezTo>
                    <a:pt x="426" y="6306"/>
                    <a:pt x="457" y="6336"/>
                    <a:pt x="487" y="6366"/>
                  </a:cubicBezTo>
                  <a:cubicBezTo>
                    <a:pt x="578" y="6458"/>
                    <a:pt x="639" y="6518"/>
                    <a:pt x="700" y="6549"/>
                  </a:cubicBezTo>
                  <a:cubicBezTo>
                    <a:pt x="730" y="6579"/>
                    <a:pt x="761" y="6579"/>
                    <a:pt x="791" y="6610"/>
                  </a:cubicBezTo>
                  <a:cubicBezTo>
                    <a:pt x="821" y="6610"/>
                    <a:pt x="821" y="6610"/>
                    <a:pt x="852" y="6640"/>
                  </a:cubicBezTo>
                  <a:cubicBezTo>
                    <a:pt x="943" y="6670"/>
                    <a:pt x="1034" y="6731"/>
                    <a:pt x="1125" y="6731"/>
                  </a:cubicBezTo>
                  <a:lnTo>
                    <a:pt x="1186" y="6762"/>
                  </a:lnTo>
                  <a:lnTo>
                    <a:pt x="1247" y="6762"/>
                  </a:lnTo>
                  <a:cubicBezTo>
                    <a:pt x="1247" y="6762"/>
                    <a:pt x="1308" y="6792"/>
                    <a:pt x="1308" y="6792"/>
                  </a:cubicBezTo>
                  <a:lnTo>
                    <a:pt x="1429" y="6792"/>
                  </a:lnTo>
                  <a:lnTo>
                    <a:pt x="1429" y="6610"/>
                  </a:lnTo>
                  <a:lnTo>
                    <a:pt x="1490" y="6792"/>
                  </a:lnTo>
                  <a:cubicBezTo>
                    <a:pt x="1520" y="6822"/>
                    <a:pt x="1581" y="6822"/>
                    <a:pt x="1642" y="6822"/>
                  </a:cubicBezTo>
                  <a:lnTo>
                    <a:pt x="1703" y="6822"/>
                  </a:lnTo>
                  <a:lnTo>
                    <a:pt x="1885" y="6792"/>
                  </a:lnTo>
                  <a:cubicBezTo>
                    <a:pt x="2007" y="6792"/>
                    <a:pt x="2128" y="6762"/>
                    <a:pt x="2220" y="6701"/>
                  </a:cubicBezTo>
                  <a:lnTo>
                    <a:pt x="2280" y="6701"/>
                  </a:lnTo>
                  <a:cubicBezTo>
                    <a:pt x="2280" y="6701"/>
                    <a:pt x="2311" y="6670"/>
                    <a:pt x="2341" y="6670"/>
                  </a:cubicBezTo>
                  <a:cubicBezTo>
                    <a:pt x="2432" y="6640"/>
                    <a:pt x="2523" y="6579"/>
                    <a:pt x="2584" y="6549"/>
                  </a:cubicBezTo>
                  <a:cubicBezTo>
                    <a:pt x="2584" y="6518"/>
                    <a:pt x="2615" y="6518"/>
                    <a:pt x="2615" y="6518"/>
                  </a:cubicBezTo>
                  <a:cubicBezTo>
                    <a:pt x="2645" y="6488"/>
                    <a:pt x="2645" y="6488"/>
                    <a:pt x="2645" y="6488"/>
                  </a:cubicBezTo>
                  <a:cubicBezTo>
                    <a:pt x="2736" y="6427"/>
                    <a:pt x="2797" y="6366"/>
                    <a:pt x="2888" y="6275"/>
                  </a:cubicBezTo>
                  <a:cubicBezTo>
                    <a:pt x="2919" y="6245"/>
                    <a:pt x="2919" y="6214"/>
                    <a:pt x="2949" y="6214"/>
                  </a:cubicBezTo>
                  <a:cubicBezTo>
                    <a:pt x="2979" y="6184"/>
                    <a:pt x="2979" y="6154"/>
                    <a:pt x="3010" y="6123"/>
                  </a:cubicBezTo>
                  <a:cubicBezTo>
                    <a:pt x="3010" y="6123"/>
                    <a:pt x="3010" y="6093"/>
                    <a:pt x="3010" y="6093"/>
                  </a:cubicBezTo>
                  <a:cubicBezTo>
                    <a:pt x="3040" y="6063"/>
                    <a:pt x="3040" y="6063"/>
                    <a:pt x="3071" y="6032"/>
                  </a:cubicBezTo>
                  <a:cubicBezTo>
                    <a:pt x="3071" y="6032"/>
                    <a:pt x="3071" y="6002"/>
                    <a:pt x="3071" y="6002"/>
                  </a:cubicBezTo>
                  <a:cubicBezTo>
                    <a:pt x="3071" y="6002"/>
                    <a:pt x="3101" y="5971"/>
                    <a:pt x="3101" y="5971"/>
                  </a:cubicBezTo>
                  <a:cubicBezTo>
                    <a:pt x="3101" y="5941"/>
                    <a:pt x="3131" y="5911"/>
                    <a:pt x="3131" y="5880"/>
                  </a:cubicBezTo>
                  <a:cubicBezTo>
                    <a:pt x="3131" y="5880"/>
                    <a:pt x="3162" y="5819"/>
                    <a:pt x="3162" y="5819"/>
                  </a:cubicBezTo>
                  <a:lnTo>
                    <a:pt x="3162" y="5789"/>
                  </a:lnTo>
                  <a:cubicBezTo>
                    <a:pt x="3192" y="5789"/>
                    <a:pt x="3192" y="5789"/>
                    <a:pt x="3192" y="5759"/>
                  </a:cubicBezTo>
                  <a:cubicBezTo>
                    <a:pt x="3192" y="5759"/>
                    <a:pt x="3192" y="5759"/>
                    <a:pt x="3192" y="5728"/>
                  </a:cubicBezTo>
                  <a:cubicBezTo>
                    <a:pt x="3223" y="5698"/>
                    <a:pt x="3253" y="5607"/>
                    <a:pt x="3253" y="5546"/>
                  </a:cubicBezTo>
                  <a:cubicBezTo>
                    <a:pt x="3253" y="5515"/>
                    <a:pt x="3253" y="5515"/>
                    <a:pt x="3253" y="5485"/>
                  </a:cubicBezTo>
                  <a:lnTo>
                    <a:pt x="3253" y="5455"/>
                  </a:lnTo>
                  <a:cubicBezTo>
                    <a:pt x="3253" y="5455"/>
                    <a:pt x="3253" y="5455"/>
                    <a:pt x="3253" y="5424"/>
                  </a:cubicBezTo>
                  <a:cubicBezTo>
                    <a:pt x="3253" y="5394"/>
                    <a:pt x="3253" y="5394"/>
                    <a:pt x="3253" y="5394"/>
                  </a:cubicBezTo>
                  <a:cubicBezTo>
                    <a:pt x="3253" y="5394"/>
                    <a:pt x="3283" y="5303"/>
                    <a:pt x="3283" y="5303"/>
                  </a:cubicBezTo>
                  <a:lnTo>
                    <a:pt x="3071" y="5303"/>
                  </a:lnTo>
                  <a:lnTo>
                    <a:pt x="3283" y="5242"/>
                  </a:lnTo>
                  <a:lnTo>
                    <a:pt x="3283" y="3388"/>
                  </a:lnTo>
                  <a:lnTo>
                    <a:pt x="3283" y="1534"/>
                  </a:lnTo>
                  <a:lnTo>
                    <a:pt x="3283" y="1503"/>
                  </a:lnTo>
                  <a:lnTo>
                    <a:pt x="3283" y="1442"/>
                  </a:lnTo>
                  <a:cubicBezTo>
                    <a:pt x="3283" y="1412"/>
                    <a:pt x="3283" y="1382"/>
                    <a:pt x="3283" y="1321"/>
                  </a:cubicBezTo>
                  <a:cubicBezTo>
                    <a:pt x="3253" y="1260"/>
                    <a:pt x="3253" y="1199"/>
                    <a:pt x="3223" y="1169"/>
                  </a:cubicBezTo>
                  <a:cubicBezTo>
                    <a:pt x="3223" y="1138"/>
                    <a:pt x="3223" y="1108"/>
                    <a:pt x="3192" y="1108"/>
                  </a:cubicBezTo>
                  <a:cubicBezTo>
                    <a:pt x="3192" y="1078"/>
                    <a:pt x="3192" y="1047"/>
                    <a:pt x="3192" y="1047"/>
                  </a:cubicBezTo>
                  <a:lnTo>
                    <a:pt x="3162" y="986"/>
                  </a:lnTo>
                  <a:cubicBezTo>
                    <a:pt x="3162" y="986"/>
                    <a:pt x="3162" y="956"/>
                    <a:pt x="3162" y="956"/>
                  </a:cubicBezTo>
                  <a:lnTo>
                    <a:pt x="3101" y="804"/>
                  </a:lnTo>
                  <a:cubicBezTo>
                    <a:pt x="3071" y="804"/>
                    <a:pt x="3071" y="774"/>
                    <a:pt x="3040" y="743"/>
                  </a:cubicBezTo>
                  <a:cubicBezTo>
                    <a:pt x="3010" y="682"/>
                    <a:pt x="2979" y="652"/>
                    <a:pt x="2949" y="622"/>
                  </a:cubicBezTo>
                  <a:cubicBezTo>
                    <a:pt x="2919" y="591"/>
                    <a:pt x="2919" y="561"/>
                    <a:pt x="2888" y="531"/>
                  </a:cubicBezTo>
                  <a:lnTo>
                    <a:pt x="2858" y="500"/>
                  </a:lnTo>
                  <a:lnTo>
                    <a:pt x="2827" y="470"/>
                  </a:lnTo>
                  <a:cubicBezTo>
                    <a:pt x="2736" y="379"/>
                    <a:pt x="2645" y="287"/>
                    <a:pt x="2493" y="227"/>
                  </a:cubicBezTo>
                  <a:cubicBezTo>
                    <a:pt x="2493" y="227"/>
                    <a:pt x="2463" y="196"/>
                    <a:pt x="2432" y="196"/>
                  </a:cubicBezTo>
                  <a:cubicBezTo>
                    <a:pt x="2371" y="166"/>
                    <a:pt x="2341" y="135"/>
                    <a:pt x="2280" y="105"/>
                  </a:cubicBezTo>
                  <a:lnTo>
                    <a:pt x="2250" y="105"/>
                  </a:lnTo>
                  <a:cubicBezTo>
                    <a:pt x="2220" y="75"/>
                    <a:pt x="2189" y="75"/>
                    <a:pt x="2159" y="75"/>
                  </a:cubicBezTo>
                  <a:lnTo>
                    <a:pt x="2068" y="44"/>
                  </a:lnTo>
                  <a:cubicBezTo>
                    <a:pt x="2037" y="44"/>
                    <a:pt x="2007" y="14"/>
                    <a:pt x="1946" y="14"/>
                  </a:cubicBezTo>
                  <a:lnTo>
                    <a:pt x="1764" y="14"/>
                  </a:lnTo>
                  <a:cubicBezTo>
                    <a:pt x="1723" y="4"/>
                    <a:pt x="1683" y="0"/>
                    <a:pt x="16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8347125" y="2690100"/>
              <a:ext cx="82100" cy="170225"/>
            </a:xfrm>
            <a:custGeom>
              <a:avLst/>
              <a:gdLst/>
              <a:ahLst/>
              <a:cxnLst/>
              <a:rect l="l" t="t" r="r" b="b"/>
              <a:pathLst>
                <a:path w="3284" h="6809" extrusionOk="0">
                  <a:moveTo>
                    <a:pt x="2888" y="3830"/>
                  </a:moveTo>
                  <a:lnTo>
                    <a:pt x="2888" y="5289"/>
                  </a:lnTo>
                  <a:lnTo>
                    <a:pt x="2888" y="5319"/>
                  </a:lnTo>
                  <a:cubicBezTo>
                    <a:pt x="2888" y="5350"/>
                    <a:pt x="2888" y="5350"/>
                    <a:pt x="2888" y="5380"/>
                  </a:cubicBezTo>
                  <a:lnTo>
                    <a:pt x="3071" y="5441"/>
                  </a:lnTo>
                  <a:lnTo>
                    <a:pt x="2888" y="5411"/>
                  </a:lnTo>
                  <a:cubicBezTo>
                    <a:pt x="2888" y="5441"/>
                    <a:pt x="2888" y="5471"/>
                    <a:pt x="2888" y="5471"/>
                  </a:cubicBezTo>
                  <a:cubicBezTo>
                    <a:pt x="2858" y="5532"/>
                    <a:pt x="2858" y="5593"/>
                    <a:pt x="2828" y="5654"/>
                  </a:cubicBezTo>
                  <a:lnTo>
                    <a:pt x="2797" y="5684"/>
                  </a:lnTo>
                  <a:lnTo>
                    <a:pt x="2980" y="5775"/>
                  </a:lnTo>
                  <a:lnTo>
                    <a:pt x="2797" y="5745"/>
                  </a:lnTo>
                  <a:cubicBezTo>
                    <a:pt x="2797" y="5745"/>
                    <a:pt x="2767" y="5775"/>
                    <a:pt x="2767" y="5806"/>
                  </a:cubicBezTo>
                  <a:cubicBezTo>
                    <a:pt x="2767" y="5806"/>
                    <a:pt x="2736" y="5806"/>
                    <a:pt x="2736" y="5836"/>
                  </a:cubicBezTo>
                  <a:cubicBezTo>
                    <a:pt x="2736" y="5866"/>
                    <a:pt x="2706" y="5866"/>
                    <a:pt x="2676" y="5927"/>
                  </a:cubicBezTo>
                  <a:cubicBezTo>
                    <a:pt x="2676" y="5927"/>
                    <a:pt x="2676" y="5958"/>
                    <a:pt x="2645" y="5958"/>
                  </a:cubicBezTo>
                  <a:cubicBezTo>
                    <a:pt x="2645" y="5988"/>
                    <a:pt x="2615" y="6018"/>
                    <a:pt x="2584" y="6049"/>
                  </a:cubicBezTo>
                  <a:cubicBezTo>
                    <a:pt x="2524" y="6110"/>
                    <a:pt x="2493" y="6140"/>
                    <a:pt x="2432" y="6201"/>
                  </a:cubicBezTo>
                  <a:lnTo>
                    <a:pt x="2402" y="6201"/>
                  </a:lnTo>
                  <a:lnTo>
                    <a:pt x="2372" y="6231"/>
                  </a:lnTo>
                  <a:cubicBezTo>
                    <a:pt x="2311" y="6262"/>
                    <a:pt x="2250" y="6292"/>
                    <a:pt x="2159" y="6353"/>
                  </a:cubicBezTo>
                  <a:lnTo>
                    <a:pt x="2098" y="6353"/>
                  </a:lnTo>
                  <a:cubicBezTo>
                    <a:pt x="2007" y="6383"/>
                    <a:pt x="1916" y="6414"/>
                    <a:pt x="1824" y="6414"/>
                  </a:cubicBezTo>
                  <a:lnTo>
                    <a:pt x="1673" y="6444"/>
                  </a:lnTo>
                  <a:lnTo>
                    <a:pt x="1460" y="6444"/>
                  </a:lnTo>
                  <a:cubicBezTo>
                    <a:pt x="1460" y="6444"/>
                    <a:pt x="1429" y="6444"/>
                    <a:pt x="1429" y="6414"/>
                  </a:cubicBezTo>
                  <a:lnTo>
                    <a:pt x="1338" y="6414"/>
                  </a:lnTo>
                  <a:lnTo>
                    <a:pt x="1217" y="6383"/>
                  </a:lnTo>
                  <a:cubicBezTo>
                    <a:pt x="1156" y="6353"/>
                    <a:pt x="1095" y="6322"/>
                    <a:pt x="1004" y="6292"/>
                  </a:cubicBezTo>
                  <a:lnTo>
                    <a:pt x="943" y="6262"/>
                  </a:lnTo>
                  <a:cubicBezTo>
                    <a:pt x="943" y="6262"/>
                    <a:pt x="943" y="6262"/>
                    <a:pt x="913" y="6231"/>
                  </a:cubicBezTo>
                  <a:lnTo>
                    <a:pt x="882" y="6231"/>
                  </a:lnTo>
                  <a:cubicBezTo>
                    <a:pt x="852" y="6201"/>
                    <a:pt x="791" y="6140"/>
                    <a:pt x="730" y="6079"/>
                  </a:cubicBezTo>
                  <a:cubicBezTo>
                    <a:pt x="700" y="6079"/>
                    <a:pt x="669" y="6049"/>
                    <a:pt x="639" y="6018"/>
                  </a:cubicBezTo>
                  <a:cubicBezTo>
                    <a:pt x="639" y="5988"/>
                    <a:pt x="609" y="5958"/>
                    <a:pt x="609" y="5958"/>
                  </a:cubicBezTo>
                  <a:cubicBezTo>
                    <a:pt x="609" y="5958"/>
                    <a:pt x="578" y="5927"/>
                    <a:pt x="578" y="5927"/>
                  </a:cubicBezTo>
                  <a:cubicBezTo>
                    <a:pt x="578" y="5927"/>
                    <a:pt x="548" y="5897"/>
                    <a:pt x="548" y="5897"/>
                  </a:cubicBezTo>
                  <a:cubicBezTo>
                    <a:pt x="548" y="5866"/>
                    <a:pt x="548" y="5866"/>
                    <a:pt x="548" y="5866"/>
                  </a:cubicBezTo>
                  <a:lnTo>
                    <a:pt x="517" y="5866"/>
                  </a:lnTo>
                  <a:cubicBezTo>
                    <a:pt x="517" y="5836"/>
                    <a:pt x="517" y="5836"/>
                    <a:pt x="517" y="5836"/>
                  </a:cubicBezTo>
                  <a:cubicBezTo>
                    <a:pt x="487" y="5806"/>
                    <a:pt x="487" y="5806"/>
                    <a:pt x="487" y="5775"/>
                  </a:cubicBezTo>
                  <a:cubicBezTo>
                    <a:pt x="457" y="5745"/>
                    <a:pt x="457" y="5714"/>
                    <a:pt x="457" y="5714"/>
                  </a:cubicBezTo>
                  <a:cubicBezTo>
                    <a:pt x="457" y="5714"/>
                    <a:pt x="426" y="5684"/>
                    <a:pt x="426" y="5654"/>
                  </a:cubicBezTo>
                  <a:lnTo>
                    <a:pt x="244" y="5714"/>
                  </a:lnTo>
                  <a:lnTo>
                    <a:pt x="244" y="5714"/>
                  </a:lnTo>
                  <a:lnTo>
                    <a:pt x="426" y="5623"/>
                  </a:lnTo>
                  <a:cubicBezTo>
                    <a:pt x="396" y="5593"/>
                    <a:pt x="396" y="5563"/>
                    <a:pt x="396" y="5532"/>
                  </a:cubicBezTo>
                  <a:lnTo>
                    <a:pt x="366" y="5502"/>
                  </a:lnTo>
                  <a:lnTo>
                    <a:pt x="366" y="5471"/>
                  </a:lnTo>
                  <a:cubicBezTo>
                    <a:pt x="366" y="5471"/>
                    <a:pt x="366" y="5441"/>
                    <a:pt x="366" y="5441"/>
                  </a:cubicBezTo>
                  <a:lnTo>
                    <a:pt x="183" y="5471"/>
                  </a:lnTo>
                  <a:lnTo>
                    <a:pt x="366" y="5380"/>
                  </a:lnTo>
                  <a:cubicBezTo>
                    <a:pt x="366" y="5380"/>
                    <a:pt x="366" y="5350"/>
                    <a:pt x="366" y="5289"/>
                  </a:cubicBezTo>
                  <a:lnTo>
                    <a:pt x="153" y="5319"/>
                  </a:lnTo>
                  <a:lnTo>
                    <a:pt x="366" y="5259"/>
                  </a:lnTo>
                  <a:lnTo>
                    <a:pt x="366" y="3830"/>
                  </a:lnTo>
                  <a:lnTo>
                    <a:pt x="426" y="3830"/>
                  </a:lnTo>
                  <a:lnTo>
                    <a:pt x="457" y="3860"/>
                  </a:lnTo>
                  <a:lnTo>
                    <a:pt x="487" y="3860"/>
                  </a:lnTo>
                  <a:cubicBezTo>
                    <a:pt x="761" y="3982"/>
                    <a:pt x="1156" y="4043"/>
                    <a:pt x="1369" y="4043"/>
                  </a:cubicBezTo>
                  <a:lnTo>
                    <a:pt x="1855" y="4043"/>
                  </a:lnTo>
                  <a:cubicBezTo>
                    <a:pt x="1976" y="4043"/>
                    <a:pt x="2068" y="4012"/>
                    <a:pt x="2189" y="4012"/>
                  </a:cubicBezTo>
                  <a:cubicBezTo>
                    <a:pt x="2250" y="4012"/>
                    <a:pt x="2311" y="3982"/>
                    <a:pt x="2372" y="3982"/>
                  </a:cubicBezTo>
                  <a:cubicBezTo>
                    <a:pt x="2402" y="3982"/>
                    <a:pt x="2463" y="3952"/>
                    <a:pt x="2493" y="3952"/>
                  </a:cubicBezTo>
                  <a:cubicBezTo>
                    <a:pt x="2615" y="3921"/>
                    <a:pt x="2676" y="3891"/>
                    <a:pt x="2736" y="3860"/>
                  </a:cubicBezTo>
                  <a:lnTo>
                    <a:pt x="2797" y="3860"/>
                  </a:lnTo>
                  <a:cubicBezTo>
                    <a:pt x="2828" y="3830"/>
                    <a:pt x="2858" y="3830"/>
                    <a:pt x="2888" y="3830"/>
                  </a:cubicBezTo>
                  <a:close/>
                  <a:moveTo>
                    <a:pt x="1429" y="0"/>
                  </a:moveTo>
                  <a:cubicBezTo>
                    <a:pt x="1399" y="0"/>
                    <a:pt x="1369" y="0"/>
                    <a:pt x="1338" y="31"/>
                  </a:cubicBezTo>
                  <a:lnTo>
                    <a:pt x="1217" y="31"/>
                  </a:lnTo>
                  <a:cubicBezTo>
                    <a:pt x="1125" y="61"/>
                    <a:pt x="1095" y="61"/>
                    <a:pt x="1034" y="91"/>
                  </a:cubicBezTo>
                  <a:cubicBezTo>
                    <a:pt x="1034" y="91"/>
                    <a:pt x="1004" y="122"/>
                    <a:pt x="1004" y="122"/>
                  </a:cubicBezTo>
                  <a:lnTo>
                    <a:pt x="943" y="122"/>
                  </a:lnTo>
                  <a:cubicBezTo>
                    <a:pt x="913" y="152"/>
                    <a:pt x="882" y="152"/>
                    <a:pt x="821" y="182"/>
                  </a:cubicBezTo>
                  <a:cubicBezTo>
                    <a:pt x="821" y="182"/>
                    <a:pt x="791" y="213"/>
                    <a:pt x="791" y="213"/>
                  </a:cubicBezTo>
                  <a:lnTo>
                    <a:pt x="761" y="213"/>
                  </a:lnTo>
                  <a:cubicBezTo>
                    <a:pt x="761" y="213"/>
                    <a:pt x="730" y="243"/>
                    <a:pt x="730" y="243"/>
                  </a:cubicBezTo>
                  <a:cubicBezTo>
                    <a:pt x="669" y="274"/>
                    <a:pt x="639" y="304"/>
                    <a:pt x="609" y="334"/>
                  </a:cubicBezTo>
                  <a:cubicBezTo>
                    <a:pt x="578" y="334"/>
                    <a:pt x="548" y="365"/>
                    <a:pt x="517" y="395"/>
                  </a:cubicBezTo>
                  <a:cubicBezTo>
                    <a:pt x="487" y="426"/>
                    <a:pt x="487" y="426"/>
                    <a:pt x="487" y="426"/>
                  </a:cubicBezTo>
                  <a:lnTo>
                    <a:pt x="457" y="456"/>
                  </a:lnTo>
                  <a:cubicBezTo>
                    <a:pt x="396" y="517"/>
                    <a:pt x="396" y="547"/>
                    <a:pt x="335" y="578"/>
                  </a:cubicBezTo>
                  <a:lnTo>
                    <a:pt x="305" y="638"/>
                  </a:lnTo>
                  <a:cubicBezTo>
                    <a:pt x="274" y="669"/>
                    <a:pt x="274" y="669"/>
                    <a:pt x="244" y="730"/>
                  </a:cubicBezTo>
                  <a:lnTo>
                    <a:pt x="214" y="760"/>
                  </a:lnTo>
                  <a:cubicBezTo>
                    <a:pt x="214" y="790"/>
                    <a:pt x="183" y="790"/>
                    <a:pt x="183" y="790"/>
                  </a:cubicBezTo>
                  <a:cubicBezTo>
                    <a:pt x="183" y="821"/>
                    <a:pt x="153" y="851"/>
                    <a:pt x="153" y="912"/>
                  </a:cubicBezTo>
                  <a:cubicBezTo>
                    <a:pt x="122" y="912"/>
                    <a:pt x="122" y="942"/>
                    <a:pt x="122" y="973"/>
                  </a:cubicBezTo>
                  <a:cubicBezTo>
                    <a:pt x="92" y="1003"/>
                    <a:pt x="92" y="1034"/>
                    <a:pt x="62" y="1094"/>
                  </a:cubicBezTo>
                  <a:cubicBezTo>
                    <a:pt x="62" y="1125"/>
                    <a:pt x="62" y="1125"/>
                    <a:pt x="62" y="1155"/>
                  </a:cubicBezTo>
                  <a:cubicBezTo>
                    <a:pt x="62" y="1186"/>
                    <a:pt x="31" y="1186"/>
                    <a:pt x="31" y="1216"/>
                  </a:cubicBezTo>
                  <a:cubicBezTo>
                    <a:pt x="31" y="1216"/>
                    <a:pt x="31" y="1277"/>
                    <a:pt x="31" y="1338"/>
                  </a:cubicBezTo>
                  <a:cubicBezTo>
                    <a:pt x="31" y="1338"/>
                    <a:pt x="1" y="1368"/>
                    <a:pt x="1" y="1368"/>
                  </a:cubicBezTo>
                  <a:lnTo>
                    <a:pt x="1" y="1489"/>
                  </a:lnTo>
                  <a:lnTo>
                    <a:pt x="1" y="1550"/>
                  </a:lnTo>
                  <a:lnTo>
                    <a:pt x="1" y="3404"/>
                  </a:lnTo>
                  <a:lnTo>
                    <a:pt x="1" y="5289"/>
                  </a:lnTo>
                  <a:lnTo>
                    <a:pt x="1" y="5319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1"/>
                  </a:cubicBezTo>
                  <a:cubicBezTo>
                    <a:pt x="1" y="5502"/>
                    <a:pt x="1" y="5502"/>
                    <a:pt x="1" y="5502"/>
                  </a:cubicBezTo>
                  <a:cubicBezTo>
                    <a:pt x="1" y="5502"/>
                    <a:pt x="31" y="5502"/>
                    <a:pt x="31" y="5532"/>
                  </a:cubicBezTo>
                  <a:cubicBezTo>
                    <a:pt x="31" y="5563"/>
                    <a:pt x="31" y="5593"/>
                    <a:pt x="62" y="5654"/>
                  </a:cubicBezTo>
                  <a:lnTo>
                    <a:pt x="92" y="5806"/>
                  </a:lnTo>
                  <a:cubicBezTo>
                    <a:pt x="92" y="5806"/>
                    <a:pt x="122" y="5836"/>
                    <a:pt x="122" y="5836"/>
                  </a:cubicBezTo>
                  <a:cubicBezTo>
                    <a:pt x="122" y="5866"/>
                    <a:pt x="153" y="5897"/>
                    <a:pt x="153" y="5958"/>
                  </a:cubicBezTo>
                  <a:lnTo>
                    <a:pt x="183" y="5988"/>
                  </a:lnTo>
                  <a:cubicBezTo>
                    <a:pt x="183" y="6018"/>
                    <a:pt x="214" y="6018"/>
                    <a:pt x="214" y="6049"/>
                  </a:cubicBezTo>
                  <a:cubicBezTo>
                    <a:pt x="214" y="6049"/>
                    <a:pt x="214" y="6049"/>
                    <a:pt x="244" y="6079"/>
                  </a:cubicBezTo>
                  <a:cubicBezTo>
                    <a:pt x="244" y="6079"/>
                    <a:pt x="274" y="6110"/>
                    <a:pt x="274" y="6140"/>
                  </a:cubicBezTo>
                  <a:cubicBezTo>
                    <a:pt x="274" y="6140"/>
                    <a:pt x="305" y="6170"/>
                    <a:pt x="305" y="6170"/>
                  </a:cubicBezTo>
                  <a:lnTo>
                    <a:pt x="335" y="6201"/>
                  </a:lnTo>
                  <a:cubicBezTo>
                    <a:pt x="335" y="6201"/>
                    <a:pt x="335" y="6201"/>
                    <a:pt x="366" y="6231"/>
                  </a:cubicBezTo>
                  <a:cubicBezTo>
                    <a:pt x="366" y="6231"/>
                    <a:pt x="366" y="6262"/>
                    <a:pt x="396" y="6262"/>
                  </a:cubicBezTo>
                  <a:cubicBezTo>
                    <a:pt x="426" y="6292"/>
                    <a:pt x="457" y="6322"/>
                    <a:pt x="487" y="6353"/>
                  </a:cubicBezTo>
                  <a:cubicBezTo>
                    <a:pt x="578" y="6444"/>
                    <a:pt x="639" y="6505"/>
                    <a:pt x="700" y="6535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6"/>
                  </a:lnTo>
                  <a:cubicBezTo>
                    <a:pt x="943" y="6657"/>
                    <a:pt x="1034" y="6718"/>
                    <a:pt x="1125" y="6748"/>
                  </a:cubicBezTo>
                  <a:lnTo>
                    <a:pt x="1247" y="6748"/>
                  </a:lnTo>
                  <a:cubicBezTo>
                    <a:pt x="1247" y="6778"/>
                    <a:pt x="1308" y="6778"/>
                    <a:pt x="1308" y="6778"/>
                  </a:cubicBezTo>
                  <a:lnTo>
                    <a:pt x="1429" y="6778"/>
                  </a:lnTo>
                  <a:lnTo>
                    <a:pt x="1429" y="6596"/>
                  </a:lnTo>
                  <a:lnTo>
                    <a:pt x="1490" y="6809"/>
                  </a:lnTo>
                  <a:lnTo>
                    <a:pt x="1703" y="6809"/>
                  </a:lnTo>
                  <a:lnTo>
                    <a:pt x="1885" y="6778"/>
                  </a:lnTo>
                  <a:cubicBezTo>
                    <a:pt x="2007" y="6778"/>
                    <a:pt x="2128" y="6748"/>
                    <a:pt x="2220" y="6718"/>
                  </a:cubicBezTo>
                  <a:cubicBezTo>
                    <a:pt x="2250" y="6687"/>
                    <a:pt x="2280" y="6687"/>
                    <a:pt x="2280" y="6687"/>
                  </a:cubicBezTo>
                  <a:cubicBezTo>
                    <a:pt x="2280" y="6687"/>
                    <a:pt x="2311" y="6687"/>
                    <a:pt x="2341" y="6657"/>
                  </a:cubicBezTo>
                  <a:cubicBezTo>
                    <a:pt x="2432" y="6626"/>
                    <a:pt x="2493" y="6566"/>
                    <a:pt x="2584" y="6535"/>
                  </a:cubicBezTo>
                  <a:cubicBezTo>
                    <a:pt x="2584" y="6535"/>
                    <a:pt x="2615" y="6505"/>
                    <a:pt x="2615" y="6505"/>
                  </a:cubicBezTo>
                  <a:cubicBezTo>
                    <a:pt x="2645" y="6474"/>
                    <a:pt x="2645" y="6474"/>
                    <a:pt x="2645" y="6474"/>
                  </a:cubicBezTo>
                  <a:cubicBezTo>
                    <a:pt x="2736" y="6414"/>
                    <a:pt x="2797" y="6353"/>
                    <a:pt x="2888" y="6262"/>
                  </a:cubicBezTo>
                  <a:cubicBezTo>
                    <a:pt x="2919" y="6231"/>
                    <a:pt x="2919" y="6201"/>
                    <a:pt x="2949" y="6201"/>
                  </a:cubicBezTo>
                  <a:cubicBezTo>
                    <a:pt x="2980" y="6170"/>
                    <a:pt x="2980" y="6140"/>
                    <a:pt x="2980" y="6140"/>
                  </a:cubicBezTo>
                  <a:cubicBezTo>
                    <a:pt x="2980" y="6140"/>
                    <a:pt x="3010" y="6110"/>
                    <a:pt x="3010" y="6079"/>
                  </a:cubicBezTo>
                  <a:cubicBezTo>
                    <a:pt x="3040" y="6079"/>
                    <a:pt x="3040" y="6049"/>
                    <a:pt x="3071" y="6018"/>
                  </a:cubicBezTo>
                  <a:cubicBezTo>
                    <a:pt x="3071" y="6018"/>
                    <a:pt x="3071" y="6018"/>
                    <a:pt x="3071" y="5988"/>
                  </a:cubicBezTo>
                  <a:lnTo>
                    <a:pt x="3101" y="5988"/>
                  </a:lnTo>
                  <a:cubicBezTo>
                    <a:pt x="3101" y="5958"/>
                    <a:pt x="3132" y="5897"/>
                    <a:pt x="3132" y="5866"/>
                  </a:cubicBezTo>
                  <a:cubicBezTo>
                    <a:pt x="3132" y="5866"/>
                    <a:pt x="3162" y="5836"/>
                    <a:pt x="3162" y="5836"/>
                  </a:cubicBezTo>
                  <a:lnTo>
                    <a:pt x="3162" y="5775"/>
                  </a:lnTo>
                  <a:lnTo>
                    <a:pt x="3192" y="5775"/>
                  </a:lnTo>
                  <a:cubicBezTo>
                    <a:pt x="3192" y="5745"/>
                    <a:pt x="3192" y="5745"/>
                    <a:pt x="3192" y="5714"/>
                  </a:cubicBezTo>
                  <a:cubicBezTo>
                    <a:pt x="3223" y="5684"/>
                    <a:pt x="3223" y="5593"/>
                    <a:pt x="3253" y="5532"/>
                  </a:cubicBezTo>
                  <a:cubicBezTo>
                    <a:pt x="3253" y="5532"/>
                    <a:pt x="3253" y="5502"/>
                    <a:pt x="3253" y="5502"/>
                  </a:cubicBezTo>
                  <a:lnTo>
                    <a:pt x="3253" y="5471"/>
                  </a:lnTo>
                  <a:cubicBezTo>
                    <a:pt x="3253" y="5441"/>
                    <a:pt x="3253" y="5441"/>
                    <a:pt x="3253" y="5411"/>
                  </a:cubicBezTo>
                  <a:cubicBezTo>
                    <a:pt x="3253" y="5411"/>
                    <a:pt x="3253" y="5380"/>
                    <a:pt x="3253" y="5380"/>
                  </a:cubicBezTo>
                  <a:cubicBezTo>
                    <a:pt x="3253" y="5380"/>
                    <a:pt x="3283" y="5319"/>
                    <a:pt x="3283" y="5289"/>
                  </a:cubicBezTo>
                  <a:lnTo>
                    <a:pt x="3071" y="5289"/>
                  </a:lnTo>
                  <a:lnTo>
                    <a:pt x="3283" y="5228"/>
                  </a:lnTo>
                  <a:lnTo>
                    <a:pt x="3283" y="3404"/>
                  </a:lnTo>
                  <a:lnTo>
                    <a:pt x="3283" y="1550"/>
                  </a:lnTo>
                  <a:lnTo>
                    <a:pt x="3283" y="1489"/>
                  </a:lnTo>
                  <a:lnTo>
                    <a:pt x="3283" y="1429"/>
                  </a:lnTo>
                  <a:cubicBezTo>
                    <a:pt x="3283" y="1398"/>
                    <a:pt x="3283" y="1398"/>
                    <a:pt x="3283" y="1338"/>
                  </a:cubicBezTo>
                  <a:cubicBezTo>
                    <a:pt x="3253" y="1246"/>
                    <a:pt x="3253" y="1186"/>
                    <a:pt x="3223" y="1155"/>
                  </a:cubicBezTo>
                  <a:cubicBezTo>
                    <a:pt x="3223" y="1125"/>
                    <a:pt x="3223" y="1094"/>
                    <a:pt x="3223" y="1094"/>
                  </a:cubicBezTo>
                  <a:cubicBezTo>
                    <a:pt x="3223" y="1094"/>
                    <a:pt x="3192" y="1034"/>
                    <a:pt x="3192" y="1034"/>
                  </a:cubicBezTo>
                  <a:lnTo>
                    <a:pt x="3162" y="1003"/>
                  </a:lnTo>
                  <a:cubicBezTo>
                    <a:pt x="3162" y="973"/>
                    <a:pt x="3162" y="942"/>
                    <a:pt x="3162" y="942"/>
                  </a:cubicBezTo>
                  <a:lnTo>
                    <a:pt x="3101" y="851"/>
                  </a:lnTo>
                  <a:cubicBezTo>
                    <a:pt x="3101" y="821"/>
                    <a:pt x="3071" y="790"/>
                    <a:pt x="3071" y="790"/>
                  </a:cubicBezTo>
                  <a:cubicBezTo>
                    <a:pt x="3071" y="790"/>
                    <a:pt x="3071" y="760"/>
                    <a:pt x="3040" y="760"/>
                  </a:cubicBezTo>
                  <a:cubicBezTo>
                    <a:pt x="3010" y="699"/>
                    <a:pt x="2980" y="638"/>
                    <a:pt x="2949" y="608"/>
                  </a:cubicBezTo>
                  <a:lnTo>
                    <a:pt x="2888" y="547"/>
                  </a:lnTo>
                  <a:lnTo>
                    <a:pt x="2858" y="486"/>
                  </a:lnTo>
                  <a:lnTo>
                    <a:pt x="2828" y="486"/>
                  </a:lnTo>
                  <a:cubicBezTo>
                    <a:pt x="2736" y="365"/>
                    <a:pt x="2615" y="274"/>
                    <a:pt x="2493" y="213"/>
                  </a:cubicBezTo>
                  <a:lnTo>
                    <a:pt x="2463" y="182"/>
                  </a:lnTo>
                  <a:lnTo>
                    <a:pt x="2432" y="182"/>
                  </a:lnTo>
                  <a:cubicBezTo>
                    <a:pt x="2372" y="152"/>
                    <a:pt x="2341" y="122"/>
                    <a:pt x="2280" y="122"/>
                  </a:cubicBezTo>
                  <a:lnTo>
                    <a:pt x="2250" y="91"/>
                  </a:lnTo>
                  <a:cubicBezTo>
                    <a:pt x="2220" y="91"/>
                    <a:pt x="2189" y="61"/>
                    <a:pt x="2128" y="61"/>
                  </a:cubicBezTo>
                  <a:lnTo>
                    <a:pt x="2068" y="31"/>
                  </a:lnTo>
                  <a:cubicBezTo>
                    <a:pt x="2037" y="31"/>
                    <a:pt x="1976" y="31"/>
                    <a:pt x="194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8452000" y="275357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918" y="3814"/>
                  </a:moveTo>
                  <a:lnTo>
                    <a:pt x="2918" y="5273"/>
                  </a:lnTo>
                  <a:lnTo>
                    <a:pt x="2918" y="5334"/>
                  </a:lnTo>
                  <a:cubicBezTo>
                    <a:pt x="2918" y="5334"/>
                    <a:pt x="2888" y="5364"/>
                    <a:pt x="2888" y="5364"/>
                  </a:cubicBezTo>
                  <a:lnTo>
                    <a:pt x="2888" y="5394"/>
                  </a:lnTo>
                  <a:lnTo>
                    <a:pt x="3101" y="5425"/>
                  </a:lnTo>
                  <a:lnTo>
                    <a:pt x="2888" y="5425"/>
                  </a:lnTo>
                  <a:cubicBezTo>
                    <a:pt x="2888" y="5425"/>
                    <a:pt x="2888" y="5455"/>
                    <a:pt x="2888" y="5455"/>
                  </a:cubicBezTo>
                  <a:cubicBezTo>
                    <a:pt x="2888" y="5516"/>
                    <a:pt x="2858" y="5577"/>
                    <a:pt x="2827" y="5638"/>
                  </a:cubicBezTo>
                  <a:lnTo>
                    <a:pt x="2827" y="5698"/>
                  </a:lnTo>
                  <a:lnTo>
                    <a:pt x="2979" y="5759"/>
                  </a:lnTo>
                  <a:lnTo>
                    <a:pt x="2797" y="5729"/>
                  </a:lnTo>
                  <a:cubicBezTo>
                    <a:pt x="2797" y="5759"/>
                    <a:pt x="2766" y="5790"/>
                    <a:pt x="2766" y="5820"/>
                  </a:cubicBezTo>
                  <a:cubicBezTo>
                    <a:pt x="2736" y="5850"/>
                    <a:pt x="2736" y="5850"/>
                    <a:pt x="2736" y="5850"/>
                  </a:cubicBezTo>
                  <a:lnTo>
                    <a:pt x="2706" y="5881"/>
                  </a:lnTo>
                  <a:cubicBezTo>
                    <a:pt x="2706" y="5911"/>
                    <a:pt x="2706" y="5911"/>
                    <a:pt x="2706" y="5911"/>
                  </a:cubicBezTo>
                  <a:cubicBezTo>
                    <a:pt x="2675" y="5941"/>
                    <a:pt x="2675" y="5941"/>
                    <a:pt x="2645" y="5972"/>
                  </a:cubicBezTo>
                  <a:cubicBezTo>
                    <a:pt x="2645" y="6002"/>
                    <a:pt x="2645" y="6002"/>
                    <a:pt x="2584" y="6063"/>
                  </a:cubicBezTo>
                  <a:cubicBezTo>
                    <a:pt x="2554" y="6093"/>
                    <a:pt x="2493" y="6154"/>
                    <a:pt x="2432" y="6185"/>
                  </a:cubicBezTo>
                  <a:cubicBezTo>
                    <a:pt x="2432" y="6215"/>
                    <a:pt x="2432" y="6215"/>
                    <a:pt x="2432" y="6215"/>
                  </a:cubicBezTo>
                  <a:lnTo>
                    <a:pt x="2371" y="6245"/>
                  </a:lnTo>
                  <a:cubicBezTo>
                    <a:pt x="2341" y="6276"/>
                    <a:pt x="2250" y="6306"/>
                    <a:pt x="2158" y="6337"/>
                  </a:cubicBezTo>
                  <a:cubicBezTo>
                    <a:pt x="2158" y="6337"/>
                    <a:pt x="2128" y="6367"/>
                    <a:pt x="2128" y="6367"/>
                  </a:cubicBezTo>
                  <a:cubicBezTo>
                    <a:pt x="2037" y="6397"/>
                    <a:pt x="1946" y="6428"/>
                    <a:pt x="1854" y="6428"/>
                  </a:cubicBezTo>
                  <a:lnTo>
                    <a:pt x="1703" y="6428"/>
                  </a:lnTo>
                  <a:cubicBezTo>
                    <a:pt x="1682" y="6438"/>
                    <a:pt x="1662" y="6441"/>
                    <a:pt x="1641" y="6441"/>
                  </a:cubicBezTo>
                  <a:cubicBezTo>
                    <a:pt x="1598" y="6441"/>
                    <a:pt x="1551" y="6428"/>
                    <a:pt x="1490" y="6428"/>
                  </a:cubicBezTo>
                  <a:lnTo>
                    <a:pt x="1399" y="6428"/>
                  </a:lnTo>
                  <a:cubicBezTo>
                    <a:pt x="1399" y="6428"/>
                    <a:pt x="1368" y="6428"/>
                    <a:pt x="1368" y="6397"/>
                  </a:cubicBezTo>
                  <a:lnTo>
                    <a:pt x="1338" y="6397"/>
                  </a:lnTo>
                  <a:lnTo>
                    <a:pt x="1247" y="6367"/>
                  </a:lnTo>
                  <a:cubicBezTo>
                    <a:pt x="1155" y="6367"/>
                    <a:pt x="1095" y="6337"/>
                    <a:pt x="1034" y="6306"/>
                  </a:cubicBezTo>
                  <a:lnTo>
                    <a:pt x="973" y="6276"/>
                  </a:lnTo>
                  <a:cubicBezTo>
                    <a:pt x="973" y="6276"/>
                    <a:pt x="943" y="6245"/>
                    <a:pt x="943" y="6245"/>
                  </a:cubicBezTo>
                  <a:lnTo>
                    <a:pt x="912" y="6245"/>
                  </a:lnTo>
                  <a:cubicBezTo>
                    <a:pt x="851" y="6185"/>
                    <a:pt x="821" y="6154"/>
                    <a:pt x="760" y="6093"/>
                  </a:cubicBezTo>
                  <a:cubicBezTo>
                    <a:pt x="730" y="6063"/>
                    <a:pt x="699" y="6063"/>
                    <a:pt x="669" y="6033"/>
                  </a:cubicBezTo>
                  <a:cubicBezTo>
                    <a:pt x="669" y="6002"/>
                    <a:pt x="639" y="5972"/>
                    <a:pt x="639" y="5972"/>
                  </a:cubicBezTo>
                  <a:cubicBezTo>
                    <a:pt x="608" y="5941"/>
                    <a:pt x="608" y="5941"/>
                    <a:pt x="608" y="5941"/>
                  </a:cubicBezTo>
                  <a:cubicBezTo>
                    <a:pt x="608" y="5941"/>
                    <a:pt x="608" y="5941"/>
                    <a:pt x="608" y="5911"/>
                  </a:cubicBezTo>
                  <a:cubicBezTo>
                    <a:pt x="578" y="5911"/>
                    <a:pt x="578" y="5911"/>
                    <a:pt x="578" y="5881"/>
                  </a:cubicBezTo>
                  <a:lnTo>
                    <a:pt x="547" y="5881"/>
                  </a:lnTo>
                  <a:cubicBezTo>
                    <a:pt x="547" y="5881"/>
                    <a:pt x="547" y="5881"/>
                    <a:pt x="547" y="5850"/>
                  </a:cubicBezTo>
                  <a:cubicBezTo>
                    <a:pt x="547" y="5850"/>
                    <a:pt x="547" y="5820"/>
                    <a:pt x="547" y="5820"/>
                  </a:cubicBezTo>
                  <a:cubicBezTo>
                    <a:pt x="517" y="5820"/>
                    <a:pt x="517" y="5790"/>
                    <a:pt x="517" y="5790"/>
                  </a:cubicBezTo>
                  <a:cubicBezTo>
                    <a:pt x="487" y="5759"/>
                    <a:pt x="487" y="5729"/>
                    <a:pt x="487" y="5698"/>
                  </a:cubicBezTo>
                  <a:cubicBezTo>
                    <a:pt x="456" y="5698"/>
                    <a:pt x="456" y="5668"/>
                    <a:pt x="456" y="5668"/>
                  </a:cubicBezTo>
                  <a:lnTo>
                    <a:pt x="274" y="5698"/>
                  </a:lnTo>
                  <a:lnTo>
                    <a:pt x="426" y="5607"/>
                  </a:lnTo>
                  <a:lnTo>
                    <a:pt x="396" y="5486"/>
                  </a:lnTo>
                  <a:cubicBezTo>
                    <a:pt x="396" y="5455"/>
                    <a:pt x="396" y="5455"/>
                    <a:pt x="396" y="5455"/>
                  </a:cubicBezTo>
                  <a:lnTo>
                    <a:pt x="274" y="5486"/>
                  </a:lnTo>
                  <a:lnTo>
                    <a:pt x="213" y="5516"/>
                  </a:lnTo>
                  <a:lnTo>
                    <a:pt x="396" y="5425"/>
                  </a:lnTo>
                  <a:lnTo>
                    <a:pt x="213" y="5455"/>
                  </a:lnTo>
                  <a:lnTo>
                    <a:pt x="213" y="5455"/>
                  </a:lnTo>
                  <a:lnTo>
                    <a:pt x="396" y="5394"/>
                  </a:lnTo>
                  <a:cubicBezTo>
                    <a:pt x="396" y="5364"/>
                    <a:pt x="396" y="5334"/>
                    <a:pt x="396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96" y="3814"/>
                  </a:lnTo>
                  <a:cubicBezTo>
                    <a:pt x="396" y="3814"/>
                    <a:pt x="426" y="3814"/>
                    <a:pt x="456" y="3844"/>
                  </a:cubicBezTo>
                  <a:lnTo>
                    <a:pt x="487" y="3844"/>
                  </a:lnTo>
                  <a:cubicBezTo>
                    <a:pt x="578" y="3875"/>
                    <a:pt x="639" y="3905"/>
                    <a:pt x="730" y="3935"/>
                  </a:cubicBezTo>
                  <a:cubicBezTo>
                    <a:pt x="760" y="3935"/>
                    <a:pt x="791" y="3966"/>
                    <a:pt x="851" y="3966"/>
                  </a:cubicBezTo>
                  <a:cubicBezTo>
                    <a:pt x="882" y="3966"/>
                    <a:pt x="943" y="3966"/>
                    <a:pt x="973" y="3996"/>
                  </a:cubicBezTo>
                  <a:cubicBezTo>
                    <a:pt x="1125" y="4027"/>
                    <a:pt x="1277" y="4027"/>
                    <a:pt x="1399" y="4027"/>
                  </a:cubicBezTo>
                  <a:lnTo>
                    <a:pt x="1885" y="4027"/>
                  </a:lnTo>
                  <a:cubicBezTo>
                    <a:pt x="1976" y="4027"/>
                    <a:pt x="2098" y="4027"/>
                    <a:pt x="2219" y="3996"/>
                  </a:cubicBezTo>
                  <a:cubicBezTo>
                    <a:pt x="2280" y="3996"/>
                    <a:pt x="2310" y="3996"/>
                    <a:pt x="2371" y="3966"/>
                  </a:cubicBezTo>
                  <a:cubicBezTo>
                    <a:pt x="2432" y="3966"/>
                    <a:pt x="2493" y="3966"/>
                    <a:pt x="2523" y="3935"/>
                  </a:cubicBezTo>
                  <a:cubicBezTo>
                    <a:pt x="2614" y="3935"/>
                    <a:pt x="2706" y="3905"/>
                    <a:pt x="2766" y="3875"/>
                  </a:cubicBezTo>
                  <a:cubicBezTo>
                    <a:pt x="2766" y="3875"/>
                    <a:pt x="2797" y="3844"/>
                    <a:pt x="2797" y="3844"/>
                  </a:cubicBezTo>
                  <a:cubicBezTo>
                    <a:pt x="2827" y="3844"/>
                    <a:pt x="2888" y="3814"/>
                    <a:pt x="2918" y="3814"/>
                  </a:cubicBezTo>
                  <a:close/>
                  <a:moveTo>
                    <a:pt x="1643" y="1"/>
                  </a:moveTo>
                  <a:cubicBezTo>
                    <a:pt x="1564" y="1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7" y="45"/>
                    <a:pt x="1247" y="45"/>
                    <a:pt x="1216" y="45"/>
                  </a:cubicBezTo>
                  <a:cubicBezTo>
                    <a:pt x="1155" y="75"/>
                    <a:pt x="1095" y="75"/>
                    <a:pt x="1064" y="106"/>
                  </a:cubicBezTo>
                  <a:lnTo>
                    <a:pt x="1003" y="106"/>
                  </a:lnTo>
                  <a:lnTo>
                    <a:pt x="943" y="136"/>
                  </a:lnTo>
                  <a:cubicBezTo>
                    <a:pt x="912" y="136"/>
                    <a:pt x="882" y="166"/>
                    <a:pt x="851" y="197"/>
                  </a:cubicBezTo>
                  <a:lnTo>
                    <a:pt x="791" y="197"/>
                  </a:lnTo>
                  <a:cubicBezTo>
                    <a:pt x="791" y="227"/>
                    <a:pt x="760" y="227"/>
                    <a:pt x="760" y="227"/>
                  </a:cubicBezTo>
                  <a:cubicBezTo>
                    <a:pt x="760" y="227"/>
                    <a:pt x="730" y="258"/>
                    <a:pt x="730" y="258"/>
                  </a:cubicBezTo>
                  <a:cubicBezTo>
                    <a:pt x="699" y="288"/>
                    <a:pt x="639" y="318"/>
                    <a:pt x="608" y="318"/>
                  </a:cubicBezTo>
                  <a:cubicBezTo>
                    <a:pt x="578" y="349"/>
                    <a:pt x="547" y="379"/>
                    <a:pt x="517" y="409"/>
                  </a:cubicBezTo>
                  <a:cubicBezTo>
                    <a:pt x="517" y="409"/>
                    <a:pt x="487" y="440"/>
                    <a:pt x="456" y="470"/>
                  </a:cubicBezTo>
                  <a:cubicBezTo>
                    <a:pt x="426" y="501"/>
                    <a:pt x="396" y="531"/>
                    <a:pt x="335" y="592"/>
                  </a:cubicBezTo>
                  <a:cubicBezTo>
                    <a:pt x="335" y="592"/>
                    <a:pt x="304" y="622"/>
                    <a:pt x="304" y="653"/>
                  </a:cubicBezTo>
                  <a:cubicBezTo>
                    <a:pt x="304" y="653"/>
                    <a:pt x="274" y="683"/>
                    <a:pt x="244" y="744"/>
                  </a:cubicBezTo>
                  <a:lnTo>
                    <a:pt x="213" y="774"/>
                  </a:lnTo>
                  <a:cubicBezTo>
                    <a:pt x="213" y="805"/>
                    <a:pt x="183" y="805"/>
                    <a:pt x="183" y="835"/>
                  </a:cubicBezTo>
                  <a:cubicBezTo>
                    <a:pt x="183" y="835"/>
                    <a:pt x="152" y="865"/>
                    <a:pt x="152" y="926"/>
                  </a:cubicBezTo>
                  <a:cubicBezTo>
                    <a:pt x="122" y="926"/>
                    <a:pt x="122" y="957"/>
                    <a:pt x="122" y="987"/>
                  </a:cubicBezTo>
                  <a:cubicBezTo>
                    <a:pt x="92" y="1017"/>
                    <a:pt x="92" y="1048"/>
                    <a:pt x="61" y="1109"/>
                  </a:cubicBezTo>
                  <a:cubicBezTo>
                    <a:pt x="61" y="1139"/>
                    <a:pt x="61" y="1139"/>
                    <a:pt x="61" y="1169"/>
                  </a:cubicBezTo>
                  <a:cubicBezTo>
                    <a:pt x="61" y="1200"/>
                    <a:pt x="31" y="1200"/>
                    <a:pt x="31" y="1230"/>
                  </a:cubicBezTo>
                  <a:cubicBezTo>
                    <a:pt x="31" y="1261"/>
                    <a:pt x="31" y="1291"/>
                    <a:pt x="31" y="1321"/>
                  </a:cubicBezTo>
                  <a:lnTo>
                    <a:pt x="31" y="1352"/>
                  </a:lnTo>
                  <a:cubicBezTo>
                    <a:pt x="31" y="1352"/>
                    <a:pt x="0" y="1382"/>
                    <a:pt x="0" y="1382"/>
                  </a:cubicBezTo>
                  <a:lnTo>
                    <a:pt x="0" y="1504"/>
                  </a:lnTo>
                  <a:lnTo>
                    <a:pt x="0" y="1565"/>
                  </a:lnTo>
                  <a:lnTo>
                    <a:pt x="0" y="3419"/>
                  </a:lnTo>
                  <a:lnTo>
                    <a:pt x="0" y="5303"/>
                  </a:lnTo>
                  <a:lnTo>
                    <a:pt x="0" y="5334"/>
                  </a:lnTo>
                  <a:cubicBezTo>
                    <a:pt x="0" y="5364"/>
                    <a:pt x="0" y="5425"/>
                    <a:pt x="0" y="5425"/>
                  </a:cubicBezTo>
                  <a:cubicBezTo>
                    <a:pt x="0" y="5425"/>
                    <a:pt x="0" y="5455"/>
                    <a:pt x="0" y="5486"/>
                  </a:cubicBezTo>
                  <a:cubicBezTo>
                    <a:pt x="0" y="5516"/>
                    <a:pt x="0" y="5516"/>
                    <a:pt x="0" y="5516"/>
                  </a:cubicBezTo>
                  <a:cubicBezTo>
                    <a:pt x="0" y="5516"/>
                    <a:pt x="31" y="5546"/>
                    <a:pt x="31" y="5546"/>
                  </a:cubicBezTo>
                  <a:cubicBezTo>
                    <a:pt x="31" y="5577"/>
                    <a:pt x="31" y="5607"/>
                    <a:pt x="61" y="5668"/>
                  </a:cubicBezTo>
                  <a:lnTo>
                    <a:pt x="61" y="5729"/>
                  </a:lnTo>
                  <a:cubicBezTo>
                    <a:pt x="61" y="5729"/>
                    <a:pt x="92" y="5759"/>
                    <a:pt x="92" y="5759"/>
                  </a:cubicBezTo>
                  <a:lnTo>
                    <a:pt x="92" y="5820"/>
                  </a:lnTo>
                  <a:cubicBezTo>
                    <a:pt x="92" y="5820"/>
                    <a:pt x="122" y="5850"/>
                    <a:pt x="122" y="5850"/>
                  </a:cubicBezTo>
                  <a:cubicBezTo>
                    <a:pt x="122" y="5881"/>
                    <a:pt x="152" y="5911"/>
                    <a:pt x="183" y="5972"/>
                  </a:cubicBezTo>
                  <a:lnTo>
                    <a:pt x="183" y="6002"/>
                  </a:lnTo>
                  <a:cubicBezTo>
                    <a:pt x="213" y="6002"/>
                    <a:pt x="213" y="6033"/>
                    <a:pt x="213" y="6063"/>
                  </a:cubicBezTo>
                  <a:lnTo>
                    <a:pt x="244" y="6063"/>
                  </a:lnTo>
                  <a:cubicBezTo>
                    <a:pt x="244" y="6063"/>
                    <a:pt x="244" y="6063"/>
                    <a:pt x="244" y="6093"/>
                  </a:cubicBezTo>
                  <a:cubicBezTo>
                    <a:pt x="244" y="6093"/>
                    <a:pt x="274" y="6124"/>
                    <a:pt x="274" y="6154"/>
                  </a:cubicBezTo>
                  <a:cubicBezTo>
                    <a:pt x="274" y="6154"/>
                    <a:pt x="304" y="6185"/>
                    <a:pt x="304" y="6185"/>
                  </a:cubicBezTo>
                  <a:cubicBezTo>
                    <a:pt x="304" y="6185"/>
                    <a:pt x="335" y="6215"/>
                    <a:pt x="335" y="6215"/>
                  </a:cubicBezTo>
                  <a:cubicBezTo>
                    <a:pt x="335" y="6215"/>
                    <a:pt x="335" y="6215"/>
                    <a:pt x="365" y="6245"/>
                  </a:cubicBezTo>
                  <a:cubicBezTo>
                    <a:pt x="365" y="6245"/>
                    <a:pt x="365" y="6276"/>
                    <a:pt x="396" y="6276"/>
                  </a:cubicBezTo>
                  <a:cubicBezTo>
                    <a:pt x="426" y="6306"/>
                    <a:pt x="456" y="6337"/>
                    <a:pt x="487" y="6367"/>
                  </a:cubicBezTo>
                  <a:cubicBezTo>
                    <a:pt x="547" y="6458"/>
                    <a:pt x="639" y="6519"/>
                    <a:pt x="699" y="6549"/>
                  </a:cubicBezTo>
                  <a:cubicBezTo>
                    <a:pt x="730" y="6580"/>
                    <a:pt x="760" y="6580"/>
                    <a:pt x="791" y="6610"/>
                  </a:cubicBezTo>
                  <a:lnTo>
                    <a:pt x="851" y="6641"/>
                  </a:lnTo>
                  <a:cubicBezTo>
                    <a:pt x="943" y="6671"/>
                    <a:pt x="1034" y="6732"/>
                    <a:pt x="1125" y="6762"/>
                  </a:cubicBezTo>
                  <a:lnTo>
                    <a:pt x="1186" y="6762"/>
                  </a:lnTo>
                  <a:cubicBezTo>
                    <a:pt x="1216" y="6762"/>
                    <a:pt x="1216" y="6762"/>
                    <a:pt x="1247" y="6793"/>
                  </a:cubicBezTo>
                  <a:lnTo>
                    <a:pt x="1399" y="6793"/>
                  </a:lnTo>
                  <a:cubicBezTo>
                    <a:pt x="1429" y="6793"/>
                    <a:pt x="1429" y="6823"/>
                    <a:pt x="1429" y="6823"/>
                  </a:cubicBezTo>
                  <a:lnTo>
                    <a:pt x="1429" y="6610"/>
                  </a:lnTo>
                  <a:lnTo>
                    <a:pt x="1490" y="6823"/>
                  </a:lnTo>
                  <a:lnTo>
                    <a:pt x="1703" y="6823"/>
                  </a:lnTo>
                  <a:lnTo>
                    <a:pt x="1885" y="6793"/>
                  </a:lnTo>
                  <a:cubicBezTo>
                    <a:pt x="2006" y="6793"/>
                    <a:pt x="2128" y="6762"/>
                    <a:pt x="2250" y="6732"/>
                  </a:cubicBezTo>
                  <a:cubicBezTo>
                    <a:pt x="2250" y="6701"/>
                    <a:pt x="2280" y="6701"/>
                    <a:pt x="2280" y="6701"/>
                  </a:cubicBezTo>
                  <a:cubicBezTo>
                    <a:pt x="2280" y="6701"/>
                    <a:pt x="2310" y="6701"/>
                    <a:pt x="2341" y="6671"/>
                  </a:cubicBezTo>
                  <a:cubicBezTo>
                    <a:pt x="2432" y="6641"/>
                    <a:pt x="2523" y="6610"/>
                    <a:pt x="2584" y="6549"/>
                  </a:cubicBezTo>
                  <a:cubicBezTo>
                    <a:pt x="2584" y="6549"/>
                    <a:pt x="2614" y="6519"/>
                    <a:pt x="2645" y="6519"/>
                  </a:cubicBezTo>
                  <a:cubicBezTo>
                    <a:pt x="2645" y="6519"/>
                    <a:pt x="2645" y="6489"/>
                    <a:pt x="2675" y="6489"/>
                  </a:cubicBezTo>
                  <a:cubicBezTo>
                    <a:pt x="2736" y="6428"/>
                    <a:pt x="2797" y="6367"/>
                    <a:pt x="2888" y="6276"/>
                  </a:cubicBezTo>
                  <a:cubicBezTo>
                    <a:pt x="2918" y="6276"/>
                    <a:pt x="2918" y="6245"/>
                    <a:pt x="2949" y="6215"/>
                  </a:cubicBezTo>
                  <a:cubicBezTo>
                    <a:pt x="2979" y="6185"/>
                    <a:pt x="3010" y="6154"/>
                    <a:pt x="3010" y="6124"/>
                  </a:cubicBezTo>
                  <a:lnTo>
                    <a:pt x="3040" y="6124"/>
                  </a:lnTo>
                  <a:cubicBezTo>
                    <a:pt x="3040" y="6093"/>
                    <a:pt x="3070" y="6063"/>
                    <a:pt x="3070" y="6033"/>
                  </a:cubicBezTo>
                  <a:lnTo>
                    <a:pt x="3101" y="6033"/>
                  </a:lnTo>
                  <a:lnTo>
                    <a:pt x="3101" y="6002"/>
                  </a:lnTo>
                  <a:cubicBezTo>
                    <a:pt x="3131" y="5972"/>
                    <a:pt x="3131" y="5941"/>
                    <a:pt x="3162" y="5911"/>
                  </a:cubicBezTo>
                  <a:cubicBezTo>
                    <a:pt x="3162" y="5881"/>
                    <a:pt x="3162" y="5850"/>
                    <a:pt x="3162" y="5850"/>
                  </a:cubicBezTo>
                  <a:lnTo>
                    <a:pt x="3192" y="5790"/>
                  </a:lnTo>
                  <a:cubicBezTo>
                    <a:pt x="3192" y="5759"/>
                    <a:pt x="3192" y="5759"/>
                    <a:pt x="3222" y="5759"/>
                  </a:cubicBezTo>
                  <a:cubicBezTo>
                    <a:pt x="3222" y="5698"/>
                    <a:pt x="3253" y="5607"/>
                    <a:pt x="3253" y="5546"/>
                  </a:cubicBezTo>
                  <a:cubicBezTo>
                    <a:pt x="3253" y="5546"/>
                    <a:pt x="3253" y="5516"/>
                    <a:pt x="3253" y="5516"/>
                  </a:cubicBezTo>
                  <a:lnTo>
                    <a:pt x="3283" y="5486"/>
                  </a:lnTo>
                  <a:cubicBezTo>
                    <a:pt x="3283" y="5486"/>
                    <a:pt x="3283" y="5455"/>
                    <a:pt x="3283" y="5425"/>
                  </a:cubicBezTo>
                  <a:cubicBezTo>
                    <a:pt x="3283" y="5425"/>
                    <a:pt x="3283" y="5394"/>
                    <a:pt x="3283" y="5394"/>
                  </a:cubicBezTo>
                  <a:cubicBezTo>
                    <a:pt x="3283" y="5394"/>
                    <a:pt x="3283" y="5334"/>
                    <a:pt x="3283" y="5334"/>
                  </a:cubicBezTo>
                  <a:lnTo>
                    <a:pt x="3101" y="5303"/>
                  </a:lnTo>
                  <a:lnTo>
                    <a:pt x="3283" y="5273"/>
                  </a:lnTo>
                  <a:lnTo>
                    <a:pt x="3283" y="3419"/>
                  </a:lnTo>
                  <a:lnTo>
                    <a:pt x="3283" y="1565"/>
                  </a:lnTo>
                  <a:cubicBezTo>
                    <a:pt x="3283" y="1565"/>
                    <a:pt x="3283" y="1504"/>
                    <a:pt x="3283" y="1504"/>
                  </a:cubicBezTo>
                  <a:lnTo>
                    <a:pt x="3283" y="1443"/>
                  </a:lnTo>
                  <a:cubicBezTo>
                    <a:pt x="3283" y="1413"/>
                    <a:pt x="3283" y="1382"/>
                    <a:pt x="3283" y="1321"/>
                  </a:cubicBezTo>
                  <a:cubicBezTo>
                    <a:pt x="3253" y="1261"/>
                    <a:pt x="3253" y="1200"/>
                    <a:pt x="3253" y="1169"/>
                  </a:cubicBezTo>
                  <a:cubicBezTo>
                    <a:pt x="3222" y="1139"/>
                    <a:pt x="3222" y="1109"/>
                    <a:pt x="3222" y="1078"/>
                  </a:cubicBezTo>
                  <a:cubicBezTo>
                    <a:pt x="3222" y="1078"/>
                    <a:pt x="3192" y="1048"/>
                    <a:pt x="3192" y="1048"/>
                  </a:cubicBezTo>
                  <a:lnTo>
                    <a:pt x="3192" y="987"/>
                  </a:lnTo>
                  <a:cubicBezTo>
                    <a:pt x="3192" y="987"/>
                    <a:pt x="3162" y="957"/>
                    <a:pt x="3162" y="926"/>
                  </a:cubicBezTo>
                  <a:lnTo>
                    <a:pt x="3101" y="805"/>
                  </a:lnTo>
                  <a:cubicBezTo>
                    <a:pt x="3101" y="774"/>
                    <a:pt x="3070" y="774"/>
                    <a:pt x="3070" y="744"/>
                  </a:cubicBezTo>
                  <a:cubicBezTo>
                    <a:pt x="3010" y="683"/>
                    <a:pt x="2979" y="653"/>
                    <a:pt x="2949" y="592"/>
                  </a:cubicBezTo>
                  <a:cubicBezTo>
                    <a:pt x="2949" y="592"/>
                    <a:pt x="2918" y="561"/>
                    <a:pt x="2888" y="531"/>
                  </a:cubicBezTo>
                  <a:lnTo>
                    <a:pt x="2858" y="501"/>
                  </a:lnTo>
                  <a:lnTo>
                    <a:pt x="2858" y="470"/>
                  </a:lnTo>
                  <a:cubicBezTo>
                    <a:pt x="2736" y="379"/>
                    <a:pt x="2645" y="288"/>
                    <a:pt x="2523" y="227"/>
                  </a:cubicBezTo>
                  <a:cubicBezTo>
                    <a:pt x="2493" y="197"/>
                    <a:pt x="2493" y="197"/>
                    <a:pt x="2432" y="166"/>
                  </a:cubicBezTo>
                  <a:cubicBezTo>
                    <a:pt x="2402" y="166"/>
                    <a:pt x="2341" y="136"/>
                    <a:pt x="2310" y="106"/>
                  </a:cubicBezTo>
                  <a:lnTo>
                    <a:pt x="2250" y="106"/>
                  </a:lnTo>
                  <a:cubicBezTo>
                    <a:pt x="2219" y="75"/>
                    <a:pt x="2189" y="75"/>
                    <a:pt x="2158" y="75"/>
                  </a:cubicBezTo>
                  <a:lnTo>
                    <a:pt x="2067" y="45"/>
                  </a:lnTo>
                  <a:cubicBezTo>
                    <a:pt x="2037" y="45"/>
                    <a:pt x="2006" y="45"/>
                    <a:pt x="1946" y="14"/>
                  </a:cubicBezTo>
                  <a:lnTo>
                    <a:pt x="1763" y="14"/>
                  </a:lnTo>
                  <a:cubicBezTo>
                    <a:pt x="1723" y="4"/>
                    <a:pt x="1682" y="1"/>
                    <a:pt x="164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7394225" y="3065675"/>
              <a:ext cx="215075" cy="218675"/>
            </a:xfrm>
            <a:custGeom>
              <a:avLst/>
              <a:gdLst/>
              <a:ahLst/>
              <a:cxnLst/>
              <a:rect l="l" t="t" r="r" b="b"/>
              <a:pathLst>
                <a:path w="8603" h="8747" extrusionOk="0">
                  <a:moveTo>
                    <a:pt x="1885" y="388"/>
                  </a:moveTo>
                  <a:lnTo>
                    <a:pt x="8025" y="3883"/>
                  </a:lnTo>
                  <a:lnTo>
                    <a:pt x="6688" y="4582"/>
                  </a:lnTo>
                  <a:lnTo>
                    <a:pt x="2159" y="1938"/>
                  </a:lnTo>
                  <a:lnTo>
                    <a:pt x="608" y="1026"/>
                  </a:lnTo>
                  <a:lnTo>
                    <a:pt x="1885" y="388"/>
                  </a:lnTo>
                  <a:close/>
                  <a:moveTo>
                    <a:pt x="396" y="1360"/>
                  </a:moveTo>
                  <a:lnTo>
                    <a:pt x="1946" y="2242"/>
                  </a:lnTo>
                  <a:cubicBezTo>
                    <a:pt x="1946" y="2272"/>
                    <a:pt x="1946" y="2272"/>
                    <a:pt x="1976" y="2272"/>
                  </a:cubicBezTo>
                  <a:lnTo>
                    <a:pt x="2067" y="2333"/>
                  </a:lnTo>
                  <a:lnTo>
                    <a:pt x="2067" y="5646"/>
                  </a:lnTo>
                  <a:lnTo>
                    <a:pt x="396" y="4673"/>
                  </a:lnTo>
                  <a:lnTo>
                    <a:pt x="396" y="1360"/>
                  </a:lnTo>
                  <a:close/>
                  <a:moveTo>
                    <a:pt x="3770" y="3336"/>
                  </a:moveTo>
                  <a:lnTo>
                    <a:pt x="6475" y="4886"/>
                  </a:lnTo>
                  <a:lnTo>
                    <a:pt x="6475" y="8230"/>
                  </a:lnTo>
                  <a:lnTo>
                    <a:pt x="3770" y="6649"/>
                  </a:lnTo>
                  <a:lnTo>
                    <a:pt x="3770" y="3336"/>
                  </a:lnTo>
                  <a:close/>
                  <a:moveTo>
                    <a:pt x="8238" y="4187"/>
                  </a:moveTo>
                  <a:lnTo>
                    <a:pt x="8238" y="7409"/>
                  </a:lnTo>
                  <a:lnTo>
                    <a:pt x="6870" y="8230"/>
                  </a:lnTo>
                  <a:lnTo>
                    <a:pt x="6870" y="4917"/>
                  </a:lnTo>
                  <a:lnTo>
                    <a:pt x="8238" y="4187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44"/>
                  </a:lnTo>
                  <a:lnTo>
                    <a:pt x="92" y="874"/>
                  </a:lnTo>
                  <a:cubicBezTo>
                    <a:pt x="61" y="874"/>
                    <a:pt x="61" y="904"/>
                    <a:pt x="31" y="904"/>
                  </a:cubicBezTo>
                  <a:lnTo>
                    <a:pt x="31" y="935"/>
                  </a:lnTo>
                  <a:cubicBezTo>
                    <a:pt x="1" y="965"/>
                    <a:pt x="1" y="996"/>
                    <a:pt x="1" y="996"/>
                  </a:cubicBezTo>
                  <a:cubicBezTo>
                    <a:pt x="1" y="1026"/>
                    <a:pt x="1" y="1026"/>
                    <a:pt x="1" y="1026"/>
                  </a:cubicBezTo>
                  <a:lnTo>
                    <a:pt x="1" y="4795"/>
                  </a:lnTo>
                  <a:cubicBezTo>
                    <a:pt x="1" y="4856"/>
                    <a:pt x="31" y="4917"/>
                    <a:pt x="92" y="4977"/>
                  </a:cubicBezTo>
                  <a:lnTo>
                    <a:pt x="6566" y="8746"/>
                  </a:lnTo>
                  <a:lnTo>
                    <a:pt x="6657" y="8746"/>
                  </a:lnTo>
                  <a:cubicBezTo>
                    <a:pt x="6688" y="8746"/>
                    <a:pt x="6748" y="8746"/>
                    <a:pt x="6779" y="8716"/>
                  </a:cubicBezTo>
                  <a:lnTo>
                    <a:pt x="8511" y="7683"/>
                  </a:lnTo>
                  <a:cubicBezTo>
                    <a:pt x="8572" y="7652"/>
                    <a:pt x="8603" y="7591"/>
                    <a:pt x="8603" y="7500"/>
                  </a:cubicBezTo>
                  <a:lnTo>
                    <a:pt x="8603" y="3883"/>
                  </a:lnTo>
                  <a:cubicBezTo>
                    <a:pt x="8603" y="3853"/>
                    <a:pt x="8603" y="3792"/>
                    <a:pt x="8572" y="3762"/>
                  </a:cubicBezTo>
                  <a:cubicBezTo>
                    <a:pt x="8572" y="3762"/>
                    <a:pt x="8542" y="3762"/>
                    <a:pt x="8542" y="3731"/>
                  </a:cubicBezTo>
                  <a:lnTo>
                    <a:pt x="8511" y="3731"/>
                  </a:lnTo>
                  <a:lnTo>
                    <a:pt x="1976" y="23"/>
                  </a:lnTo>
                  <a:cubicBezTo>
                    <a:pt x="1946" y="8"/>
                    <a:pt x="1915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Análisis comparativo de los hábitos de compra en dos farmacias de la provincia de Barcelona</a:t>
            </a:r>
            <a:endParaRPr sz="36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Luis Torró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 los hábitos de compra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29E8DE-0CFA-BCD5-76D1-36DDCC52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796"/>
            <a:ext cx="8926802" cy="36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4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 los hábitos de compra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28C5D4-1271-12A5-B4D8-79009829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8" y="1199374"/>
            <a:ext cx="8415845" cy="28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 los hábitos de compra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15A9CD-FCA9-7BAA-A638-9685EA90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3574"/>
            <a:ext cx="9144000" cy="32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 los hábitos de compra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B0CDDC-E3EE-4147-325F-E72B5CE1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49201"/>
            <a:ext cx="6036527" cy="22285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61B000-F63D-97CC-18FE-610F00205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937" y="3010829"/>
            <a:ext cx="5768898" cy="21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3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 los hábitos de compra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381C68-1C88-33A8-17D6-AC4D004B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8671"/>
            <a:ext cx="9144000" cy="32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/>
          <p:nvPr/>
        </p:nvSpPr>
        <p:spPr>
          <a:xfrm flipH="1">
            <a:off x="7255479" y="3272323"/>
            <a:ext cx="1315663" cy="131519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1"/>
          <p:cNvSpPr/>
          <p:nvPr/>
        </p:nvSpPr>
        <p:spPr>
          <a:xfrm flipH="1">
            <a:off x="-103" y="0"/>
            <a:ext cx="2146977" cy="2146219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1466275" y="1461700"/>
            <a:ext cx="6203100" cy="2220000"/>
          </a:xfrm>
          <a:prstGeom prst="rect">
            <a:avLst/>
          </a:prstGeom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del negocio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A2CD2B6-36CE-F081-03DE-615C26D6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5" y="1505821"/>
            <a:ext cx="3107627" cy="26339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4C9FA38-F85B-F24B-962A-261A138F2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682" y="1556866"/>
            <a:ext cx="2810523" cy="2633945"/>
          </a:xfrm>
          <a:prstGeom prst="rect">
            <a:avLst/>
          </a:prstGeom>
        </p:spPr>
      </p:pic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del negocio</a:t>
            </a:r>
          </a:p>
        </p:txBody>
      </p:sp>
      <p:sp>
        <p:nvSpPr>
          <p:cNvPr id="2" name="Google Shape;307;p30">
            <a:extLst>
              <a:ext uri="{FF2B5EF4-FFF2-40B4-BE49-F238E27FC236}">
                <a16:creationId xmlns:a16="http://schemas.microsoft.com/office/drawing/2014/main" id="{E1299B5B-AB06-D956-87CB-7448E85DF87C}"/>
              </a:ext>
            </a:extLst>
          </p:cNvPr>
          <p:cNvSpPr txBox="1">
            <a:spLocks/>
          </p:cNvSpPr>
          <p:nvPr/>
        </p:nvSpPr>
        <p:spPr>
          <a:xfrm>
            <a:off x="1820810" y="997631"/>
            <a:ext cx="579175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s-ES" sz="2000" dirty="0"/>
              <a:t>Distribución de las ventas: Farmacia Barcelona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58968E8-9461-08C4-08B9-652424D242B5}"/>
              </a:ext>
            </a:extLst>
          </p:cNvPr>
          <p:cNvCxnSpPr>
            <a:cxnSpLocks/>
          </p:cNvCxnSpPr>
          <p:nvPr/>
        </p:nvCxnSpPr>
        <p:spPr>
          <a:xfrm flipH="1">
            <a:off x="3557305" y="2911972"/>
            <a:ext cx="2230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42DAD18B-1083-D672-8B5F-27C2B5622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762" y="2665767"/>
            <a:ext cx="972029" cy="4924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7D00A9E-180D-D084-0E0C-506A0B6FC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219" y="2693971"/>
            <a:ext cx="1036410" cy="419136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B41CAC59-3B96-EFCC-ADEE-C47FA9C4C78A}"/>
              </a:ext>
            </a:extLst>
          </p:cNvPr>
          <p:cNvSpPr/>
          <p:nvPr/>
        </p:nvSpPr>
        <p:spPr>
          <a:xfrm>
            <a:off x="6127456" y="2117940"/>
            <a:ext cx="739459" cy="525014"/>
          </a:xfrm>
          <a:prstGeom prst="ellips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5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0653AF9-333C-A92E-1FB0-D8EFCD7D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1" y="1551475"/>
            <a:ext cx="3321733" cy="2720994"/>
          </a:xfrm>
          <a:prstGeom prst="rect">
            <a:avLst/>
          </a:prstGeom>
        </p:spPr>
      </p:pic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del negocio</a:t>
            </a:r>
          </a:p>
        </p:txBody>
      </p:sp>
      <p:sp>
        <p:nvSpPr>
          <p:cNvPr id="2" name="Google Shape;307;p30">
            <a:extLst>
              <a:ext uri="{FF2B5EF4-FFF2-40B4-BE49-F238E27FC236}">
                <a16:creationId xmlns:a16="http://schemas.microsoft.com/office/drawing/2014/main" id="{E1299B5B-AB06-D956-87CB-7448E85DF87C}"/>
              </a:ext>
            </a:extLst>
          </p:cNvPr>
          <p:cNvSpPr txBox="1">
            <a:spLocks/>
          </p:cNvSpPr>
          <p:nvPr/>
        </p:nvSpPr>
        <p:spPr>
          <a:xfrm>
            <a:off x="1820810" y="997631"/>
            <a:ext cx="55023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s-ES" sz="2000" dirty="0"/>
              <a:t>Distribución de las ventas: Farmacia Calella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A32323-C997-3A44-4E48-E3734F284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89" y="1552713"/>
            <a:ext cx="2813540" cy="2719756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58968E8-9461-08C4-08B9-652424D242B5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557305" y="2911972"/>
            <a:ext cx="2202484" cy="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42DAD18B-1083-D672-8B5F-27C2B5622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762" y="2665767"/>
            <a:ext cx="972029" cy="49241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7D00A9E-180D-D084-0E0C-506A0B6FC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219" y="2693971"/>
            <a:ext cx="1036410" cy="419136"/>
          </a:xfrm>
          <a:prstGeom prst="rect">
            <a:avLst/>
          </a:prstGeom>
        </p:spPr>
      </p:pic>
      <p:sp>
        <p:nvSpPr>
          <p:cNvPr id="28" name="Elipse 27">
            <a:extLst>
              <a:ext uri="{FF2B5EF4-FFF2-40B4-BE49-F238E27FC236}">
                <a16:creationId xmlns:a16="http://schemas.microsoft.com/office/drawing/2014/main" id="{AA40756D-C859-FC02-A929-2A8F41480775}"/>
              </a:ext>
            </a:extLst>
          </p:cNvPr>
          <p:cNvSpPr/>
          <p:nvPr/>
        </p:nvSpPr>
        <p:spPr>
          <a:xfrm>
            <a:off x="5934168" y="2671866"/>
            <a:ext cx="739459" cy="525014"/>
          </a:xfrm>
          <a:prstGeom prst="ellips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3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del negocio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D6A1D4-E721-E727-FC40-9EB399B8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8" y="1474654"/>
            <a:ext cx="4396742" cy="24371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D4F484-3116-82A9-496D-946504328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15" y="1462834"/>
            <a:ext cx="4341541" cy="24430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B0EAA5E-98CF-F1C7-25A3-BC71C63273BC}"/>
              </a:ext>
            </a:extLst>
          </p:cNvPr>
          <p:cNvSpPr txBox="1"/>
          <p:nvPr/>
        </p:nvSpPr>
        <p:spPr>
          <a:xfrm>
            <a:off x="5829483" y="4089817"/>
            <a:ext cx="259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6600"/>
                </a:solidFill>
              </a:rPr>
              <a:t>Farmacia BARCELONA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E6E92A-4CD0-32DA-1721-E5C834735C96}"/>
              </a:ext>
            </a:extLst>
          </p:cNvPr>
          <p:cNvSpPr txBox="1"/>
          <p:nvPr/>
        </p:nvSpPr>
        <p:spPr>
          <a:xfrm>
            <a:off x="1588301" y="4089818"/>
            <a:ext cx="259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Farmacia CALELLA</a:t>
            </a:r>
          </a:p>
        </p:txBody>
      </p:sp>
    </p:spTree>
    <p:extLst>
      <p:ext uri="{BB962C8B-B14F-4D97-AF65-F5344CB8AC3E}">
        <p14:creationId xmlns:p14="http://schemas.microsoft.com/office/powerpoint/2010/main" val="1913310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98667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del negocio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DF8FA9-6C27-5980-D532-2468EB83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117" y="2805605"/>
            <a:ext cx="4121766" cy="22392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A56EAD-71A4-1D32-B373-FEE5FCB8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17" y="555867"/>
            <a:ext cx="4121766" cy="219336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A2F4042-6575-4B3B-09BF-B8C726F8D4B8}"/>
              </a:ext>
            </a:extLst>
          </p:cNvPr>
          <p:cNvSpPr txBox="1"/>
          <p:nvPr/>
        </p:nvSpPr>
        <p:spPr>
          <a:xfrm>
            <a:off x="7126740" y="3786719"/>
            <a:ext cx="259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6600"/>
                </a:solidFill>
              </a:rPr>
              <a:t>Farmacia BARCELONA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9A0D26-3FEB-D012-323A-967AE197EA4C}"/>
              </a:ext>
            </a:extLst>
          </p:cNvPr>
          <p:cNvSpPr txBox="1"/>
          <p:nvPr/>
        </p:nvSpPr>
        <p:spPr>
          <a:xfrm>
            <a:off x="7126741" y="1542236"/>
            <a:ext cx="259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Farmacia CALELLA</a:t>
            </a:r>
          </a:p>
        </p:txBody>
      </p:sp>
    </p:spTree>
    <p:extLst>
      <p:ext uri="{BB962C8B-B14F-4D97-AF65-F5344CB8AC3E}">
        <p14:creationId xmlns:p14="http://schemas.microsoft.com/office/powerpoint/2010/main" val="378304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 flipH="1">
            <a:off x="7767143" y="18385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 flipH="1">
            <a:off x="5085168" y="18385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4"/>
          </p:nvPr>
        </p:nvSpPr>
        <p:spPr>
          <a:xfrm>
            <a:off x="3403800" y="1724375"/>
            <a:ext cx="1167300" cy="10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 idx="7"/>
          </p:nvPr>
        </p:nvSpPr>
        <p:spPr>
          <a:xfrm>
            <a:off x="6087600" y="1724375"/>
            <a:ext cx="1167300" cy="10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0" name="Google Shape;210;p28"/>
          <p:cNvSpPr/>
          <p:nvPr/>
        </p:nvSpPr>
        <p:spPr>
          <a:xfrm flipH="1">
            <a:off x="2402243" y="18385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720000" y="2806229"/>
            <a:ext cx="2336400" cy="10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Definición del proyecto e hipótesis iniciales</a:t>
            </a:r>
            <a:endParaRPr sz="2000" dirty="0"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2"/>
          </p:nvPr>
        </p:nvSpPr>
        <p:spPr>
          <a:xfrm>
            <a:off x="720000" y="1724388"/>
            <a:ext cx="1167300" cy="10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3"/>
          </p:nvPr>
        </p:nvSpPr>
        <p:spPr>
          <a:xfrm>
            <a:off x="3403800" y="2806228"/>
            <a:ext cx="2336400" cy="10817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Desarrollo del proyecto</a:t>
            </a:r>
            <a:endParaRPr sz="2000" dirty="0"/>
          </a:p>
        </p:txBody>
      </p:sp>
      <p:sp>
        <p:nvSpPr>
          <p:cNvPr id="216" name="Google Shape;216;p28"/>
          <p:cNvSpPr txBox="1">
            <a:spLocks noGrp="1"/>
          </p:cNvSpPr>
          <p:nvPr>
            <p:ph type="title" idx="6"/>
          </p:nvPr>
        </p:nvSpPr>
        <p:spPr>
          <a:xfrm>
            <a:off x="6087600" y="2806229"/>
            <a:ext cx="2336400" cy="108179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Conclusiones</a:t>
            </a:r>
            <a:endParaRPr sz="2000" dirty="0"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CONTENIDOS</a:t>
            </a:r>
            <a:endParaRPr dirty="0"/>
          </a:p>
        </p:txBody>
      </p:sp>
      <p:grpSp>
        <p:nvGrpSpPr>
          <p:cNvPr id="220" name="Google Shape;220;p28"/>
          <p:cNvGrpSpPr/>
          <p:nvPr/>
        </p:nvGrpSpPr>
        <p:grpSpPr>
          <a:xfrm>
            <a:off x="2235598" y="1990954"/>
            <a:ext cx="472442" cy="548624"/>
            <a:chOff x="2113434" y="1970135"/>
            <a:chExt cx="283086" cy="333733"/>
          </a:xfrm>
        </p:grpSpPr>
        <p:sp>
          <p:nvSpPr>
            <p:cNvPr id="221" name="Google Shape;221;p28"/>
            <p:cNvSpPr/>
            <p:nvPr/>
          </p:nvSpPr>
          <p:spPr>
            <a:xfrm>
              <a:off x="2272670" y="2045701"/>
              <a:ext cx="83636" cy="208296"/>
            </a:xfrm>
            <a:custGeom>
              <a:avLst/>
              <a:gdLst/>
              <a:ahLst/>
              <a:cxnLst/>
              <a:rect l="l" t="t" r="r" b="b"/>
              <a:pathLst>
                <a:path w="2477" h="6169" extrusionOk="0">
                  <a:moveTo>
                    <a:pt x="1239" y="286"/>
                  </a:moveTo>
                  <a:cubicBezTo>
                    <a:pt x="1763" y="286"/>
                    <a:pt x="2191" y="715"/>
                    <a:pt x="2191" y="1239"/>
                  </a:cubicBezTo>
                  <a:lnTo>
                    <a:pt x="2191" y="4930"/>
                  </a:lnTo>
                  <a:cubicBezTo>
                    <a:pt x="2191" y="5454"/>
                    <a:pt x="1763" y="5883"/>
                    <a:pt x="1239" y="5883"/>
                  </a:cubicBezTo>
                  <a:cubicBezTo>
                    <a:pt x="715" y="5883"/>
                    <a:pt x="286" y="5454"/>
                    <a:pt x="286" y="4930"/>
                  </a:cubicBezTo>
                  <a:lnTo>
                    <a:pt x="286" y="1239"/>
                  </a:lnTo>
                  <a:cubicBezTo>
                    <a:pt x="286" y="715"/>
                    <a:pt x="715" y="286"/>
                    <a:pt x="1239" y="286"/>
                  </a:cubicBezTo>
                  <a:close/>
                  <a:moveTo>
                    <a:pt x="1239" y="1"/>
                  </a:moveTo>
                  <a:cubicBezTo>
                    <a:pt x="548" y="1"/>
                    <a:pt x="0" y="548"/>
                    <a:pt x="0" y="1239"/>
                  </a:cubicBezTo>
                  <a:lnTo>
                    <a:pt x="0" y="4930"/>
                  </a:lnTo>
                  <a:cubicBezTo>
                    <a:pt x="0" y="5621"/>
                    <a:pt x="548" y="6169"/>
                    <a:pt x="1239" y="6169"/>
                  </a:cubicBezTo>
                  <a:cubicBezTo>
                    <a:pt x="1905" y="6169"/>
                    <a:pt x="2477" y="5621"/>
                    <a:pt x="2477" y="4930"/>
                  </a:cubicBezTo>
                  <a:lnTo>
                    <a:pt x="2477" y="1239"/>
                  </a:lnTo>
                  <a:cubicBezTo>
                    <a:pt x="2477" y="548"/>
                    <a:pt x="1905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290363" y="2089934"/>
              <a:ext cx="12898" cy="9691"/>
            </a:xfrm>
            <a:custGeom>
              <a:avLst/>
              <a:gdLst/>
              <a:ahLst/>
              <a:cxnLst/>
              <a:rect l="l" t="t" r="r" b="b"/>
              <a:pathLst>
                <a:path w="382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3"/>
                  </a:cubicBezTo>
                  <a:cubicBezTo>
                    <a:pt x="0" y="239"/>
                    <a:pt x="48" y="286"/>
                    <a:pt x="143" y="286"/>
                  </a:cubicBezTo>
                  <a:lnTo>
                    <a:pt x="238" y="286"/>
                  </a:lnTo>
                  <a:cubicBezTo>
                    <a:pt x="334" y="286"/>
                    <a:pt x="381" y="239"/>
                    <a:pt x="381" y="143"/>
                  </a:cubicBezTo>
                  <a:cubicBezTo>
                    <a:pt x="381" y="72"/>
                    <a:pt x="334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2307245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67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67" y="286"/>
                  </a:cubicBezTo>
                  <a:lnTo>
                    <a:pt x="262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2324938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2299209" y="2071430"/>
              <a:ext cx="12898" cy="9691"/>
            </a:xfrm>
            <a:custGeom>
              <a:avLst/>
              <a:gdLst/>
              <a:ahLst/>
              <a:cxnLst/>
              <a:rect l="l" t="t" r="r" b="b"/>
              <a:pathLst>
                <a:path w="382" h="287" extrusionOk="0">
                  <a:moveTo>
                    <a:pt x="143" y="1"/>
                  </a:moveTo>
                  <a:cubicBezTo>
                    <a:pt x="48" y="1"/>
                    <a:pt x="0" y="48"/>
                    <a:pt x="0" y="144"/>
                  </a:cubicBezTo>
                  <a:cubicBezTo>
                    <a:pt x="0" y="215"/>
                    <a:pt x="48" y="287"/>
                    <a:pt x="143" y="287"/>
                  </a:cubicBezTo>
                  <a:lnTo>
                    <a:pt x="238" y="287"/>
                  </a:lnTo>
                  <a:cubicBezTo>
                    <a:pt x="334" y="287"/>
                    <a:pt x="381" y="215"/>
                    <a:pt x="381" y="144"/>
                  </a:cubicBezTo>
                  <a:cubicBezTo>
                    <a:pt x="381" y="48"/>
                    <a:pt x="334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316092" y="2071430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62" y="287"/>
                  </a:lnTo>
                  <a:cubicBezTo>
                    <a:pt x="334" y="287"/>
                    <a:pt x="405" y="215"/>
                    <a:pt x="405" y="144"/>
                  </a:cubicBezTo>
                  <a:cubicBezTo>
                    <a:pt x="405" y="48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290363" y="2200109"/>
              <a:ext cx="12898" cy="9657"/>
            </a:xfrm>
            <a:custGeom>
              <a:avLst/>
              <a:gdLst/>
              <a:ahLst/>
              <a:cxnLst/>
              <a:rect l="l" t="t" r="r" b="b"/>
              <a:pathLst>
                <a:path w="382" h="286" extrusionOk="0">
                  <a:moveTo>
                    <a:pt x="143" y="0"/>
                  </a:moveTo>
                  <a:cubicBezTo>
                    <a:pt x="48" y="0"/>
                    <a:pt x="0" y="72"/>
                    <a:pt x="0" y="143"/>
                  </a:cubicBezTo>
                  <a:cubicBezTo>
                    <a:pt x="0" y="214"/>
                    <a:pt x="48" y="286"/>
                    <a:pt x="143" y="286"/>
                  </a:cubicBezTo>
                  <a:lnTo>
                    <a:pt x="238" y="286"/>
                  </a:lnTo>
                  <a:cubicBezTo>
                    <a:pt x="334" y="286"/>
                    <a:pt x="381" y="214"/>
                    <a:pt x="381" y="143"/>
                  </a:cubicBezTo>
                  <a:cubicBezTo>
                    <a:pt x="381" y="72"/>
                    <a:pt x="334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307245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324938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2298399" y="2219389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67" y="286"/>
                  </a:cubicBezTo>
                  <a:lnTo>
                    <a:pt x="262" y="286"/>
                  </a:lnTo>
                  <a:cubicBezTo>
                    <a:pt x="358" y="286"/>
                    <a:pt x="405" y="215"/>
                    <a:pt x="405" y="144"/>
                  </a:cubicBezTo>
                  <a:cubicBezTo>
                    <a:pt x="405" y="48"/>
                    <a:pt x="358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316092" y="2219389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5"/>
                    <a:pt x="405" y="144"/>
                  </a:cubicBezTo>
                  <a:cubicBezTo>
                    <a:pt x="405" y="48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173772" y="2113265"/>
              <a:ext cx="44232" cy="73203"/>
            </a:xfrm>
            <a:custGeom>
              <a:avLst/>
              <a:gdLst/>
              <a:ahLst/>
              <a:cxnLst/>
              <a:rect l="l" t="t" r="r" b="b"/>
              <a:pathLst>
                <a:path w="1310" h="2168" extrusionOk="0">
                  <a:moveTo>
                    <a:pt x="976" y="286"/>
                  </a:moveTo>
                  <a:cubicBezTo>
                    <a:pt x="1000" y="286"/>
                    <a:pt x="1024" y="310"/>
                    <a:pt x="1024" y="334"/>
                  </a:cubicBezTo>
                  <a:lnTo>
                    <a:pt x="1024" y="1834"/>
                  </a:lnTo>
                  <a:cubicBezTo>
                    <a:pt x="1024" y="1858"/>
                    <a:pt x="1000" y="1881"/>
                    <a:pt x="976" y="1881"/>
                  </a:cubicBezTo>
                  <a:lnTo>
                    <a:pt x="333" y="1881"/>
                  </a:lnTo>
                  <a:cubicBezTo>
                    <a:pt x="310" y="1881"/>
                    <a:pt x="286" y="1858"/>
                    <a:pt x="286" y="1834"/>
                  </a:cubicBezTo>
                  <a:lnTo>
                    <a:pt x="286" y="334"/>
                  </a:lnTo>
                  <a:cubicBezTo>
                    <a:pt x="286" y="310"/>
                    <a:pt x="310" y="286"/>
                    <a:pt x="333" y="286"/>
                  </a:cubicBezTo>
                  <a:close/>
                  <a:moveTo>
                    <a:pt x="333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834"/>
                  </a:lnTo>
                  <a:cubicBezTo>
                    <a:pt x="0" y="2024"/>
                    <a:pt x="143" y="2167"/>
                    <a:pt x="333" y="2167"/>
                  </a:cubicBezTo>
                  <a:lnTo>
                    <a:pt x="976" y="2167"/>
                  </a:lnTo>
                  <a:cubicBezTo>
                    <a:pt x="1167" y="2167"/>
                    <a:pt x="1310" y="2024"/>
                    <a:pt x="1310" y="1834"/>
                  </a:cubicBezTo>
                  <a:lnTo>
                    <a:pt x="1310" y="334"/>
                  </a:lnTo>
                  <a:cubicBezTo>
                    <a:pt x="1310" y="143"/>
                    <a:pt x="1167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171341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67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39"/>
                    <a:pt x="72" y="286"/>
                    <a:pt x="167" y="286"/>
                  </a:cubicBezTo>
                  <a:lnTo>
                    <a:pt x="263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189034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39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206727" y="2089934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lnTo>
                    <a:pt x="239" y="286"/>
                  </a:lnTo>
                  <a:cubicBezTo>
                    <a:pt x="334" y="286"/>
                    <a:pt x="405" y="239"/>
                    <a:pt x="405" y="143"/>
                  </a:cubicBezTo>
                  <a:cubicBezTo>
                    <a:pt x="405" y="72"/>
                    <a:pt x="334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180188" y="2071430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15"/>
                    <a:pt x="72" y="287"/>
                    <a:pt x="143" y="287"/>
                  </a:cubicBezTo>
                  <a:lnTo>
                    <a:pt x="263" y="287"/>
                  </a:lnTo>
                  <a:cubicBezTo>
                    <a:pt x="334" y="287"/>
                    <a:pt x="405" y="215"/>
                    <a:pt x="405" y="144"/>
                  </a:cubicBezTo>
                  <a:cubicBezTo>
                    <a:pt x="405" y="48"/>
                    <a:pt x="33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197881" y="2071430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62" y="287"/>
                  </a:lnTo>
                  <a:cubicBezTo>
                    <a:pt x="334" y="287"/>
                    <a:pt x="405" y="215"/>
                    <a:pt x="405" y="144"/>
                  </a:cubicBezTo>
                  <a:cubicBezTo>
                    <a:pt x="405" y="48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2171341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4" y="214"/>
                    <a:pt x="72" y="286"/>
                    <a:pt x="167" y="286"/>
                  </a:cubicBezTo>
                  <a:lnTo>
                    <a:pt x="263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189034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262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06727" y="2200109"/>
              <a:ext cx="13709" cy="9657"/>
            </a:xfrm>
            <a:custGeom>
              <a:avLst/>
              <a:gdLst/>
              <a:ahLst/>
              <a:cxnLst/>
              <a:rect l="l" t="t" r="r" b="b"/>
              <a:pathLst>
                <a:path w="406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239" y="286"/>
                  </a:lnTo>
                  <a:cubicBezTo>
                    <a:pt x="334" y="286"/>
                    <a:pt x="405" y="214"/>
                    <a:pt x="405" y="143"/>
                  </a:cubicBezTo>
                  <a:cubicBezTo>
                    <a:pt x="405" y="72"/>
                    <a:pt x="334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180188" y="2218578"/>
              <a:ext cx="13709" cy="10501"/>
            </a:xfrm>
            <a:custGeom>
              <a:avLst/>
              <a:gdLst/>
              <a:ahLst/>
              <a:cxnLst/>
              <a:rect l="l" t="t" r="r" b="b"/>
              <a:pathLst>
                <a:path w="406" h="311" extrusionOk="0">
                  <a:moveTo>
                    <a:pt x="167" y="1"/>
                  </a:moveTo>
                  <a:cubicBezTo>
                    <a:pt x="72" y="25"/>
                    <a:pt x="1" y="72"/>
                    <a:pt x="1" y="168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263" y="310"/>
                  </a:lnTo>
                  <a:cubicBezTo>
                    <a:pt x="334" y="310"/>
                    <a:pt x="405" y="239"/>
                    <a:pt x="405" y="168"/>
                  </a:cubicBezTo>
                  <a:cubicBezTo>
                    <a:pt x="405" y="72"/>
                    <a:pt x="33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197881" y="2218578"/>
              <a:ext cx="13709" cy="10501"/>
            </a:xfrm>
            <a:custGeom>
              <a:avLst/>
              <a:gdLst/>
              <a:ahLst/>
              <a:cxnLst/>
              <a:rect l="l" t="t" r="r" b="b"/>
              <a:pathLst>
                <a:path w="406" h="311" extrusionOk="0">
                  <a:moveTo>
                    <a:pt x="143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62" y="310"/>
                  </a:lnTo>
                  <a:cubicBezTo>
                    <a:pt x="334" y="310"/>
                    <a:pt x="405" y="239"/>
                    <a:pt x="405" y="168"/>
                  </a:cubicBezTo>
                  <a:cubicBezTo>
                    <a:pt x="405" y="72"/>
                    <a:pt x="33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2335372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76" y="1"/>
                  </a:moveTo>
                  <a:cubicBezTo>
                    <a:pt x="134" y="1"/>
                    <a:pt x="88" y="18"/>
                    <a:pt x="48" y="58"/>
                  </a:cubicBezTo>
                  <a:cubicBezTo>
                    <a:pt x="1" y="105"/>
                    <a:pt x="1" y="201"/>
                    <a:pt x="72" y="248"/>
                  </a:cubicBezTo>
                  <a:lnTo>
                    <a:pt x="287" y="439"/>
                  </a:lnTo>
                  <a:cubicBezTo>
                    <a:pt x="310" y="486"/>
                    <a:pt x="358" y="486"/>
                    <a:pt x="382" y="486"/>
                  </a:cubicBezTo>
                  <a:cubicBezTo>
                    <a:pt x="429" y="486"/>
                    <a:pt x="453" y="486"/>
                    <a:pt x="477" y="439"/>
                  </a:cubicBezTo>
                  <a:lnTo>
                    <a:pt x="715" y="248"/>
                  </a:lnTo>
                  <a:cubicBezTo>
                    <a:pt x="763" y="201"/>
                    <a:pt x="763" y="105"/>
                    <a:pt x="715" y="58"/>
                  </a:cubicBezTo>
                  <a:cubicBezTo>
                    <a:pt x="689" y="18"/>
                    <a:pt x="648" y="1"/>
                    <a:pt x="605" y="1"/>
                  </a:cubicBezTo>
                  <a:cubicBezTo>
                    <a:pt x="570" y="1"/>
                    <a:pt x="533" y="12"/>
                    <a:pt x="501" y="34"/>
                  </a:cubicBezTo>
                  <a:lnTo>
                    <a:pt x="382" y="153"/>
                  </a:lnTo>
                  <a:lnTo>
                    <a:pt x="263" y="34"/>
                  </a:lnTo>
                  <a:cubicBezTo>
                    <a:pt x="241" y="12"/>
                    <a:pt x="21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2148820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58" y="1"/>
                  </a:moveTo>
                  <a:cubicBezTo>
                    <a:pt x="115" y="1"/>
                    <a:pt x="75" y="18"/>
                    <a:pt x="48" y="58"/>
                  </a:cubicBezTo>
                  <a:cubicBezTo>
                    <a:pt x="1" y="105"/>
                    <a:pt x="1" y="201"/>
                    <a:pt x="48" y="248"/>
                  </a:cubicBezTo>
                  <a:lnTo>
                    <a:pt x="287" y="463"/>
                  </a:lnTo>
                  <a:cubicBezTo>
                    <a:pt x="310" y="486"/>
                    <a:pt x="358" y="486"/>
                    <a:pt x="382" y="486"/>
                  </a:cubicBezTo>
                  <a:cubicBezTo>
                    <a:pt x="406" y="486"/>
                    <a:pt x="453" y="486"/>
                    <a:pt x="477" y="463"/>
                  </a:cubicBezTo>
                  <a:lnTo>
                    <a:pt x="691" y="248"/>
                  </a:lnTo>
                  <a:cubicBezTo>
                    <a:pt x="763" y="201"/>
                    <a:pt x="763" y="105"/>
                    <a:pt x="715" y="58"/>
                  </a:cubicBezTo>
                  <a:cubicBezTo>
                    <a:pt x="676" y="18"/>
                    <a:pt x="637" y="1"/>
                    <a:pt x="597" y="1"/>
                  </a:cubicBezTo>
                  <a:cubicBezTo>
                    <a:pt x="565" y="1"/>
                    <a:pt x="533" y="12"/>
                    <a:pt x="501" y="34"/>
                  </a:cubicBezTo>
                  <a:lnTo>
                    <a:pt x="382" y="153"/>
                  </a:lnTo>
                  <a:lnTo>
                    <a:pt x="263" y="34"/>
                  </a:lnTo>
                  <a:cubicBezTo>
                    <a:pt x="231" y="12"/>
                    <a:pt x="194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154459" y="2045701"/>
              <a:ext cx="83670" cy="208296"/>
            </a:xfrm>
            <a:custGeom>
              <a:avLst/>
              <a:gdLst/>
              <a:ahLst/>
              <a:cxnLst/>
              <a:rect l="l" t="t" r="r" b="b"/>
              <a:pathLst>
                <a:path w="2478" h="6169" extrusionOk="0">
                  <a:moveTo>
                    <a:pt x="1239" y="1"/>
                  </a:moveTo>
                  <a:cubicBezTo>
                    <a:pt x="548" y="1"/>
                    <a:pt x="1" y="548"/>
                    <a:pt x="1" y="1239"/>
                  </a:cubicBezTo>
                  <a:lnTo>
                    <a:pt x="1" y="4097"/>
                  </a:lnTo>
                  <a:cubicBezTo>
                    <a:pt x="1" y="4168"/>
                    <a:pt x="48" y="4240"/>
                    <a:pt x="143" y="4240"/>
                  </a:cubicBezTo>
                  <a:cubicBezTo>
                    <a:pt x="215" y="4240"/>
                    <a:pt x="286" y="4168"/>
                    <a:pt x="286" y="4097"/>
                  </a:cubicBezTo>
                  <a:lnTo>
                    <a:pt x="286" y="1239"/>
                  </a:lnTo>
                  <a:cubicBezTo>
                    <a:pt x="286" y="715"/>
                    <a:pt x="715" y="286"/>
                    <a:pt x="1239" y="286"/>
                  </a:cubicBezTo>
                  <a:cubicBezTo>
                    <a:pt x="1763" y="286"/>
                    <a:pt x="2191" y="715"/>
                    <a:pt x="2191" y="1239"/>
                  </a:cubicBezTo>
                  <a:lnTo>
                    <a:pt x="2191" y="4930"/>
                  </a:lnTo>
                  <a:cubicBezTo>
                    <a:pt x="2191" y="5454"/>
                    <a:pt x="1763" y="5883"/>
                    <a:pt x="1239" y="5883"/>
                  </a:cubicBezTo>
                  <a:cubicBezTo>
                    <a:pt x="715" y="5883"/>
                    <a:pt x="286" y="5454"/>
                    <a:pt x="286" y="4930"/>
                  </a:cubicBezTo>
                  <a:lnTo>
                    <a:pt x="286" y="4645"/>
                  </a:lnTo>
                  <a:cubicBezTo>
                    <a:pt x="286" y="4573"/>
                    <a:pt x="215" y="4502"/>
                    <a:pt x="143" y="4502"/>
                  </a:cubicBezTo>
                  <a:cubicBezTo>
                    <a:pt x="48" y="4502"/>
                    <a:pt x="1" y="4573"/>
                    <a:pt x="1" y="4645"/>
                  </a:cubicBezTo>
                  <a:lnTo>
                    <a:pt x="1" y="4930"/>
                  </a:lnTo>
                  <a:cubicBezTo>
                    <a:pt x="1" y="5621"/>
                    <a:pt x="548" y="6169"/>
                    <a:pt x="1239" y="6169"/>
                  </a:cubicBezTo>
                  <a:cubicBezTo>
                    <a:pt x="1906" y="6169"/>
                    <a:pt x="2477" y="5621"/>
                    <a:pt x="2477" y="4930"/>
                  </a:cubicBezTo>
                  <a:lnTo>
                    <a:pt x="2477" y="1239"/>
                  </a:lnTo>
                  <a:cubicBezTo>
                    <a:pt x="2477" y="548"/>
                    <a:pt x="1906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113434" y="1970135"/>
              <a:ext cx="283086" cy="333733"/>
            </a:xfrm>
            <a:custGeom>
              <a:avLst/>
              <a:gdLst/>
              <a:ahLst/>
              <a:cxnLst/>
              <a:rect l="l" t="t" r="r" b="b"/>
              <a:pathLst>
                <a:path w="8384" h="9884" extrusionOk="0">
                  <a:moveTo>
                    <a:pt x="2001" y="9073"/>
                  </a:moveTo>
                  <a:cubicBezTo>
                    <a:pt x="2144" y="9073"/>
                    <a:pt x="2263" y="9169"/>
                    <a:pt x="2335" y="9288"/>
                  </a:cubicBezTo>
                  <a:lnTo>
                    <a:pt x="2478" y="9574"/>
                  </a:lnTo>
                  <a:lnTo>
                    <a:pt x="573" y="9574"/>
                  </a:lnTo>
                  <a:cubicBezTo>
                    <a:pt x="430" y="9574"/>
                    <a:pt x="287" y="9454"/>
                    <a:pt x="287" y="9312"/>
                  </a:cubicBezTo>
                  <a:lnTo>
                    <a:pt x="287" y="9073"/>
                  </a:lnTo>
                  <a:close/>
                  <a:moveTo>
                    <a:pt x="573" y="0"/>
                  </a:moveTo>
                  <a:cubicBezTo>
                    <a:pt x="263" y="0"/>
                    <a:pt x="1" y="262"/>
                    <a:pt x="1" y="572"/>
                  </a:cubicBezTo>
                  <a:lnTo>
                    <a:pt x="1" y="9312"/>
                  </a:lnTo>
                  <a:cubicBezTo>
                    <a:pt x="1" y="9621"/>
                    <a:pt x="263" y="9883"/>
                    <a:pt x="573" y="9883"/>
                  </a:cubicBezTo>
                  <a:lnTo>
                    <a:pt x="7812" y="9883"/>
                  </a:lnTo>
                  <a:cubicBezTo>
                    <a:pt x="8122" y="9883"/>
                    <a:pt x="8384" y="9621"/>
                    <a:pt x="8384" y="9312"/>
                  </a:cubicBezTo>
                  <a:lnTo>
                    <a:pt x="8384" y="572"/>
                  </a:lnTo>
                  <a:cubicBezTo>
                    <a:pt x="8384" y="262"/>
                    <a:pt x="8122" y="0"/>
                    <a:pt x="7812" y="0"/>
                  </a:cubicBezTo>
                  <a:lnTo>
                    <a:pt x="7383" y="0"/>
                  </a:lnTo>
                  <a:cubicBezTo>
                    <a:pt x="7312" y="0"/>
                    <a:pt x="7241" y="72"/>
                    <a:pt x="7241" y="167"/>
                  </a:cubicBezTo>
                  <a:cubicBezTo>
                    <a:pt x="7241" y="238"/>
                    <a:pt x="7312" y="310"/>
                    <a:pt x="7383" y="310"/>
                  </a:cubicBezTo>
                  <a:lnTo>
                    <a:pt x="7812" y="310"/>
                  </a:lnTo>
                  <a:cubicBezTo>
                    <a:pt x="7979" y="310"/>
                    <a:pt x="8098" y="429"/>
                    <a:pt x="8098" y="596"/>
                  </a:cubicBezTo>
                  <a:lnTo>
                    <a:pt x="8098" y="9312"/>
                  </a:lnTo>
                  <a:cubicBezTo>
                    <a:pt x="8098" y="9454"/>
                    <a:pt x="7979" y="9597"/>
                    <a:pt x="7812" y="9597"/>
                  </a:cubicBezTo>
                  <a:lnTo>
                    <a:pt x="2787" y="9597"/>
                  </a:lnTo>
                  <a:lnTo>
                    <a:pt x="2597" y="9169"/>
                  </a:lnTo>
                  <a:cubicBezTo>
                    <a:pt x="2478" y="8954"/>
                    <a:pt x="2263" y="8788"/>
                    <a:pt x="2001" y="8788"/>
                  </a:cubicBezTo>
                  <a:lnTo>
                    <a:pt x="287" y="8788"/>
                  </a:lnTo>
                  <a:lnTo>
                    <a:pt x="287" y="596"/>
                  </a:lnTo>
                  <a:cubicBezTo>
                    <a:pt x="287" y="429"/>
                    <a:pt x="430" y="310"/>
                    <a:pt x="573" y="310"/>
                  </a:cubicBezTo>
                  <a:lnTo>
                    <a:pt x="6836" y="310"/>
                  </a:lnTo>
                  <a:cubicBezTo>
                    <a:pt x="6907" y="310"/>
                    <a:pt x="6979" y="238"/>
                    <a:pt x="6979" y="167"/>
                  </a:cubicBezTo>
                  <a:cubicBezTo>
                    <a:pt x="6979" y="72"/>
                    <a:pt x="6907" y="0"/>
                    <a:pt x="6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199501" y="1986208"/>
              <a:ext cx="110986" cy="41024"/>
            </a:xfrm>
            <a:custGeom>
              <a:avLst/>
              <a:gdLst/>
              <a:ahLst/>
              <a:cxnLst/>
              <a:rect l="l" t="t" r="r" b="b"/>
              <a:pathLst>
                <a:path w="3287" h="1215" extrusionOk="0">
                  <a:moveTo>
                    <a:pt x="1667" y="286"/>
                  </a:moveTo>
                  <a:cubicBezTo>
                    <a:pt x="1762" y="286"/>
                    <a:pt x="1834" y="358"/>
                    <a:pt x="1858" y="429"/>
                  </a:cubicBezTo>
                  <a:cubicBezTo>
                    <a:pt x="1905" y="596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1" y="596"/>
                    <a:pt x="1429" y="429"/>
                  </a:cubicBezTo>
                  <a:cubicBezTo>
                    <a:pt x="1477" y="358"/>
                    <a:pt x="1548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38" y="143"/>
                    <a:pt x="1167" y="334"/>
                  </a:cubicBezTo>
                  <a:cubicBezTo>
                    <a:pt x="1143" y="381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91" y="405"/>
                    <a:pt x="0" y="596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120" y="1215"/>
                    <a:pt x="3287" y="1024"/>
                    <a:pt x="3287" y="810"/>
                  </a:cubicBezTo>
                  <a:cubicBezTo>
                    <a:pt x="3287" y="596"/>
                    <a:pt x="3120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3" y="381"/>
                    <a:pt x="2120" y="334"/>
                  </a:cubicBezTo>
                  <a:cubicBezTo>
                    <a:pt x="2048" y="143"/>
                    <a:pt x="1881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291950" y="2113265"/>
              <a:ext cx="45076" cy="73203"/>
            </a:xfrm>
            <a:custGeom>
              <a:avLst/>
              <a:gdLst/>
              <a:ahLst/>
              <a:cxnLst/>
              <a:rect l="l" t="t" r="r" b="b"/>
              <a:pathLst>
                <a:path w="1335" h="2168" extrusionOk="0">
                  <a:moveTo>
                    <a:pt x="334" y="0"/>
                  </a:moveTo>
                  <a:cubicBezTo>
                    <a:pt x="144" y="0"/>
                    <a:pt x="1" y="143"/>
                    <a:pt x="1" y="334"/>
                  </a:cubicBezTo>
                  <a:lnTo>
                    <a:pt x="1" y="1834"/>
                  </a:lnTo>
                  <a:cubicBezTo>
                    <a:pt x="1" y="2024"/>
                    <a:pt x="144" y="2167"/>
                    <a:pt x="334" y="2167"/>
                  </a:cubicBezTo>
                  <a:lnTo>
                    <a:pt x="977" y="2167"/>
                  </a:lnTo>
                  <a:cubicBezTo>
                    <a:pt x="1168" y="2167"/>
                    <a:pt x="1334" y="2024"/>
                    <a:pt x="1334" y="1834"/>
                  </a:cubicBezTo>
                  <a:lnTo>
                    <a:pt x="1334" y="1429"/>
                  </a:lnTo>
                  <a:cubicBezTo>
                    <a:pt x="1334" y="1358"/>
                    <a:pt x="1263" y="1286"/>
                    <a:pt x="1168" y="1286"/>
                  </a:cubicBezTo>
                  <a:cubicBezTo>
                    <a:pt x="1096" y="1286"/>
                    <a:pt x="1025" y="1358"/>
                    <a:pt x="1025" y="1429"/>
                  </a:cubicBezTo>
                  <a:lnTo>
                    <a:pt x="1025" y="1834"/>
                  </a:lnTo>
                  <a:cubicBezTo>
                    <a:pt x="1025" y="1858"/>
                    <a:pt x="1001" y="1881"/>
                    <a:pt x="977" y="1881"/>
                  </a:cubicBezTo>
                  <a:lnTo>
                    <a:pt x="334" y="1881"/>
                  </a:lnTo>
                  <a:cubicBezTo>
                    <a:pt x="310" y="1881"/>
                    <a:pt x="287" y="1858"/>
                    <a:pt x="287" y="1834"/>
                  </a:cubicBezTo>
                  <a:lnTo>
                    <a:pt x="287" y="334"/>
                  </a:lnTo>
                  <a:cubicBezTo>
                    <a:pt x="287" y="310"/>
                    <a:pt x="310" y="286"/>
                    <a:pt x="334" y="286"/>
                  </a:cubicBezTo>
                  <a:lnTo>
                    <a:pt x="977" y="286"/>
                  </a:lnTo>
                  <a:cubicBezTo>
                    <a:pt x="1001" y="286"/>
                    <a:pt x="1025" y="310"/>
                    <a:pt x="1025" y="334"/>
                  </a:cubicBezTo>
                  <a:lnTo>
                    <a:pt x="1025" y="881"/>
                  </a:lnTo>
                  <a:cubicBezTo>
                    <a:pt x="1025" y="953"/>
                    <a:pt x="1096" y="1024"/>
                    <a:pt x="1168" y="1024"/>
                  </a:cubicBezTo>
                  <a:cubicBezTo>
                    <a:pt x="1263" y="1024"/>
                    <a:pt x="1334" y="953"/>
                    <a:pt x="1334" y="881"/>
                  </a:cubicBezTo>
                  <a:lnTo>
                    <a:pt x="1334" y="334"/>
                  </a:lnTo>
                  <a:cubicBezTo>
                    <a:pt x="1334" y="143"/>
                    <a:pt x="1168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2250149" y="2110834"/>
              <a:ext cx="9691" cy="78031"/>
            </a:xfrm>
            <a:custGeom>
              <a:avLst/>
              <a:gdLst/>
              <a:ahLst/>
              <a:cxnLst/>
              <a:rect l="l" t="t" r="r" b="b"/>
              <a:pathLst>
                <a:path w="287" h="2311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2168"/>
                  </a:lnTo>
                  <a:cubicBezTo>
                    <a:pt x="0" y="2239"/>
                    <a:pt x="72" y="2311"/>
                    <a:pt x="143" y="2311"/>
                  </a:cubicBezTo>
                  <a:cubicBezTo>
                    <a:pt x="239" y="2311"/>
                    <a:pt x="286" y="2239"/>
                    <a:pt x="286" y="2168"/>
                  </a:cubicBezTo>
                  <a:lnTo>
                    <a:pt x="286" y="144"/>
                  </a:lnTo>
                  <a:cubicBezTo>
                    <a:pt x="286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4970271" y="1961994"/>
            <a:ext cx="368962" cy="548624"/>
            <a:chOff x="3443438" y="2583645"/>
            <a:chExt cx="221161" cy="332923"/>
          </a:xfrm>
        </p:grpSpPr>
        <p:sp>
          <p:nvSpPr>
            <p:cNvPr id="251" name="Google Shape;251;p28"/>
            <p:cNvSpPr/>
            <p:nvPr/>
          </p:nvSpPr>
          <p:spPr>
            <a:xfrm>
              <a:off x="3514986" y="2597320"/>
              <a:ext cx="9691" cy="18537"/>
            </a:xfrm>
            <a:custGeom>
              <a:avLst/>
              <a:gdLst/>
              <a:ahLst/>
              <a:cxnLst/>
              <a:rect l="l" t="t" r="r" b="b"/>
              <a:pathLst>
                <a:path w="287" h="549" extrusionOk="0">
                  <a:moveTo>
                    <a:pt x="144" y="0"/>
                  </a:moveTo>
                  <a:cubicBezTo>
                    <a:pt x="72" y="24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72" y="548"/>
                    <a:pt x="144" y="548"/>
                  </a:cubicBezTo>
                  <a:cubicBezTo>
                    <a:pt x="239" y="548"/>
                    <a:pt x="286" y="500"/>
                    <a:pt x="286" y="405"/>
                  </a:cubicBezTo>
                  <a:lnTo>
                    <a:pt x="286" y="167"/>
                  </a:lnTo>
                  <a:cubicBezTo>
                    <a:pt x="286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31868" y="2597320"/>
              <a:ext cx="10501" cy="18537"/>
            </a:xfrm>
            <a:custGeom>
              <a:avLst/>
              <a:gdLst/>
              <a:ahLst/>
              <a:cxnLst/>
              <a:rect l="l" t="t" r="r" b="b"/>
              <a:pathLst>
                <a:path w="311" h="549" extrusionOk="0">
                  <a:moveTo>
                    <a:pt x="144" y="0"/>
                  </a:moveTo>
                  <a:cubicBezTo>
                    <a:pt x="72" y="24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72" y="548"/>
                    <a:pt x="144" y="548"/>
                  </a:cubicBezTo>
                  <a:cubicBezTo>
                    <a:pt x="239" y="548"/>
                    <a:pt x="310" y="500"/>
                    <a:pt x="310" y="405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548751" y="2597320"/>
              <a:ext cx="10501" cy="18537"/>
            </a:xfrm>
            <a:custGeom>
              <a:avLst/>
              <a:gdLst/>
              <a:ahLst/>
              <a:cxnLst/>
              <a:rect l="l" t="t" r="r" b="b"/>
              <a:pathLst>
                <a:path w="311" h="549" extrusionOk="0">
                  <a:moveTo>
                    <a:pt x="144" y="0"/>
                  </a:moveTo>
                  <a:cubicBezTo>
                    <a:pt x="72" y="24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72" y="548"/>
                    <a:pt x="144" y="548"/>
                  </a:cubicBezTo>
                  <a:cubicBezTo>
                    <a:pt x="239" y="548"/>
                    <a:pt x="310" y="500"/>
                    <a:pt x="310" y="405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565633" y="2598131"/>
              <a:ext cx="10501" cy="18503"/>
            </a:xfrm>
            <a:custGeom>
              <a:avLst/>
              <a:gdLst/>
              <a:ahLst/>
              <a:cxnLst/>
              <a:rect l="l" t="t" r="r" b="b"/>
              <a:pathLst>
                <a:path w="311" h="548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lnTo>
                    <a:pt x="1" y="381"/>
                  </a:lnTo>
                  <a:cubicBezTo>
                    <a:pt x="1" y="476"/>
                    <a:pt x="72" y="548"/>
                    <a:pt x="168" y="548"/>
                  </a:cubicBezTo>
                  <a:cubicBezTo>
                    <a:pt x="239" y="548"/>
                    <a:pt x="311" y="476"/>
                    <a:pt x="311" y="381"/>
                  </a:cubicBezTo>
                  <a:lnTo>
                    <a:pt x="311" y="143"/>
                  </a:lnTo>
                  <a:cubicBezTo>
                    <a:pt x="311" y="48"/>
                    <a:pt x="239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582549" y="2598131"/>
              <a:ext cx="10467" cy="18503"/>
            </a:xfrm>
            <a:custGeom>
              <a:avLst/>
              <a:gdLst/>
              <a:ahLst/>
              <a:cxnLst/>
              <a:rect l="l" t="t" r="r" b="b"/>
              <a:pathLst>
                <a:path w="310" h="548" extrusionOk="0">
                  <a:moveTo>
                    <a:pt x="143" y="0"/>
                  </a:moveTo>
                  <a:cubicBezTo>
                    <a:pt x="71" y="0"/>
                    <a:pt x="0" y="48"/>
                    <a:pt x="0" y="143"/>
                  </a:cubicBezTo>
                  <a:lnTo>
                    <a:pt x="0" y="381"/>
                  </a:lnTo>
                  <a:cubicBezTo>
                    <a:pt x="0" y="476"/>
                    <a:pt x="71" y="548"/>
                    <a:pt x="143" y="548"/>
                  </a:cubicBezTo>
                  <a:cubicBezTo>
                    <a:pt x="238" y="524"/>
                    <a:pt x="310" y="476"/>
                    <a:pt x="310" y="381"/>
                  </a:cubicBezTo>
                  <a:lnTo>
                    <a:pt x="310" y="143"/>
                  </a:lnTo>
                  <a:cubicBezTo>
                    <a:pt x="310" y="48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3487636" y="2735622"/>
              <a:ext cx="34609" cy="34609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01" y="0"/>
                  </a:moveTo>
                  <a:cubicBezTo>
                    <a:pt x="430" y="0"/>
                    <a:pt x="358" y="72"/>
                    <a:pt x="358" y="143"/>
                  </a:cubicBezTo>
                  <a:lnTo>
                    <a:pt x="358" y="358"/>
                  </a:lnTo>
                  <a:lnTo>
                    <a:pt x="144" y="358"/>
                  </a:lnTo>
                  <a:cubicBezTo>
                    <a:pt x="72" y="358"/>
                    <a:pt x="1" y="429"/>
                    <a:pt x="1" y="501"/>
                  </a:cubicBezTo>
                  <a:cubicBezTo>
                    <a:pt x="1" y="596"/>
                    <a:pt x="72" y="667"/>
                    <a:pt x="144" y="667"/>
                  </a:cubicBezTo>
                  <a:lnTo>
                    <a:pt x="358" y="667"/>
                  </a:lnTo>
                  <a:lnTo>
                    <a:pt x="358" y="882"/>
                  </a:lnTo>
                  <a:cubicBezTo>
                    <a:pt x="358" y="953"/>
                    <a:pt x="430" y="1024"/>
                    <a:pt x="501" y="1024"/>
                  </a:cubicBezTo>
                  <a:cubicBezTo>
                    <a:pt x="596" y="1024"/>
                    <a:pt x="668" y="953"/>
                    <a:pt x="668" y="882"/>
                  </a:cubicBezTo>
                  <a:lnTo>
                    <a:pt x="668" y="667"/>
                  </a:lnTo>
                  <a:lnTo>
                    <a:pt x="882" y="667"/>
                  </a:lnTo>
                  <a:cubicBezTo>
                    <a:pt x="954" y="667"/>
                    <a:pt x="1025" y="596"/>
                    <a:pt x="1025" y="501"/>
                  </a:cubicBezTo>
                  <a:cubicBezTo>
                    <a:pt x="1025" y="429"/>
                    <a:pt x="954" y="358"/>
                    <a:pt x="882" y="358"/>
                  </a:cubicBezTo>
                  <a:lnTo>
                    <a:pt x="668" y="358"/>
                  </a:lnTo>
                  <a:lnTo>
                    <a:pt x="668" y="143"/>
                  </a:lnTo>
                  <a:cubicBezTo>
                    <a:pt x="668" y="72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547974" y="2736432"/>
              <a:ext cx="72392" cy="9691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cubicBezTo>
                    <a:pt x="0" y="215"/>
                    <a:pt x="48" y="286"/>
                    <a:pt x="143" y="286"/>
                  </a:cubicBezTo>
                  <a:lnTo>
                    <a:pt x="1977" y="286"/>
                  </a:lnTo>
                  <a:cubicBezTo>
                    <a:pt x="2072" y="286"/>
                    <a:pt x="2143" y="215"/>
                    <a:pt x="2143" y="143"/>
                  </a:cubicBezTo>
                  <a:cubicBezTo>
                    <a:pt x="2143" y="48"/>
                    <a:pt x="2072" y="0"/>
                    <a:pt x="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3547974" y="2756522"/>
              <a:ext cx="72392" cy="10501"/>
            </a:xfrm>
            <a:custGeom>
              <a:avLst/>
              <a:gdLst/>
              <a:ahLst/>
              <a:cxnLst/>
              <a:rect l="l" t="t" r="r" b="b"/>
              <a:pathLst>
                <a:path w="2144" h="311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310"/>
                    <a:pt x="143" y="310"/>
                  </a:cubicBezTo>
                  <a:lnTo>
                    <a:pt x="1977" y="310"/>
                  </a:lnTo>
                  <a:cubicBezTo>
                    <a:pt x="2072" y="310"/>
                    <a:pt x="2143" y="239"/>
                    <a:pt x="2143" y="144"/>
                  </a:cubicBezTo>
                  <a:cubicBezTo>
                    <a:pt x="2143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547974" y="2777423"/>
              <a:ext cx="72392" cy="9691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287"/>
                    <a:pt x="143" y="287"/>
                  </a:cubicBezTo>
                  <a:lnTo>
                    <a:pt x="1977" y="287"/>
                  </a:lnTo>
                  <a:cubicBezTo>
                    <a:pt x="2072" y="287"/>
                    <a:pt x="2143" y="239"/>
                    <a:pt x="2143" y="144"/>
                  </a:cubicBezTo>
                  <a:cubicBezTo>
                    <a:pt x="2143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547974" y="2798323"/>
              <a:ext cx="72392" cy="9691"/>
            </a:xfrm>
            <a:custGeom>
              <a:avLst/>
              <a:gdLst/>
              <a:ahLst/>
              <a:cxnLst/>
              <a:rect l="l" t="t" r="r" b="b"/>
              <a:pathLst>
                <a:path w="2144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287"/>
                    <a:pt x="143" y="287"/>
                  </a:cubicBezTo>
                  <a:lnTo>
                    <a:pt x="1977" y="287"/>
                  </a:lnTo>
                  <a:cubicBezTo>
                    <a:pt x="2072" y="287"/>
                    <a:pt x="2143" y="239"/>
                    <a:pt x="2143" y="144"/>
                  </a:cubicBezTo>
                  <a:cubicBezTo>
                    <a:pt x="2143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443438" y="2583645"/>
              <a:ext cx="221161" cy="332923"/>
            </a:xfrm>
            <a:custGeom>
              <a:avLst/>
              <a:gdLst/>
              <a:ahLst/>
              <a:cxnLst/>
              <a:rect l="l" t="t" r="r" b="b"/>
              <a:pathLst>
                <a:path w="6550" h="9860" extrusionOk="0">
                  <a:moveTo>
                    <a:pt x="1953" y="1"/>
                  </a:moveTo>
                  <a:cubicBezTo>
                    <a:pt x="1762" y="1"/>
                    <a:pt x="1620" y="143"/>
                    <a:pt x="1620" y="334"/>
                  </a:cubicBezTo>
                  <a:lnTo>
                    <a:pt x="1620" y="1048"/>
                  </a:lnTo>
                  <a:cubicBezTo>
                    <a:pt x="1620" y="1239"/>
                    <a:pt x="1762" y="1382"/>
                    <a:pt x="1953" y="1382"/>
                  </a:cubicBezTo>
                  <a:lnTo>
                    <a:pt x="2072" y="1382"/>
                  </a:lnTo>
                  <a:lnTo>
                    <a:pt x="2072" y="1929"/>
                  </a:lnTo>
                  <a:cubicBezTo>
                    <a:pt x="2072" y="2096"/>
                    <a:pt x="1977" y="2239"/>
                    <a:pt x="1810" y="2311"/>
                  </a:cubicBezTo>
                  <a:lnTo>
                    <a:pt x="405" y="2834"/>
                  </a:lnTo>
                  <a:cubicBezTo>
                    <a:pt x="167" y="2906"/>
                    <a:pt x="0" y="3144"/>
                    <a:pt x="0" y="3406"/>
                  </a:cubicBezTo>
                  <a:lnTo>
                    <a:pt x="0" y="8336"/>
                  </a:lnTo>
                  <a:cubicBezTo>
                    <a:pt x="0" y="8598"/>
                    <a:pt x="72" y="8883"/>
                    <a:pt x="214" y="9121"/>
                  </a:cubicBezTo>
                  <a:cubicBezTo>
                    <a:pt x="245" y="9168"/>
                    <a:pt x="296" y="9194"/>
                    <a:pt x="347" y="9194"/>
                  </a:cubicBezTo>
                  <a:cubicBezTo>
                    <a:pt x="375" y="9194"/>
                    <a:pt x="403" y="9186"/>
                    <a:pt x="429" y="9169"/>
                  </a:cubicBezTo>
                  <a:cubicBezTo>
                    <a:pt x="500" y="9121"/>
                    <a:pt x="524" y="9026"/>
                    <a:pt x="476" y="8979"/>
                  </a:cubicBezTo>
                  <a:cubicBezTo>
                    <a:pt x="357" y="8764"/>
                    <a:pt x="286" y="8550"/>
                    <a:pt x="286" y="8336"/>
                  </a:cubicBezTo>
                  <a:lnTo>
                    <a:pt x="286" y="3406"/>
                  </a:lnTo>
                  <a:cubicBezTo>
                    <a:pt x="286" y="3263"/>
                    <a:pt x="381" y="3144"/>
                    <a:pt x="524" y="3096"/>
                  </a:cubicBezTo>
                  <a:lnTo>
                    <a:pt x="1905" y="2572"/>
                  </a:lnTo>
                  <a:cubicBezTo>
                    <a:pt x="2191" y="2477"/>
                    <a:pt x="2358" y="2215"/>
                    <a:pt x="2358" y="1929"/>
                  </a:cubicBezTo>
                  <a:lnTo>
                    <a:pt x="2358" y="1382"/>
                  </a:lnTo>
                  <a:lnTo>
                    <a:pt x="4191" y="1382"/>
                  </a:lnTo>
                  <a:lnTo>
                    <a:pt x="4191" y="1929"/>
                  </a:lnTo>
                  <a:cubicBezTo>
                    <a:pt x="4191" y="2215"/>
                    <a:pt x="4382" y="2477"/>
                    <a:pt x="4644" y="2572"/>
                  </a:cubicBezTo>
                  <a:lnTo>
                    <a:pt x="6049" y="3096"/>
                  </a:lnTo>
                  <a:cubicBezTo>
                    <a:pt x="6168" y="3144"/>
                    <a:pt x="6263" y="3263"/>
                    <a:pt x="6263" y="3406"/>
                  </a:cubicBezTo>
                  <a:lnTo>
                    <a:pt x="6263" y="8336"/>
                  </a:lnTo>
                  <a:cubicBezTo>
                    <a:pt x="6263" y="9002"/>
                    <a:pt x="5692" y="9574"/>
                    <a:pt x="5025" y="9574"/>
                  </a:cubicBezTo>
                  <a:lnTo>
                    <a:pt x="1548" y="9574"/>
                  </a:lnTo>
                  <a:cubicBezTo>
                    <a:pt x="1286" y="9574"/>
                    <a:pt x="1024" y="9479"/>
                    <a:pt x="810" y="9336"/>
                  </a:cubicBezTo>
                  <a:cubicBezTo>
                    <a:pt x="783" y="9318"/>
                    <a:pt x="755" y="9310"/>
                    <a:pt x="729" y="9310"/>
                  </a:cubicBezTo>
                  <a:cubicBezTo>
                    <a:pt x="687" y="9310"/>
                    <a:pt x="649" y="9330"/>
                    <a:pt x="619" y="9360"/>
                  </a:cubicBezTo>
                  <a:cubicBezTo>
                    <a:pt x="572" y="9431"/>
                    <a:pt x="572" y="9526"/>
                    <a:pt x="643" y="9574"/>
                  </a:cubicBezTo>
                  <a:cubicBezTo>
                    <a:pt x="905" y="9764"/>
                    <a:pt x="1215" y="9860"/>
                    <a:pt x="1548" y="9860"/>
                  </a:cubicBezTo>
                  <a:lnTo>
                    <a:pt x="5025" y="9860"/>
                  </a:lnTo>
                  <a:cubicBezTo>
                    <a:pt x="5858" y="9860"/>
                    <a:pt x="6549" y="9169"/>
                    <a:pt x="6549" y="8336"/>
                  </a:cubicBezTo>
                  <a:lnTo>
                    <a:pt x="6549" y="3406"/>
                  </a:lnTo>
                  <a:cubicBezTo>
                    <a:pt x="6549" y="3144"/>
                    <a:pt x="6382" y="2906"/>
                    <a:pt x="6144" y="2834"/>
                  </a:cubicBezTo>
                  <a:lnTo>
                    <a:pt x="4739" y="2311"/>
                  </a:lnTo>
                  <a:cubicBezTo>
                    <a:pt x="4573" y="2239"/>
                    <a:pt x="4477" y="2096"/>
                    <a:pt x="4477" y="1929"/>
                  </a:cubicBezTo>
                  <a:lnTo>
                    <a:pt x="4477" y="1382"/>
                  </a:lnTo>
                  <a:lnTo>
                    <a:pt x="4596" y="1382"/>
                  </a:lnTo>
                  <a:cubicBezTo>
                    <a:pt x="4787" y="1382"/>
                    <a:pt x="4930" y="1239"/>
                    <a:pt x="4930" y="1048"/>
                  </a:cubicBezTo>
                  <a:lnTo>
                    <a:pt x="4930" y="334"/>
                  </a:lnTo>
                  <a:cubicBezTo>
                    <a:pt x="4930" y="143"/>
                    <a:pt x="4787" y="1"/>
                    <a:pt x="4596" y="1"/>
                  </a:cubicBezTo>
                  <a:lnTo>
                    <a:pt x="4049" y="1"/>
                  </a:lnTo>
                  <a:cubicBezTo>
                    <a:pt x="3977" y="1"/>
                    <a:pt x="3906" y="72"/>
                    <a:pt x="3906" y="143"/>
                  </a:cubicBezTo>
                  <a:cubicBezTo>
                    <a:pt x="3906" y="215"/>
                    <a:pt x="3977" y="286"/>
                    <a:pt x="4049" y="286"/>
                  </a:cubicBezTo>
                  <a:lnTo>
                    <a:pt x="4596" y="286"/>
                  </a:lnTo>
                  <a:cubicBezTo>
                    <a:pt x="4620" y="286"/>
                    <a:pt x="4644" y="310"/>
                    <a:pt x="4644" y="334"/>
                  </a:cubicBezTo>
                  <a:lnTo>
                    <a:pt x="4644" y="1048"/>
                  </a:lnTo>
                  <a:cubicBezTo>
                    <a:pt x="4644" y="1072"/>
                    <a:pt x="4620" y="1096"/>
                    <a:pt x="4596" y="1096"/>
                  </a:cubicBezTo>
                  <a:lnTo>
                    <a:pt x="1953" y="1096"/>
                  </a:lnTo>
                  <a:cubicBezTo>
                    <a:pt x="1929" y="1096"/>
                    <a:pt x="1905" y="1072"/>
                    <a:pt x="1905" y="1048"/>
                  </a:cubicBezTo>
                  <a:lnTo>
                    <a:pt x="1905" y="334"/>
                  </a:lnTo>
                  <a:cubicBezTo>
                    <a:pt x="1905" y="310"/>
                    <a:pt x="1929" y="286"/>
                    <a:pt x="1953" y="286"/>
                  </a:cubicBezTo>
                  <a:lnTo>
                    <a:pt x="3501" y="286"/>
                  </a:lnTo>
                  <a:cubicBezTo>
                    <a:pt x="3572" y="286"/>
                    <a:pt x="3644" y="215"/>
                    <a:pt x="3644" y="143"/>
                  </a:cubicBezTo>
                  <a:cubicBezTo>
                    <a:pt x="3644" y="72"/>
                    <a:pt x="3572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465925" y="2712290"/>
              <a:ext cx="176152" cy="146405"/>
            </a:xfrm>
            <a:custGeom>
              <a:avLst/>
              <a:gdLst/>
              <a:ahLst/>
              <a:cxnLst/>
              <a:rect l="l" t="t" r="r" b="b"/>
              <a:pathLst>
                <a:path w="5217" h="4336" extrusionOk="0">
                  <a:moveTo>
                    <a:pt x="1692" y="3430"/>
                  </a:moveTo>
                  <a:cubicBezTo>
                    <a:pt x="1787" y="3430"/>
                    <a:pt x="1882" y="3478"/>
                    <a:pt x="1930" y="3549"/>
                  </a:cubicBezTo>
                  <a:lnTo>
                    <a:pt x="2216" y="4049"/>
                  </a:lnTo>
                  <a:lnTo>
                    <a:pt x="287" y="4049"/>
                  </a:lnTo>
                  <a:lnTo>
                    <a:pt x="287" y="3430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4121"/>
                  </a:lnTo>
                  <a:cubicBezTo>
                    <a:pt x="1" y="4240"/>
                    <a:pt x="96" y="4335"/>
                    <a:pt x="191" y="4335"/>
                  </a:cubicBezTo>
                  <a:lnTo>
                    <a:pt x="5002" y="4335"/>
                  </a:lnTo>
                  <a:cubicBezTo>
                    <a:pt x="5121" y="4335"/>
                    <a:pt x="5216" y="4240"/>
                    <a:pt x="5216" y="4121"/>
                  </a:cubicBezTo>
                  <a:lnTo>
                    <a:pt x="5216" y="1620"/>
                  </a:lnTo>
                  <a:cubicBezTo>
                    <a:pt x="5216" y="1549"/>
                    <a:pt x="5145" y="1477"/>
                    <a:pt x="5073" y="1477"/>
                  </a:cubicBezTo>
                  <a:cubicBezTo>
                    <a:pt x="5002" y="1477"/>
                    <a:pt x="4931" y="1549"/>
                    <a:pt x="4931" y="1620"/>
                  </a:cubicBezTo>
                  <a:lnTo>
                    <a:pt x="4931" y="4049"/>
                  </a:lnTo>
                  <a:lnTo>
                    <a:pt x="2549" y="4049"/>
                  </a:lnTo>
                  <a:lnTo>
                    <a:pt x="2192" y="3406"/>
                  </a:lnTo>
                  <a:cubicBezTo>
                    <a:pt x="2073" y="3240"/>
                    <a:pt x="1906" y="3144"/>
                    <a:pt x="1692" y="3144"/>
                  </a:cubicBezTo>
                  <a:lnTo>
                    <a:pt x="287" y="3144"/>
                  </a:lnTo>
                  <a:lnTo>
                    <a:pt x="287" y="310"/>
                  </a:lnTo>
                  <a:lnTo>
                    <a:pt x="4931" y="310"/>
                  </a:lnTo>
                  <a:lnTo>
                    <a:pt x="4931" y="1072"/>
                  </a:lnTo>
                  <a:cubicBezTo>
                    <a:pt x="4931" y="1144"/>
                    <a:pt x="5002" y="1215"/>
                    <a:pt x="5073" y="1215"/>
                  </a:cubicBezTo>
                  <a:cubicBezTo>
                    <a:pt x="5145" y="1215"/>
                    <a:pt x="5216" y="1144"/>
                    <a:pt x="5216" y="1072"/>
                  </a:cubicBezTo>
                  <a:lnTo>
                    <a:pt x="5216" y="215"/>
                  </a:lnTo>
                  <a:cubicBezTo>
                    <a:pt x="5216" y="96"/>
                    <a:pt x="5121" y="1"/>
                    <a:pt x="5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28"/>
          <p:cNvGrpSpPr/>
          <p:nvPr/>
        </p:nvGrpSpPr>
        <p:grpSpPr>
          <a:xfrm>
            <a:off x="7658946" y="1961994"/>
            <a:ext cx="355556" cy="548624"/>
            <a:chOff x="4143791" y="2583645"/>
            <a:chExt cx="213125" cy="332923"/>
          </a:xfrm>
        </p:grpSpPr>
        <p:sp>
          <p:nvSpPr>
            <p:cNvPr id="264" name="Google Shape;264;p28"/>
            <p:cNvSpPr/>
            <p:nvPr/>
          </p:nvSpPr>
          <p:spPr>
            <a:xfrm>
              <a:off x="4245120" y="2616600"/>
              <a:ext cx="9657" cy="267014"/>
            </a:xfrm>
            <a:custGeom>
              <a:avLst/>
              <a:gdLst/>
              <a:ahLst/>
              <a:cxnLst/>
              <a:rect l="l" t="t" r="r" b="b"/>
              <a:pathLst>
                <a:path w="286" h="7908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7741"/>
                  </a:lnTo>
                  <a:cubicBezTo>
                    <a:pt x="0" y="7836"/>
                    <a:pt x="72" y="7907"/>
                    <a:pt x="143" y="7907"/>
                  </a:cubicBezTo>
                  <a:cubicBezTo>
                    <a:pt x="238" y="7907"/>
                    <a:pt x="286" y="7836"/>
                    <a:pt x="286" y="7741"/>
                  </a:cubicBezTo>
                  <a:lnTo>
                    <a:pt x="286" y="144"/>
                  </a:ln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143791" y="2583645"/>
              <a:ext cx="213125" cy="332923"/>
            </a:xfrm>
            <a:custGeom>
              <a:avLst/>
              <a:gdLst/>
              <a:ahLst/>
              <a:cxnLst/>
              <a:rect l="l" t="t" r="r" b="b"/>
              <a:pathLst>
                <a:path w="6312" h="9860" extrusionOk="0">
                  <a:moveTo>
                    <a:pt x="501" y="1"/>
                  </a:moveTo>
                  <a:cubicBezTo>
                    <a:pt x="215" y="1"/>
                    <a:pt x="1" y="215"/>
                    <a:pt x="1" y="501"/>
                  </a:cubicBezTo>
                  <a:lnTo>
                    <a:pt x="1" y="9360"/>
                  </a:lnTo>
                  <a:cubicBezTo>
                    <a:pt x="1" y="9622"/>
                    <a:pt x="215" y="9860"/>
                    <a:pt x="501" y="9860"/>
                  </a:cubicBezTo>
                  <a:lnTo>
                    <a:pt x="5787" y="9860"/>
                  </a:lnTo>
                  <a:cubicBezTo>
                    <a:pt x="6073" y="9860"/>
                    <a:pt x="6311" y="9645"/>
                    <a:pt x="6311" y="9360"/>
                  </a:cubicBezTo>
                  <a:lnTo>
                    <a:pt x="6311" y="501"/>
                  </a:lnTo>
                  <a:cubicBezTo>
                    <a:pt x="6311" y="215"/>
                    <a:pt x="6073" y="1"/>
                    <a:pt x="5787" y="1"/>
                  </a:cubicBezTo>
                  <a:lnTo>
                    <a:pt x="5264" y="1"/>
                  </a:lnTo>
                  <a:cubicBezTo>
                    <a:pt x="5192" y="1"/>
                    <a:pt x="5121" y="72"/>
                    <a:pt x="5121" y="143"/>
                  </a:cubicBezTo>
                  <a:cubicBezTo>
                    <a:pt x="5121" y="215"/>
                    <a:pt x="5192" y="286"/>
                    <a:pt x="5264" y="286"/>
                  </a:cubicBezTo>
                  <a:lnTo>
                    <a:pt x="5787" y="286"/>
                  </a:lnTo>
                  <a:cubicBezTo>
                    <a:pt x="5907" y="286"/>
                    <a:pt x="6002" y="382"/>
                    <a:pt x="6002" y="501"/>
                  </a:cubicBezTo>
                  <a:lnTo>
                    <a:pt x="6002" y="9360"/>
                  </a:lnTo>
                  <a:cubicBezTo>
                    <a:pt x="6002" y="9479"/>
                    <a:pt x="5907" y="9574"/>
                    <a:pt x="5787" y="9574"/>
                  </a:cubicBezTo>
                  <a:lnTo>
                    <a:pt x="2334" y="9574"/>
                  </a:lnTo>
                  <a:lnTo>
                    <a:pt x="2072" y="9098"/>
                  </a:lnTo>
                  <a:cubicBezTo>
                    <a:pt x="2001" y="9002"/>
                    <a:pt x="1882" y="8931"/>
                    <a:pt x="1739" y="8931"/>
                  </a:cubicBezTo>
                  <a:lnTo>
                    <a:pt x="1334" y="8931"/>
                  </a:lnTo>
                  <a:cubicBezTo>
                    <a:pt x="1263" y="8931"/>
                    <a:pt x="1191" y="8979"/>
                    <a:pt x="1191" y="9074"/>
                  </a:cubicBezTo>
                  <a:cubicBezTo>
                    <a:pt x="1191" y="9145"/>
                    <a:pt x="1263" y="9217"/>
                    <a:pt x="1334" y="9217"/>
                  </a:cubicBezTo>
                  <a:lnTo>
                    <a:pt x="1739" y="9217"/>
                  </a:lnTo>
                  <a:cubicBezTo>
                    <a:pt x="1787" y="9217"/>
                    <a:pt x="1810" y="9217"/>
                    <a:pt x="1810" y="9264"/>
                  </a:cubicBezTo>
                  <a:lnTo>
                    <a:pt x="2001" y="9574"/>
                  </a:lnTo>
                  <a:lnTo>
                    <a:pt x="501" y="9574"/>
                  </a:lnTo>
                  <a:cubicBezTo>
                    <a:pt x="382" y="9574"/>
                    <a:pt x="286" y="9479"/>
                    <a:pt x="286" y="9360"/>
                  </a:cubicBezTo>
                  <a:lnTo>
                    <a:pt x="286" y="9217"/>
                  </a:lnTo>
                  <a:lnTo>
                    <a:pt x="763" y="9217"/>
                  </a:lnTo>
                  <a:cubicBezTo>
                    <a:pt x="858" y="9217"/>
                    <a:pt x="929" y="9145"/>
                    <a:pt x="929" y="9074"/>
                  </a:cubicBezTo>
                  <a:cubicBezTo>
                    <a:pt x="929" y="8979"/>
                    <a:pt x="858" y="8931"/>
                    <a:pt x="763" y="8931"/>
                  </a:cubicBezTo>
                  <a:lnTo>
                    <a:pt x="286" y="8931"/>
                  </a:lnTo>
                  <a:lnTo>
                    <a:pt x="286" y="501"/>
                  </a:lnTo>
                  <a:cubicBezTo>
                    <a:pt x="286" y="382"/>
                    <a:pt x="382" y="286"/>
                    <a:pt x="501" y="286"/>
                  </a:cubicBezTo>
                  <a:lnTo>
                    <a:pt x="4716" y="286"/>
                  </a:lnTo>
                  <a:cubicBezTo>
                    <a:pt x="4787" y="286"/>
                    <a:pt x="4859" y="215"/>
                    <a:pt x="4859" y="143"/>
                  </a:cubicBezTo>
                  <a:cubicBezTo>
                    <a:pt x="4859" y="72"/>
                    <a:pt x="4787" y="1"/>
                    <a:pt x="4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4168710" y="2620618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168710" y="2685751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168710" y="2750883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168710" y="2816016"/>
              <a:ext cx="64356" cy="40248"/>
            </a:xfrm>
            <a:custGeom>
              <a:avLst/>
              <a:gdLst/>
              <a:ahLst/>
              <a:cxnLst/>
              <a:rect l="l" t="t" r="r" b="b"/>
              <a:pathLst>
                <a:path w="1906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7" y="763"/>
                    <a:pt x="287" y="596"/>
                  </a:cubicBezTo>
                  <a:cubicBezTo>
                    <a:pt x="287" y="430"/>
                    <a:pt x="406" y="287"/>
                    <a:pt x="596" y="287"/>
                  </a:cubicBezTo>
                  <a:close/>
                  <a:moveTo>
                    <a:pt x="1311" y="287"/>
                  </a:moveTo>
                  <a:cubicBezTo>
                    <a:pt x="1477" y="287"/>
                    <a:pt x="1620" y="430"/>
                    <a:pt x="1620" y="596"/>
                  </a:cubicBezTo>
                  <a:cubicBezTo>
                    <a:pt x="1620" y="763"/>
                    <a:pt x="1477" y="906"/>
                    <a:pt x="1311" y="906"/>
                  </a:cubicBezTo>
                  <a:lnTo>
                    <a:pt x="1096" y="906"/>
                  </a:lnTo>
                  <a:lnTo>
                    <a:pt x="1096" y="287"/>
                  </a:lnTo>
                  <a:close/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30"/>
                    <a:pt x="263" y="1192"/>
                    <a:pt x="596" y="1192"/>
                  </a:cubicBezTo>
                  <a:lnTo>
                    <a:pt x="1311" y="1192"/>
                  </a:lnTo>
                  <a:cubicBezTo>
                    <a:pt x="1644" y="1192"/>
                    <a:pt x="1906" y="930"/>
                    <a:pt x="1906" y="596"/>
                  </a:cubicBezTo>
                  <a:cubicBezTo>
                    <a:pt x="1906" y="263"/>
                    <a:pt x="1644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266831" y="2620618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266831" y="2685751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266831" y="2750883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266831" y="2816016"/>
              <a:ext cx="65166" cy="40248"/>
            </a:xfrm>
            <a:custGeom>
              <a:avLst/>
              <a:gdLst/>
              <a:ahLst/>
              <a:cxnLst/>
              <a:rect l="l" t="t" r="r" b="b"/>
              <a:pathLst>
                <a:path w="1930" h="1192" extrusionOk="0">
                  <a:moveTo>
                    <a:pt x="810" y="287"/>
                  </a:moveTo>
                  <a:lnTo>
                    <a:pt x="810" y="906"/>
                  </a:lnTo>
                  <a:lnTo>
                    <a:pt x="596" y="906"/>
                  </a:lnTo>
                  <a:cubicBezTo>
                    <a:pt x="429" y="906"/>
                    <a:pt x="286" y="763"/>
                    <a:pt x="286" y="596"/>
                  </a:cubicBezTo>
                  <a:cubicBezTo>
                    <a:pt x="286" y="430"/>
                    <a:pt x="429" y="287"/>
                    <a:pt x="596" y="287"/>
                  </a:cubicBezTo>
                  <a:close/>
                  <a:moveTo>
                    <a:pt x="1334" y="287"/>
                  </a:moveTo>
                  <a:cubicBezTo>
                    <a:pt x="1500" y="287"/>
                    <a:pt x="1643" y="430"/>
                    <a:pt x="1643" y="596"/>
                  </a:cubicBezTo>
                  <a:cubicBezTo>
                    <a:pt x="1643" y="763"/>
                    <a:pt x="1500" y="906"/>
                    <a:pt x="1334" y="906"/>
                  </a:cubicBezTo>
                  <a:lnTo>
                    <a:pt x="1119" y="906"/>
                  </a:lnTo>
                  <a:lnTo>
                    <a:pt x="1119" y="287"/>
                  </a:lnTo>
                  <a:close/>
                  <a:moveTo>
                    <a:pt x="596" y="1"/>
                  </a:moveTo>
                  <a:cubicBezTo>
                    <a:pt x="286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lnTo>
                    <a:pt x="1334" y="1192"/>
                  </a:lnTo>
                  <a:cubicBezTo>
                    <a:pt x="1667" y="1192"/>
                    <a:pt x="1929" y="930"/>
                    <a:pt x="1929" y="596"/>
                  </a:cubicBezTo>
                  <a:cubicBezTo>
                    <a:pt x="1929" y="263"/>
                    <a:pt x="1667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4" grpId="0" animBg="1"/>
      <p:bldP spid="2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98667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del negocio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4F7F04-213F-DD36-FE61-B240493A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26" y="557612"/>
            <a:ext cx="3783374" cy="20385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3536C5-AD59-AEEE-48C4-8CC40EF34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626" y="561103"/>
            <a:ext cx="3783375" cy="20351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C3BB12-CF8B-C735-BC31-823C2176E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26" y="2596203"/>
            <a:ext cx="3714749" cy="20229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C2F38E-9993-58D5-AE0C-24E64D208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626" y="2596204"/>
            <a:ext cx="3783374" cy="202503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A06BF10-5CF0-00A2-AB0D-7E9C8407FE37}"/>
              </a:ext>
            </a:extLst>
          </p:cNvPr>
          <p:cNvSpPr txBox="1"/>
          <p:nvPr/>
        </p:nvSpPr>
        <p:spPr>
          <a:xfrm>
            <a:off x="5914974" y="4767834"/>
            <a:ext cx="259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6600"/>
                </a:solidFill>
              </a:rPr>
              <a:t>Farmacia BARCELONA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B1C744-D8C7-1EDD-C100-C10DF1F57386}"/>
              </a:ext>
            </a:extLst>
          </p:cNvPr>
          <p:cNvSpPr txBox="1"/>
          <p:nvPr/>
        </p:nvSpPr>
        <p:spPr>
          <a:xfrm>
            <a:off x="2046109" y="4767834"/>
            <a:ext cx="259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Farmacia CALELLA</a:t>
            </a:r>
          </a:p>
        </p:txBody>
      </p:sp>
    </p:spTree>
    <p:extLst>
      <p:ext uri="{BB962C8B-B14F-4D97-AF65-F5344CB8AC3E}">
        <p14:creationId xmlns:p14="http://schemas.microsoft.com/office/powerpoint/2010/main" val="66082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98667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del negocio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5D39B3-F8D1-1223-F163-6334130F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88" y="661639"/>
            <a:ext cx="7465223" cy="41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98667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del negocio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883CD4-6A9F-DA01-3E01-9529E7BC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97" y="656088"/>
            <a:ext cx="7359806" cy="42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9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/>
          <p:nvPr/>
        </p:nvSpPr>
        <p:spPr>
          <a:xfrm>
            <a:off x="7406524" y="3406200"/>
            <a:ext cx="1737465" cy="173729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-1" y="0"/>
            <a:ext cx="1737465" cy="173729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6"/>
          <p:cNvSpPr txBox="1">
            <a:spLocks noGrp="1"/>
          </p:cNvSpPr>
          <p:nvPr>
            <p:ph type="title"/>
          </p:nvPr>
        </p:nvSpPr>
        <p:spPr>
          <a:xfrm>
            <a:off x="2863399" y="2675718"/>
            <a:ext cx="509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800</a:t>
            </a:r>
            <a:endParaRPr dirty="0"/>
          </a:p>
        </p:txBody>
      </p:sp>
      <p:sp>
        <p:nvSpPr>
          <p:cNvPr id="589" name="Google Shape;589;p36"/>
          <p:cNvSpPr txBox="1">
            <a:spLocks noGrp="1"/>
          </p:cNvSpPr>
          <p:nvPr>
            <p:ph type="subTitle" idx="1"/>
          </p:nvPr>
        </p:nvSpPr>
        <p:spPr>
          <a:xfrm>
            <a:off x="2863336" y="3590120"/>
            <a:ext cx="5093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Productos importantes</a:t>
            </a:r>
            <a:endParaRPr dirty="0"/>
          </a:p>
        </p:txBody>
      </p:sp>
      <p:sp>
        <p:nvSpPr>
          <p:cNvPr id="590" name="Google Shape;590;p36"/>
          <p:cNvSpPr txBox="1">
            <a:spLocks noGrp="1"/>
          </p:cNvSpPr>
          <p:nvPr>
            <p:ph type="title" idx="2"/>
          </p:nvPr>
        </p:nvSpPr>
        <p:spPr>
          <a:xfrm>
            <a:off x="1190930" y="1192932"/>
            <a:ext cx="509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+4000</a:t>
            </a:r>
            <a:endParaRPr dirty="0"/>
          </a:p>
        </p:txBody>
      </p:sp>
      <p:sp>
        <p:nvSpPr>
          <p:cNvPr id="591" name="Google Shape;591;p36"/>
          <p:cNvSpPr txBox="1">
            <a:spLocks noGrp="1"/>
          </p:cNvSpPr>
          <p:nvPr>
            <p:ph type="subTitle" idx="3"/>
          </p:nvPr>
        </p:nvSpPr>
        <p:spPr>
          <a:xfrm>
            <a:off x="1190868" y="2107332"/>
            <a:ext cx="5093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Productos diferentes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98667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del negocio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299FCF-EA88-6E54-BAF6-F20EDED1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1395"/>
            <a:ext cx="9144000" cy="33407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5F092E8-D808-E196-EC7D-F721B19F86CC}"/>
              </a:ext>
            </a:extLst>
          </p:cNvPr>
          <p:cNvSpPr txBox="1"/>
          <p:nvPr/>
        </p:nvSpPr>
        <p:spPr>
          <a:xfrm>
            <a:off x="3810929" y="558180"/>
            <a:ext cx="1522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Farmacia Calella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0735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98667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del negocio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7B2932-1A39-8C1F-46EC-463F0C75FF98}"/>
              </a:ext>
            </a:extLst>
          </p:cNvPr>
          <p:cNvSpPr txBox="1"/>
          <p:nvPr/>
        </p:nvSpPr>
        <p:spPr>
          <a:xfrm>
            <a:off x="3645054" y="555867"/>
            <a:ext cx="1853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Farmacia </a:t>
            </a:r>
            <a:r>
              <a:rPr lang="es-ES" dirty="0"/>
              <a:t>Barcelona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79CD79-F950-E7D5-26DB-4CF07AA4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525"/>
            <a:ext cx="9144000" cy="33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 flipH="1">
            <a:off x="7364268" y="2357475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Conclusiones</a:t>
            </a:r>
            <a:endParaRPr sz="3200" dirty="0"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3" name="Google Shape;283;p29"/>
          <p:cNvSpPr/>
          <p:nvPr/>
        </p:nvSpPr>
        <p:spPr>
          <a:xfrm>
            <a:off x="6810740" y="2206700"/>
            <a:ext cx="1246200" cy="115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7197632" y="2509879"/>
            <a:ext cx="472442" cy="548624"/>
            <a:chOff x="1431584" y="1970135"/>
            <a:chExt cx="283052" cy="333733"/>
          </a:xfrm>
        </p:grpSpPr>
        <p:sp>
          <p:nvSpPr>
            <p:cNvPr id="285" name="Google Shape;285;p29"/>
            <p:cNvSpPr/>
            <p:nvPr/>
          </p:nvSpPr>
          <p:spPr>
            <a:xfrm>
              <a:off x="1653521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66" y="1"/>
                  </a:moveTo>
                  <a:cubicBezTo>
                    <a:pt x="126" y="1"/>
                    <a:pt x="87" y="18"/>
                    <a:pt x="48" y="58"/>
                  </a:cubicBezTo>
                  <a:cubicBezTo>
                    <a:pt x="0" y="105"/>
                    <a:pt x="0" y="201"/>
                    <a:pt x="72" y="248"/>
                  </a:cubicBezTo>
                  <a:lnTo>
                    <a:pt x="286" y="439"/>
                  </a:lnTo>
                  <a:cubicBezTo>
                    <a:pt x="310" y="486"/>
                    <a:pt x="357" y="486"/>
                    <a:pt x="381" y="486"/>
                  </a:cubicBezTo>
                  <a:cubicBezTo>
                    <a:pt x="429" y="486"/>
                    <a:pt x="453" y="486"/>
                    <a:pt x="476" y="439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88" y="18"/>
                    <a:pt x="648" y="1"/>
                    <a:pt x="604" y="1"/>
                  </a:cubicBezTo>
                  <a:cubicBezTo>
                    <a:pt x="569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466970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58" y="1"/>
                  </a:moveTo>
                  <a:cubicBezTo>
                    <a:pt x="115" y="1"/>
                    <a:pt x="74" y="18"/>
                    <a:pt x="48" y="58"/>
                  </a:cubicBezTo>
                  <a:cubicBezTo>
                    <a:pt x="0" y="105"/>
                    <a:pt x="0" y="201"/>
                    <a:pt x="48" y="248"/>
                  </a:cubicBezTo>
                  <a:lnTo>
                    <a:pt x="286" y="463"/>
                  </a:lnTo>
                  <a:cubicBezTo>
                    <a:pt x="310" y="486"/>
                    <a:pt x="334" y="486"/>
                    <a:pt x="381" y="486"/>
                  </a:cubicBezTo>
                  <a:cubicBezTo>
                    <a:pt x="405" y="486"/>
                    <a:pt x="453" y="486"/>
                    <a:pt x="476" y="463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75" y="18"/>
                    <a:pt x="636" y="1"/>
                    <a:pt x="597" y="1"/>
                  </a:cubicBezTo>
                  <a:cubicBezTo>
                    <a:pt x="564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517617" y="1986208"/>
              <a:ext cx="110986" cy="41024"/>
            </a:xfrm>
            <a:custGeom>
              <a:avLst/>
              <a:gdLst/>
              <a:ahLst/>
              <a:cxnLst/>
              <a:rect l="l" t="t" r="r" b="b"/>
              <a:pathLst>
                <a:path w="3287" h="1215" extrusionOk="0">
                  <a:moveTo>
                    <a:pt x="1667" y="286"/>
                  </a:moveTo>
                  <a:cubicBezTo>
                    <a:pt x="1763" y="286"/>
                    <a:pt x="1834" y="334"/>
                    <a:pt x="1858" y="429"/>
                  </a:cubicBezTo>
                  <a:cubicBezTo>
                    <a:pt x="1906" y="572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2" y="572"/>
                    <a:pt x="1429" y="429"/>
                  </a:cubicBezTo>
                  <a:cubicBezTo>
                    <a:pt x="1453" y="358"/>
                    <a:pt x="1525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15" y="143"/>
                    <a:pt x="1167" y="334"/>
                  </a:cubicBezTo>
                  <a:cubicBezTo>
                    <a:pt x="1144" y="358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67" y="405"/>
                    <a:pt x="0" y="572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096" y="1215"/>
                    <a:pt x="3287" y="1024"/>
                    <a:pt x="3287" y="810"/>
                  </a:cubicBezTo>
                  <a:cubicBezTo>
                    <a:pt x="3287" y="572"/>
                    <a:pt x="3096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4" y="381"/>
                    <a:pt x="2120" y="334"/>
                  </a:cubicBezTo>
                  <a:cubicBezTo>
                    <a:pt x="2048" y="143"/>
                    <a:pt x="1858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431584" y="1970135"/>
              <a:ext cx="283052" cy="333733"/>
            </a:xfrm>
            <a:custGeom>
              <a:avLst/>
              <a:gdLst/>
              <a:ahLst/>
              <a:cxnLst/>
              <a:rect l="l" t="t" r="r" b="b"/>
              <a:pathLst>
                <a:path w="8383" h="9884" extrusionOk="0">
                  <a:moveTo>
                    <a:pt x="2001" y="9073"/>
                  </a:moveTo>
                  <a:cubicBezTo>
                    <a:pt x="2144" y="9073"/>
                    <a:pt x="2263" y="9169"/>
                    <a:pt x="2334" y="9288"/>
                  </a:cubicBezTo>
                  <a:lnTo>
                    <a:pt x="2453" y="9574"/>
                  </a:lnTo>
                  <a:lnTo>
                    <a:pt x="572" y="9574"/>
                  </a:lnTo>
                  <a:cubicBezTo>
                    <a:pt x="405" y="9574"/>
                    <a:pt x="286" y="9454"/>
                    <a:pt x="286" y="9312"/>
                  </a:cubicBezTo>
                  <a:lnTo>
                    <a:pt x="286" y="9073"/>
                  </a:lnTo>
                  <a:close/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lnTo>
                    <a:pt x="0" y="9312"/>
                  </a:lnTo>
                  <a:cubicBezTo>
                    <a:pt x="0" y="9621"/>
                    <a:pt x="262" y="9883"/>
                    <a:pt x="572" y="9883"/>
                  </a:cubicBezTo>
                  <a:lnTo>
                    <a:pt x="7811" y="9883"/>
                  </a:lnTo>
                  <a:cubicBezTo>
                    <a:pt x="8121" y="9883"/>
                    <a:pt x="8383" y="9621"/>
                    <a:pt x="8383" y="9312"/>
                  </a:cubicBezTo>
                  <a:lnTo>
                    <a:pt x="8383" y="572"/>
                  </a:lnTo>
                  <a:cubicBezTo>
                    <a:pt x="8383" y="262"/>
                    <a:pt x="8121" y="0"/>
                    <a:pt x="7811" y="0"/>
                  </a:cubicBezTo>
                  <a:lnTo>
                    <a:pt x="7383" y="0"/>
                  </a:lnTo>
                  <a:cubicBezTo>
                    <a:pt x="7311" y="0"/>
                    <a:pt x="7240" y="72"/>
                    <a:pt x="7240" y="167"/>
                  </a:cubicBezTo>
                  <a:cubicBezTo>
                    <a:pt x="7240" y="238"/>
                    <a:pt x="7311" y="310"/>
                    <a:pt x="7383" y="310"/>
                  </a:cubicBezTo>
                  <a:lnTo>
                    <a:pt x="7811" y="310"/>
                  </a:lnTo>
                  <a:cubicBezTo>
                    <a:pt x="7954" y="310"/>
                    <a:pt x="8097" y="429"/>
                    <a:pt x="8097" y="596"/>
                  </a:cubicBezTo>
                  <a:lnTo>
                    <a:pt x="8097" y="9312"/>
                  </a:lnTo>
                  <a:cubicBezTo>
                    <a:pt x="8097" y="9454"/>
                    <a:pt x="7954" y="9597"/>
                    <a:pt x="7811" y="9597"/>
                  </a:cubicBezTo>
                  <a:lnTo>
                    <a:pt x="2787" y="9597"/>
                  </a:lnTo>
                  <a:lnTo>
                    <a:pt x="2596" y="9169"/>
                  </a:lnTo>
                  <a:cubicBezTo>
                    <a:pt x="2477" y="8954"/>
                    <a:pt x="2239" y="8788"/>
                    <a:pt x="2001" y="8788"/>
                  </a:cubicBezTo>
                  <a:lnTo>
                    <a:pt x="286" y="8788"/>
                  </a:lnTo>
                  <a:lnTo>
                    <a:pt x="286" y="596"/>
                  </a:lnTo>
                  <a:cubicBezTo>
                    <a:pt x="286" y="429"/>
                    <a:pt x="405" y="310"/>
                    <a:pt x="572" y="310"/>
                  </a:cubicBezTo>
                  <a:lnTo>
                    <a:pt x="6811" y="310"/>
                  </a:lnTo>
                  <a:cubicBezTo>
                    <a:pt x="6906" y="310"/>
                    <a:pt x="6978" y="238"/>
                    <a:pt x="6978" y="167"/>
                  </a:cubicBezTo>
                  <a:cubicBezTo>
                    <a:pt x="6978" y="72"/>
                    <a:pt x="6906" y="0"/>
                    <a:pt x="6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536897" y="2103608"/>
              <a:ext cx="72426" cy="73203"/>
            </a:xfrm>
            <a:custGeom>
              <a:avLst/>
              <a:gdLst/>
              <a:ahLst/>
              <a:cxnLst/>
              <a:rect l="l" t="t" r="r" b="b"/>
              <a:pathLst>
                <a:path w="2145" h="2168" extrusionOk="0">
                  <a:moveTo>
                    <a:pt x="1859" y="286"/>
                  </a:moveTo>
                  <a:lnTo>
                    <a:pt x="1859" y="1882"/>
                  </a:lnTo>
                  <a:lnTo>
                    <a:pt x="287" y="1882"/>
                  </a:lnTo>
                  <a:lnTo>
                    <a:pt x="287" y="286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215"/>
                  </a:cubicBezTo>
                  <a:lnTo>
                    <a:pt x="1" y="1953"/>
                  </a:lnTo>
                  <a:cubicBezTo>
                    <a:pt x="1" y="2072"/>
                    <a:pt x="72" y="2167"/>
                    <a:pt x="191" y="2167"/>
                  </a:cubicBezTo>
                  <a:lnTo>
                    <a:pt x="1954" y="2167"/>
                  </a:lnTo>
                  <a:cubicBezTo>
                    <a:pt x="2049" y="2167"/>
                    <a:pt x="2144" y="2072"/>
                    <a:pt x="2144" y="1953"/>
                  </a:cubicBezTo>
                  <a:lnTo>
                    <a:pt x="2144" y="215"/>
                  </a:lnTo>
                  <a:cubicBezTo>
                    <a:pt x="2144" y="96"/>
                    <a:pt x="2049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555400" y="2119681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25" y="215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4"/>
                  </a:cubicBezTo>
                  <a:cubicBezTo>
                    <a:pt x="429" y="72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576301" y="2119681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4"/>
                  </a:cubicBezTo>
                  <a:cubicBezTo>
                    <a:pt x="406" y="72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555400" y="2134976"/>
              <a:ext cx="14519" cy="10467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25" y="238"/>
                    <a:pt x="72" y="310"/>
                    <a:pt x="167" y="310"/>
                  </a:cubicBezTo>
                  <a:lnTo>
                    <a:pt x="286" y="310"/>
                  </a:lnTo>
                  <a:cubicBezTo>
                    <a:pt x="358" y="310"/>
                    <a:pt x="429" y="238"/>
                    <a:pt x="429" y="167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576301" y="2134976"/>
              <a:ext cx="13709" cy="10467"/>
            </a:xfrm>
            <a:custGeom>
              <a:avLst/>
              <a:gdLst/>
              <a:ahLst/>
              <a:cxnLst/>
              <a:rect l="l" t="t" r="r" b="b"/>
              <a:pathLst>
                <a:path w="406" h="310" extrusionOk="0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38"/>
                    <a:pt x="72" y="310"/>
                    <a:pt x="144" y="310"/>
                  </a:cubicBezTo>
                  <a:lnTo>
                    <a:pt x="263" y="310"/>
                  </a:lnTo>
                  <a:cubicBezTo>
                    <a:pt x="358" y="310"/>
                    <a:pt x="406" y="238"/>
                    <a:pt x="406" y="167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555400" y="2151048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5" y="239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3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576301" y="2151048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3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503942" y="2071430"/>
              <a:ext cx="138335" cy="137559"/>
            </a:xfrm>
            <a:custGeom>
              <a:avLst/>
              <a:gdLst/>
              <a:ahLst/>
              <a:cxnLst/>
              <a:rect l="l" t="t" r="r" b="b"/>
              <a:pathLst>
                <a:path w="4097" h="4074" extrusionOk="0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lnTo>
                    <a:pt x="1" y="3597"/>
                  </a:lnTo>
                  <a:cubicBezTo>
                    <a:pt x="1" y="3859"/>
                    <a:pt x="215" y="4073"/>
                    <a:pt x="477" y="4073"/>
                  </a:cubicBezTo>
                  <a:lnTo>
                    <a:pt x="3620" y="4073"/>
                  </a:lnTo>
                  <a:cubicBezTo>
                    <a:pt x="3882" y="4073"/>
                    <a:pt x="4097" y="3883"/>
                    <a:pt x="4097" y="3621"/>
                  </a:cubicBezTo>
                  <a:lnTo>
                    <a:pt x="4097" y="2311"/>
                  </a:lnTo>
                  <a:cubicBezTo>
                    <a:pt x="4097" y="2239"/>
                    <a:pt x="4025" y="2168"/>
                    <a:pt x="3954" y="2168"/>
                  </a:cubicBezTo>
                  <a:cubicBezTo>
                    <a:pt x="3859" y="2168"/>
                    <a:pt x="3787" y="2239"/>
                    <a:pt x="3787" y="2311"/>
                  </a:cubicBezTo>
                  <a:lnTo>
                    <a:pt x="3787" y="3621"/>
                  </a:lnTo>
                  <a:cubicBezTo>
                    <a:pt x="3787" y="3716"/>
                    <a:pt x="3716" y="3787"/>
                    <a:pt x="3620" y="3787"/>
                  </a:cubicBezTo>
                  <a:lnTo>
                    <a:pt x="477" y="3787"/>
                  </a:lnTo>
                  <a:cubicBezTo>
                    <a:pt x="382" y="3787"/>
                    <a:pt x="286" y="3716"/>
                    <a:pt x="286" y="3621"/>
                  </a:cubicBezTo>
                  <a:lnTo>
                    <a:pt x="286" y="477"/>
                  </a:lnTo>
                  <a:cubicBezTo>
                    <a:pt x="286" y="358"/>
                    <a:pt x="382" y="287"/>
                    <a:pt x="477" y="287"/>
                  </a:cubicBezTo>
                  <a:lnTo>
                    <a:pt x="3620" y="287"/>
                  </a:lnTo>
                  <a:cubicBezTo>
                    <a:pt x="3716" y="287"/>
                    <a:pt x="3787" y="358"/>
                    <a:pt x="3787" y="477"/>
                  </a:cubicBezTo>
                  <a:lnTo>
                    <a:pt x="3787" y="1763"/>
                  </a:lnTo>
                  <a:cubicBezTo>
                    <a:pt x="3787" y="1834"/>
                    <a:pt x="3859" y="1906"/>
                    <a:pt x="3954" y="1906"/>
                  </a:cubicBezTo>
                  <a:cubicBezTo>
                    <a:pt x="4025" y="1906"/>
                    <a:pt x="4097" y="1834"/>
                    <a:pt x="4097" y="1763"/>
                  </a:cubicBezTo>
                  <a:lnTo>
                    <a:pt x="4097" y="477"/>
                  </a:lnTo>
                  <a:cubicBezTo>
                    <a:pt x="4097" y="215"/>
                    <a:pt x="3882" y="1"/>
                    <a:pt x="3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459710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48" y="1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2477" y="286"/>
                  </a:lnTo>
                  <a:cubicBezTo>
                    <a:pt x="2549" y="286"/>
                    <a:pt x="2620" y="215"/>
                    <a:pt x="2620" y="143"/>
                  </a:cubicBezTo>
                  <a:cubicBezTo>
                    <a:pt x="2620" y="48"/>
                    <a:pt x="254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459710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598012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478" y="286"/>
                  </a:lnTo>
                  <a:cubicBezTo>
                    <a:pt x="2573" y="286"/>
                    <a:pt x="2620" y="215"/>
                    <a:pt x="2620" y="143"/>
                  </a:cubicBezTo>
                  <a:cubicBezTo>
                    <a:pt x="2620" y="48"/>
                    <a:pt x="2573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637415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48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459710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637415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72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42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/>
          <p:nvPr/>
        </p:nvSpPr>
        <p:spPr>
          <a:xfrm flipH="1">
            <a:off x="1818618" y="15541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3"/>
          <p:cNvSpPr/>
          <p:nvPr/>
        </p:nvSpPr>
        <p:spPr>
          <a:xfrm flipH="1">
            <a:off x="4502418" y="15541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3"/>
          <p:cNvSpPr/>
          <p:nvPr/>
        </p:nvSpPr>
        <p:spPr>
          <a:xfrm flipH="1">
            <a:off x="7186218" y="1554150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391" name="Google Shape;391;p33"/>
          <p:cNvSpPr txBox="1">
            <a:spLocks noGrp="1"/>
          </p:cNvSpPr>
          <p:nvPr>
            <p:ph type="title"/>
          </p:nvPr>
        </p:nvSpPr>
        <p:spPr>
          <a:xfrm>
            <a:off x="720000" y="2563916"/>
            <a:ext cx="2336400" cy="50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ESTACIONALIDAD</a:t>
            </a:r>
            <a:endParaRPr dirty="0"/>
          </a:p>
        </p:txBody>
      </p:sp>
      <p:sp>
        <p:nvSpPr>
          <p:cNvPr id="392" name="Google Shape;392;p33"/>
          <p:cNvSpPr txBox="1">
            <a:spLocks noGrp="1"/>
          </p:cNvSpPr>
          <p:nvPr>
            <p:ph type="subTitle" idx="1"/>
          </p:nvPr>
        </p:nvSpPr>
        <p:spPr>
          <a:xfrm>
            <a:off x="720000" y="3066715"/>
            <a:ext cx="2336400" cy="1631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Más marcada en la farmacia de Calella, pero no tanto como esperaba.</a:t>
            </a:r>
            <a:endParaRPr dirty="0"/>
          </a:p>
        </p:txBody>
      </p:sp>
      <p:sp>
        <p:nvSpPr>
          <p:cNvPr id="393" name="Google Shape;393;p33"/>
          <p:cNvSpPr txBox="1">
            <a:spLocks noGrp="1"/>
          </p:cNvSpPr>
          <p:nvPr>
            <p:ph type="title" idx="2"/>
          </p:nvPr>
        </p:nvSpPr>
        <p:spPr>
          <a:xfrm>
            <a:off x="3403800" y="2563916"/>
            <a:ext cx="2336400" cy="50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VENTAS not(Medicamentos)</a:t>
            </a:r>
            <a:endParaRPr sz="1800" dirty="0"/>
          </a:p>
        </p:txBody>
      </p:sp>
      <p:sp>
        <p:nvSpPr>
          <p:cNvPr id="394" name="Google Shape;394;p33"/>
          <p:cNvSpPr txBox="1">
            <a:spLocks noGrp="1"/>
          </p:cNvSpPr>
          <p:nvPr>
            <p:ph type="subTitle" idx="3"/>
          </p:nvPr>
        </p:nvSpPr>
        <p:spPr>
          <a:xfrm>
            <a:off x="3403800" y="3066716"/>
            <a:ext cx="2336400" cy="1631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Mayor volumen de venta de cosméticos y otros productos no esenciales en la farmacia de Calella.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+ Poder adquisitivo</a:t>
            </a:r>
            <a:endParaRPr dirty="0"/>
          </a:p>
        </p:txBody>
      </p:sp>
      <p:sp>
        <p:nvSpPr>
          <p:cNvPr id="395" name="Google Shape;395;p33"/>
          <p:cNvSpPr txBox="1">
            <a:spLocks noGrp="1"/>
          </p:cNvSpPr>
          <p:nvPr>
            <p:ph type="title" idx="4"/>
          </p:nvPr>
        </p:nvSpPr>
        <p:spPr>
          <a:xfrm>
            <a:off x="6087600" y="2563916"/>
            <a:ext cx="2336400" cy="50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Clientes habituales</a:t>
            </a:r>
            <a:endParaRPr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5"/>
          </p:nvPr>
        </p:nvSpPr>
        <p:spPr>
          <a:xfrm>
            <a:off x="6087600" y="3066716"/>
            <a:ext cx="2336400" cy="1631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Mayor número de clientes habituales en la farmacia de Barcelona</a:t>
            </a:r>
            <a:endParaRPr dirty="0"/>
          </a:p>
        </p:txBody>
      </p:sp>
      <p:grpSp>
        <p:nvGrpSpPr>
          <p:cNvPr id="398" name="Google Shape;398;p33"/>
          <p:cNvGrpSpPr/>
          <p:nvPr/>
        </p:nvGrpSpPr>
        <p:grpSpPr>
          <a:xfrm>
            <a:off x="6933353" y="1780043"/>
            <a:ext cx="644970" cy="555270"/>
            <a:chOff x="8091089" y="1399203"/>
            <a:chExt cx="332957" cy="289535"/>
          </a:xfrm>
        </p:grpSpPr>
        <p:sp>
          <p:nvSpPr>
            <p:cNvPr id="399" name="Google Shape;399;p33"/>
            <p:cNvSpPr/>
            <p:nvPr/>
          </p:nvSpPr>
          <p:spPr>
            <a:xfrm>
              <a:off x="8239857" y="1524674"/>
              <a:ext cx="34609" cy="34609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24" y="0"/>
                  </a:moveTo>
                  <a:cubicBezTo>
                    <a:pt x="429" y="0"/>
                    <a:pt x="382" y="71"/>
                    <a:pt x="382" y="143"/>
                  </a:cubicBezTo>
                  <a:lnTo>
                    <a:pt x="382" y="357"/>
                  </a:lnTo>
                  <a:lnTo>
                    <a:pt x="167" y="357"/>
                  </a:lnTo>
                  <a:cubicBezTo>
                    <a:pt x="72" y="357"/>
                    <a:pt x="1" y="429"/>
                    <a:pt x="1" y="500"/>
                  </a:cubicBezTo>
                  <a:cubicBezTo>
                    <a:pt x="1" y="595"/>
                    <a:pt x="72" y="667"/>
                    <a:pt x="167" y="667"/>
                  </a:cubicBezTo>
                  <a:lnTo>
                    <a:pt x="382" y="667"/>
                  </a:lnTo>
                  <a:lnTo>
                    <a:pt x="382" y="881"/>
                  </a:lnTo>
                  <a:cubicBezTo>
                    <a:pt x="382" y="953"/>
                    <a:pt x="429" y="1024"/>
                    <a:pt x="524" y="1024"/>
                  </a:cubicBezTo>
                  <a:cubicBezTo>
                    <a:pt x="596" y="1024"/>
                    <a:pt x="667" y="953"/>
                    <a:pt x="667" y="881"/>
                  </a:cubicBezTo>
                  <a:lnTo>
                    <a:pt x="667" y="667"/>
                  </a:lnTo>
                  <a:lnTo>
                    <a:pt x="882" y="667"/>
                  </a:lnTo>
                  <a:cubicBezTo>
                    <a:pt x="953" y="667"/>
                    <a:pt x="1025" y="595"/>
                    <a:pt x="1025" y="500"/>
                  </a:cubicBezTo>
                  <a:cubicBezTo>
                    <a:pt x="1025" y="429"/>
                    <a:pt x="953" y="357"/>
                    <a:pt x="882" y="357"/>
                  </a:cubicBezTo>
                  <a:lnTo>
                    <a:pt x="667" y="357"/>
                  </a:lnTo>
                  <a:lnTo>
                    <a:pt x="667" y="143"/>
                  </a:lnTo>
                  <a:cubicBezTo>
                    <a:pt x="667" y="71"/>
                    <a:pt x="596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8091089" y="1399203"/>
              <a:ext cx="332957" cy="289535"/>
            </a:xfrm>
            <a:custGeom>
              <a:avLst/>
              <a:gdLst/>
              <a:ahLst/>
              <a:cxnLst/>
              <a:rect l="l" t="t" r="r" b="b"/>
              <a:pathLst>
                <a:path w="9861" h="8575" extrusionOk="0">
                  <a:moveTo>
                    <a:pt x="5788" y="5288"/>
                  </a:moveTo>
                  <a:lnTo>
                    <a:pt x="5788" y="5740"/>
                  </a:lnTo>
                  <a:lnTo>
                    <a:pt x="4073" y="5740"/>
                  </a:lnTo>
                  <a:lnTo>
                    <a:pt x="4073" y="5288"/>
                  </a:lnTo>
                  <a:close/>
                  <a:moveTo>
                    <a:pt x="5788" y="6050"/>
                  </a:moveTo>
                  <a:lnTo>
                    <a:pt x="5788" y="8265"/>
                  </a:lnTo>
                  <a:lnTo>
                    <a:pt x="4073" y="8265"/>
                  </a:lnTo>
                  <a:lnTo>
                    <a:pt x="4073" y="6050"/>
                  </a:lnTo>
                  <a:close/>
                  <a:moveTo>
                    <a:pt x="7455" y="5288"/>
                  </a:moveTo>
                  <a:lnTo>
                    <a:pt x="7455" y="8265"/>
                  </a:lnTo>
                  <a:lnTo>
                    <a:pt x="6074" y="8265"/>
                  </a:lnTo>
                  <a:lnTo>
                    <a:pt x="6074" y="5288"/>
                  </a:lnTo>
                  <a:close/>
                  <a:moveTo>
                    <a:pt x="3430" y="1"/>
                  </a:moveTo>
                  <a:cubicBezTo>
                    <a:pt x="3025" y="1"/>
                    <a:pt x="2620" y="120"/>
                    <a:pt x="2287" y="358"/>
                  </a:cubicBezTo>
                  <a:lnTo>
                    <a:pt x="2097" y="501"/>
                  </a:lnTo>
                  <a:cubicBezTo>
                    <a:pt x="1811" y="692"/>
                    <a:pt x="1454" y="811"/>
                    <a:pt x="1096" y="811"/>
                  </a:cubicBezTo>
                  <a:lnTo>
                    <a:pt x="763" y="811"/>
                  </a:lnTo>
                  <a:cubicBezTo>
                    <a:pt x="549" y="811"/>
                    <a:pt x="382" y="977"/>
                    <a:pt x="382" y="1192"/>
                  </a:cubicBezTo>
                  <a:lnTo>
                    <a:pt x="382" y="8265"/>
                  </a:lnTo>
                  <a:lnTo>
                    <a:pt x="144" y="8265"/>
                  </a:lnTo>
                  <a:cubicBezTo>
                    <a:pt x="48" y="8265"/>
                    <a:pt x="1" y="8336"/>
                    <a:pt x="1" y="8407"/>
                  </a:cubicBezTo>
                  <a:cubicBezTo>
                    <a:pt x="1" y="8503"/>
                    <a:pt x="48" y="8574"/>
                    <a:pt x="144" y="8574"/>
                  </a:cubicBezTo>
                  <a:lnTo>
                    <a:pt x="9717" y="8574"/>
                  </a:lnTo>
                  <a:cubicBezTo>
                    <a:pt x="9789" y="8574"/>
                    <a:pt x="9860" y="8503"/>
                    <a:pt x="9860" y="8407"/>
                  </a:cubicBezTo>
                  <a:cubicBezTo>
                    <a:pt x="9860" y="8336"/>
                    <a:pt x="9789" y="8265"/>
                    <a:pt x="9717" y="8265"/>
                  </a:cubicBezTo>
                  <a:lnTo>
                    <a:pt x="9479" y="8265"/>
                  </a:lnTo>
                  <a:lnTo>
                    <a:pt x="9479" y="1192"/>
                  </a:lnTo>
                  <a:cubicBezTo>
                    <a:pt x="9479" y="977"/>
                    <a:pt x="9312" y="811"/>
                    <a:pt x="9098" y="811"/>
                  </a:cubicBezTo>
                  <a:lnTo>
                    <a:pt x="8765" y="811"/>
                  </a:lnTo>
                  <a:cubicBezTo>
                    <a:pt x="8407" y="811"/>
                    <a:pt x="8050" y="715"/>
                    <a:pt x="7764" y="501"/>
                  </a:cubicBezTo>
                  <a:lnTo>
                    <a:pt x="7574" y="382"/>
                  </a:lnTo>
                  <a:cubicBezTo>
                    <a:pt x="7240" y="144"/>
                    <a:pt x="6836" y="1"/>
                    <a:pt x="6407" y="1"/>
                  </a:cubicBezTo>
                  <a:lnTo>
                    <a:pt x="4668" y="1"/>
                  </a:lnTo>
                  <a:cubicBezTo>
                    <a:pt x="4597" y="1"/>
                    <a:pt x="4526" y="72"/>
                    <a:pt x="4526" y="144"/>
                  </a:cubicBezTo>
                  <a:cubicBezTo>
                    <a:pt x="4526" y="239"/>
                    <a:pt x="4597" y="311"/>
                    <a:pt x="4668" y="311"/>
                  </a:cubicBezTo>
                  <a:lnTo>
                    <a:pt x="6407" y="311"/>
                  </a:lnTo>
                  <a:cubicBezTo>
                    <a:pt x="6764" y="311"/>
                    <a:pt x="7121" y="406"/>
                    <a:pt x="7407" y="620"/>
                  </a:cubicBezTo>
                  <a:lnTo>
                    <a:pt x="7598" y="739"/>
                  </a:lnTo>
                  <a:cubicBezTo>
                    <a:pt x="7931" y="977"/>
                    <a:pt x="8336" y="1096"/>
                    <a:pt x="8765" y="1096"/>
                  </a:cubicBezTo>
                  <a:lnTo>
                    <a:pt x="9098" y="1096"/>
                  </a:lnTo>
                  <a:cubicBezTo>
                    <a:pt x="9146" y="1096"/>
                    <a:pt x="9193" y="1144"/>
                    <a:pt x="9193" y="1216"/>
                  </a:cubicBezTo>
                  <a:lnTo>
                    <a:pt x="9193" y="8288"/>
                  </a:lnTo>
                  <a:lnTo>
                    <a:pt x="8598" y="8288"/>
                  </a:lnTo>
                  <a:lnTo>
                    <a:pt x="8598" y="4669"/>
                  </a:lnTo>
                  <a:cubicBezTo>
                    <a:pt x="8598" y="4573"/>
                    <a:pt x="8526" y="4526"/>
                    <a:pt x="8455" y="4526"/>
                  </a:cubicBezTo>
                  <a:cubicBezTo>
                    <a:pt x="8360" y="4526"/>
                    <a:pt x="8312" y="4573"/>
                    <a:pt x="8312" y="4669"/>
                  </a:cubicBezTo>
                  <a:lnTo>
                    <a:pt x="8312" y="8288"/>
                  </a:lnTo>
                  <a:lnTo>
                    <a:pt x="7741" y="8288"/>
                  </a:lnTo>
                  <a:lnTo>
                    <a:pt x="7741" y="5240"/>
                  </a:lnTo>
                  <a:cubicBezTo>
                    <a:pt x="7741" y="5121"/>
                    <a:pt x="7621" y="5002"/>
                    <a:pt x="7502" y="5002"/>
                  </a:cubicBezTo>
                  <a:lnTo>
                    <a:pt x="2358" y="5002"/>
                  </a:lnTo>
                  <a:cubicBezTo>
                    <a:pt x="2216" y="5002"/>
                    <a:pt x="2120" y="5121"/>
                    <a:pt x="2120" y="5240"/>
                  </a:cubicBezTo>
                  <a:lnTo>
                    <a:pt x="2120" y="6502"/>
                  </a:lnTo>
                  <a:cubicBezTo>
                    <a:pt x="2120" y="6598"/>
                    <a:pt x="2192" y="6645"/>
                    <a:pt x="2263" y="6645"/>
                  </a:cubicBezTo>
                  <a:cubicBezTo>
                    <a:pt x="2335" y="6645"/>
                    <a:pt x="2406" y="6598"/>
                    <a:pt x="2406" y="6502"/>
                  </a:cubicBezTo>
                  <a:lnTo>
                    <a:pt x="2406" y="5288"/>
                  </a:lnTo>
                  <a:lnTo>
                    <a:pt x="3787" y="5288"/>
                  </a:lnTo>
                  <a:lnTo>
                    <a:pt x="3787" y="8288"/>
                  </a:lnTo>
                  <a:lnTo>
                    <a:pt x="2406" y="8288"/>
                  </a:lnTo>
                  <a:lnTo>
                    <a:pt x="2406" y="7074"/>
                  </a:lnTo>
                  <a:cubicBezTo>
                    <a:pt x="2406" y="6979"/>
                    <a:pt x="2335" y="6907"/>
                    <a:pt x="2263" y="6907"/>
                  </a:cubicBezTo>
                  <a:cubicBezTo>
                    <a:pt x="2192" y="6907"/>
                    <a:pt x="2120" y="6979"/>
                    <a:pt x="2120" y="7074"/>
                  </a:cubicBezTo>
                  <a:lnTo>
                    <a:pt x="2120" y="8288"/>
                  </a:lnTo>
                  <a:lnTo>
                    <a:pt x="1549" y="8288"/>
                  </a:lnTo>
                  <a:lnTo>
                    <a:pt x="1549" y="3526"/>
                  </a:lnTo>
                  <a:lnTo>
                    <a:pt x="8312" y="3526"/>
                  </a:lnTo>
                  <a:lnTo>
                    <a:pt x="8312" y="4097"/>
                  </a:lnTo>
                  <a:cubicBezTo>
                    <a:pt x="8312" y="4192"/>
                    <a:pt x="8384" y="4240"/>
                    <a:pt x="8455" y="4240"/>
                  </a:cubicBezTo>
                  <a:cubicBezTo>
                    <a:pt x="8526" y="4240"/>
                    <a:pt x="8598" y="4192"/>
                    <a:pt x="8598" y="4097"/>
                  </a:cubicBezTo>
                  <a:lnTo>
                    <a:pt x="8598" y="3383"/>
                  </a:lnTo>
                  <a:cubicBezTo>
                    <a:pt x="8598" y="3311"/>
                    <a:pt x="8526" y="3240"/>
                    <a:pt x="8455" y="3240"/>
                  </a:cubicBezTo>
                  <a:lnTo>
                    <a:pt x="1406" y="3240"/>
                  </a:lnTo>
                  <a:cubicBezTo>
                    <a:pt x="1311" y="3240"/>
                    <a:pt x="1263" y="3311"/>
                    <a:pt x="1263" y="3383"/>
                  </a:cubicBezTo>
                  <a:lnTo>
                    <a:pt x="1263" y="8265"/>
                  </a:lnTo>
                  <a:lnTo>
                    <a:pt x="668" y="8265"/>
                  </a:lnTo>
                  <a:lnTo>
                    <a:pt x="668" y="1216"/>
                  </a:lnTo>
                  <a:cubicBezTo>
                    <a:pt x="668" y="1144"/>
                    <a:pt x="715" y="1096"/>
                    <a:pt x="763" y="1096"/>
                  </a:cubicBezTo>
                  <a:lnTo>
                    <a:pt x="1096" y="1096"/>
                  </a:lnTo>
                  <a:cubicBezTo>
                    <a:pt x="1525" y="1096"/>
                    <a:pt x="1906" y="977"/>
                    <a:pt x="2263" y="739"/>
                  </a:cubicBezTo>
                  <a:lnTo>
                    <a:pt x="2430" y="620"/>
                  </a:lnTo>
                  <a:cubicBezTo>
                    <a:pt x="2740" y="406"/>
                    <a:pt x="3073" y="287"/>
                    <a:pt x="3430" y="287"/>
                  </a:cubicBezTo>
                  <a:lnTo>
                    <a:pt x="4121" y="287"/>
                  </a:lnTo>
                  <a:cubicBezTo>
                    <a:pt x="4192" y="287"/>
                    <a:pt x="4264" y="239"/>
                    <a:pt x="4264" y="144"/>
                  </a:cubicBezTo>
                  <a:cubicBezTo>
                    <a:pt x="4264" y="72"/>
                    <a:pt x="4192" y="1"/>
                    <a:pt x="4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8210921" y="1425742"/>
              <a:ext cx="93293" cy="9691"/>
            </a:xfrm>
            <a:custGeom>
              <a:avLst/>
              <a:gdLst/>
              <a:ahLst/>
              <a:cxnLst/>
              <a:rect l="l" t="t" r="r" b="b"/>
              <a:pathLst>
                <a:path w="2763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620" y="287"/>
                  </a:lnTo>
                  <a:cubicBezTo>
                    <a:pt x="2691" y="287"/>
                    <a:pt x="2763" y="215"/>
                    <a:pt x="2763" y="144"/>
                  </a:cubicBezTo>
                  <a:cubicBezTo>
                    <a:pt x="2763" y="72"/>
                    <a:pt x="2691" y="1"/>
                    <a:pt x="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322683" y="1458731"/>
              <a:ext cx="28970" cy="32988"/>
            </a:xfrm>
            <a:custGeom>
              <a:avLst/>
              <a:gdLst/>
              <a:ahLst/>
              <a:cxnLst/>
              <a:rect l="l" t="t" r="r" b="b"/>
              <a:pathLst>
                <a:path w="858" h="977" extrusionOk="0">
                  <a:moveTo>
                    <a:pt x="501" y="0"/>
                  </a:moveTo>
                  <a:cubicBezTo>
                    <a:pt x="215" y="0"/>
                    <a:pt x="0" y="215"/>
                    <a:pt x="0" y="477"/>
                  </a:cubicBezTo>
                  <a:cubicBezTo>
                    <a:pt x="0" y="762"/>
                    <a:pt x="215" y="977"/>
                    <a:pt x="501" y="977"/>
                  </a:cubicBezTo>
                  <a:cubicBezTo>
                    <a:pt x="596" y="977"/>
                    <a:pt x="691" y="929"/>
                    <a:pt x="762" y="858"/>
                  </a:cubicBezTo>
                  <a:cubicBezTo>
                    <a:pt x="786" y="858"/>
                    <a:pt x="810" y="834"/>
                    <a:pt x="810" y="810"/>
                  </a:cubicBezTo>
                  <a:cubicBezTo>
                    <a:pt x="858" y="762"/>
                    <a:pt x="858" y="667"/>
                    <a:pt x="786" y="619"/>
                  </a:cubicBezTo>
                  <a:cubicBezTo>
                    <a:pt x="765" y="598"/>
                    <a:pt x="734" y="586"/>
                    <a:pt x="702" y="586"/>
                  </a:cubicBezTo>
                  <a:cubicBezTo>
                    <a:pt x="663" y="586"/>
                    <a:pt x="622" y="604"/>
                    <a:pt x="596" y="643"/>
                  </a:cubicBezTo>
                  <a:lnTo>
                    <a:pt x="572" y="643"/>
                  </a:lnTo>
                  <a:cubicBezTo>
                    <a:pt x="548" y="667"/>
                    <a:pt x="524" y="691"/>
                    <a:pt x="501" y="691"/>
                  </a:cubicBezTo>
                  <a:cubicBezTo>
                    <a:pt x="381" y="691"/>
                    <a:pt x="286" y="596"/>
                    <a:pt x="286" y="477"/>
                  </a:cubicBezTo>
                  <a:cubicBezTo>
                    <a:pt x="286" y="381"/>
                    <a:pt x="381" y="286"/>
                    <a:pt x="501" y="286"/>
                  </a:cubicBezTo>
                  <a:cubicBezTo>
                    <a:pt x="524" y="286"/>
                    <a:pt x="572" y="286"/>
                    <a:pt x="596" y="310"/>
                  </a:cubicBezTo>
                  <a:cubicBezTo>
                    <a:pt x="623" y="328"/>
                    <a:pt x="654" y="336"/>
                    <a:pt x="684" y="336"/>
                  </a:cubicBezTo>
                  <a:cubicBezTo>
                    <a:pt x="733" y="336"/>
                    <a:pt x="781" y="315"/>
                    <a:pt x="810" y="286"/>
                  </a:cubicBezTo>
                  <a:cubicBezTo>
                    <a:pt x="834" y="215"/>
                    <a:pt x="834" y="119"/>
                    <a:pt x="762" y="72"/>
                  </a:cubicBezTo>
                  <a:cubicBezTo>
                    <a:pt x="691" y="24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8135321" y="1448264"/>
              <a:ext cx="28970" cy="43456"/>
            </a:xfrm>
            <a:custGeom>
              <a:avLst/>
              <a:gdLst/>
              <a:ahLst/>
              <a:cxnLst/>
              <a:rect l="l" t="t" r="r" b="b"/>
              <a:pathLst>
                <a:path w="858" h="1287" extrusionOk="0">
                  <a:moveTo>
                    <a:pt x="429" y="286"/>
                  </a:moveTo>
                  <a:cubicBezTo>
                    <a:pt x="501" y="286"/>
                    <a:pt x="572" y="358"/>
                    <a:pt x="572" y="429"/>
                  </a:cubicBezTo>
                  <a:cubicBezTo>
                    <a:pt x="572" y="501"/>
                    <a:pt x="501" y="548"/>
                    <a:pt x="429" y="548"/>
                  </a:cubicBezTo>
                  <a:lnTo>
                    <a:pt x="310" y="548"/>
                  </a:lnTo>
                  <a:lnTo>
                    <a:pt x="310" y="286"/>
                  </a:lnTo>
                  <a:close/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144"/>
                  </a:lnTo>
                  <a:cubicBezTo>
                    <a:pt x="1" y="1215"/>
                    <a:pt x="72" y="1287"/>
                    <a:pt x="144" y="1287"/>
                  </a:cubicBezTo>
                  <a:cubicBezTo>
                    <a:pt x="239" y="1287"/>
                    <a:pt x="310" y="1215"/>
                    <a:pt x="310" y="1144"/>
                  </a:cubicBezTo>
                  <a:lnTo>
                    <a:pt x="310" y="858"/>
                  </a:lnTo>
                  <a:lnTo>
                    <a:pt x="429" y="858"/>
                  </a:lnTo>
                  <a:cubicBezTo>
                    <a:pt x="667" y="858"/>
                    <a:pt x="858" y="667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8351619" y="1458528"/>
              <a:ext cx="28194" cy="44469"/>
            </a:xfrm>
            <a:custGeom>
              <a:avLst/>
              <a:gdLst/>
              <a:ahLst/>
              <a:cxnLst/>
              <a:rect l="l" t="t" r="r" b="b"/>
              <a:pathLst>
                <a:path w="835" h="1317" extrusionOk="0">
                  <a:moveTo>
                    <a:pt x="158" y="0"/>
                  </a:moveTo>
                  <a:cubicBezTo>
                    <a:pt x="145" y="0"/>
                    <a:pt x="132" y="2"/>
                    <a:pt x="120" y="6"/>
                  </a:cubicBezTo>
                  <a:cubicBezTo>
                    <a:pt x="25" y="30"/>
                    <a:pt x="1" y="125"/>
                    <a:pt x="25" y="197"/>
                  </a:cubicBezTo>
                  <a:lnTo>
                    <a:pt x="263" y="887"/>
                  </a:lnTo>
                  <a:lnTo>
                    <a:pt x="167" y="1126"/>
                  </a:lnTo>
                  <a:cubicBezTo>
                    <a:pt x="144" y="1197"/>
                    <a:pt x="191" y="1292"/>
                    <a:pt x="263" y="1316"/>
                  </a:cubicBezTo>
                  <a:lnTo>
                    <a:pt x="310" y="1316"/>
                  </a:lnTo>
                  <a:cubicBezTo>
                    <a:pt x="382" y="1316"/>
                    <a:pt x="429" y="1292"/>
                    <a:pt x="453" y="1221"/>
                  </a:cubicBezTo>
                  <a:lnTo>
                    <a:pt x="810" y="197"/>
                  </a:lnTo>
                  <a:cubicBezTo>
                    <a:pt x="834" y="125"/>
                    <a:pt x="787" y="30"/>
                    <a:pt x="715" y="6"/>
                  </a:cubicBezTo>
                  <a:cubicBezTo>
                    <a:pt x="703" y="2"/>
                    <a:pt x="690" y="0"/>
                    <a:pt x="677" y="0"/>
                  </a:cubicBezTo>
                  <a:cubicBezTo>
                    <a:pt x="619" y="0"/>
                    <a:pt x="564" y="43"/>
                    <a:pt x="525" y="101"/>
                  </a:cubicBezTo>
                  <a:lnTo>
                    <a:pt x="406" y="435"/>
                  </a:lnTo>
                  <a:lnTo>
                    <a:pt x="287" y="101"/>
                  </a:lnTo>
                  <a:cubicBezTo>
                    <a:pt x="267" y="43"/>
                    <a:pt x="21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8227803" y="1458731"/>
              <a:ext cx="17727" cy="32988"/>
            </a:xfrm>
            <a:custGeom>
              <a:avLst/>
              <a:gdLst/>
              <a:ahLst/>
              <a:cxnLst/>
              <a:rect l="l" t="t" r="r" b="b"/>
              <a:pathLst>
                <a:path w="525" h="977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834"/>
                  </a:lnTo>
                  <a:cubicBezTo>
                    <a:pt x="0" y="905"/>
                    <a:pt x="72" y="977"/>
                    <a:pt x="143" y="977"/>
                  </a:cubicBezTo>
                  <a:cubicBezTo>
                    <a:pt x="215" y="977"/>
                    <a:pt x="286" y="905"/>
                    <a:pt x="286" y="834"/>
                  </a:cubicBezTo>
                  <a:lnTo>
                    <a:pt x="286" y="453"/>
                  </a:lnTo>
                  <a:cubicBezTo>
                    <a:pt x="310" y="429"/>
                    <a:pt x="453" y="286"/>
                    <a:pt x="477" y="286"/>
                  </a:cubicBezTo>
                  <a:cubicBezTo>
                    <a:pt x="524" y="238"/>
                    <a:pt x="524" y="143"/>
                    <a:pt x="477" y="72"/>
                  </a:cubicBezTo>
                  <a:cubicBezTo>
                    <a:pt x="453" y="48"/>
                    <a:pt x="417" y="36"/>
                    <a:pt x="381" y="36"/>
                  </a:cubicBezTo>
                  <a:cubicBezTo>
                    <a:pt x="346" y="36"/>
                    <a:pt x="310" y="48"/>
                    <a:pt x="286" y="72"/>
                  </a:cubicBezTo>
                  <a:lnTo>
                    <a:pt x="262" y="72"/>
                  </a:lnTo>
                  <a:cubicBezTo>
                    <a:pt x="238" y="24"/>
                    <a:pt x="191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8246306" y="1458731"/>
              <a:ext cx="40214" cy="32988"/>
            </a:xfrm>
            <a:custGeom>
              <a:avLst/>
              <a:gdLst/>
              <a:ahLst/>
              <a:cxnLst/>
              <a:rect l="l" t="t" r="r" b="b"/>
              <a:pathLst>
                <a:path w="1191" h="977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834"/>
                  </a:lnTo>
                  <a:cubicBezTo>
                    <a:pt x="0" y="905"/>
                    <a:pt x="48" y="977"/>
                    <a:pt x="143" y="977"/>
                  </a:cubicBezTo>
                  <a:cubicBezTo>
                    <a:pt x="214" y="977"/>
                    <a:pt x="286" y="905"/>
                    <a:pt x="286" y="834"/>
                  </a:cubicBezTo>
                  <a:lnTo>
                    <a:pt x="286" y="477"/>
                  </a:lnTo>
                  <a:cubicBezTo>
                    <a:pt x="286" y="381"/>
                    <a:pt x="286" y="286"/>
                    <a:pt x="357" y="286"/>
                  </a:cubicBezTo>
                  <a:cubicBezTo>
                    <a:pt x="453" y="286"/>
                    <a:pt x="453" y="381"/>
                    <a:pt x="453" y="453"/>
                  </a:cubicBezTo>
                  <a:lnTo>
                    <a:pt x="453" y="834"/>
                  </a:lnTo>
                  <a:cubicBezTo>
                    <a:pt x="453" y="905"/>
                    <a:pt x="524" y="977"/>
                    <a:pt x="595" y="977"/>
                  </a:cubicBezTo>
                  <a:cubicBezTo>
                    <a:pt x="667" y="977"/>
                    <a:pt x="738" y="905"/>
                    <a:pt x="738" y="834"/>
                  </a:cubicBezTo>
                  <a:lnTo>
                    <a:pt x="738" y="429"/>
                  </a:lnTo>
                  <a:cubicBezTo>
                    <a:pt x="738" y="310"/>
                    <a:pt x="786" y="286"/>
                    <a:pt x="834" y="286"/>
                  </a:cubicBezTo>
                  <a:cubicBezTo>
                    <a:pt x="905" y="286"/>
                    <a:pt x="905" y="357"/>
                    <a:pt x="905" y="477"/>
                  </a:cubicBezTo>
                  <a:lnTo>
                    <a:pt x="905" y="834"/>
                  </a:lnTo>
                  <a:cubicBezTo>
                    <a:pt x="905" y="905"/>
                    <a:pt x="976" y="977"/>
                    <a:pt x="1048" y="977"/>
                  </a:cubicBezTo>
                  <a:cubicBezTo>
                    <a:pt x="1119" y="977"/>
                    <a:pt x="1191" y="905"/>
                    <a:pt x="1191" y="834"/>
                  </a:cubicBezTo>
                  <a:lnTo>
                    <a:pt x="1191" y="477"/>
                  </a:lnTo>
                  <a:cubicBezTo>
                    <a:pt x="1191" y="357"/>
                    <a:pt x="1191" y="215"/>
                    <a:pt x="1096" y="95"/>
                  </a:cubicBezTo>
                  <a:cubicBezTo>
                    <a:pt x="1024" y="48"/>
                    <a:pt x="953" y="0"/>
                    <a:pt x="834" y="0"/>
                  </a:cubicBezTo>
                  <a:cubicBezTo>
                    <a:pt x="738" y="0"/>
                    <a:pt x="667" y="24"/>
                    <a:pt x="595" y="72"/>
                  </a:cubicBezTo>
                  <a:cubicBezTo>
                    <a:pt x="524" y="24"/>
                    <a:pt x="453" y="0"/>
                    <a:pt x="381" y="0"/>
                  </a:cubicBezTo>
                  <a:cubicBezTo>
                    <a:pt x="333" y="0"/>
                    <a:pt x="286" y="24"/>
                    <a:pt x="238" y="24"/>
                  </a:cubicBezTo>
                  <a:cubicBezTo>
                    <a:pt x="214" y="0"/>
                    <a:pt x="16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8166688" y="1447453"/>
              <a:ext cx="25763" cy="44266"/>
            </a:xfrm>
            <a:custGeom>
              <a:avLst/>
              <a:gdLst/>
              <a:ahLst/>
              <a:cxnLst/>
              <a:rect l="l" t="t" r="r" b="b"/>
              <a:pathLst>
                <a:path w="763" h="1311" extrusionOk="0">
                  <a:moveTo>
                    <a:pt x="143" y="1"/>
                  </a:moveTo>
                  <a:cubicBezTo>
                    <a:pt x="48" y="1"/>
                    <a:pt x="0" y="48"/>
                    <a:pt x="0" y="144"/>
                  </a:cubicBezTo>
                  <a:lnTo>
                    <a:pt x="0" y="1168"/>
                  </a:lnTo>
                  <a:cubicBezTo>
                    <a:pt x="0" y="1239"/>
                    <a:pt x="48" y="1311"/>
                    <a:pt x="143" y="1311"/>
                  </a:cubicBezTo>
                  <a:cubicBezTo>
                    <a:pt x="215" y="1311"/>
                    <a:pt x="286" y="1239"/>
                    <a:pt x="286" y="1168"/>
                  </a:cubicBezTo>
                  <a:lnTo>
                    <a:pt x="286" y="811"/>
                  </a:lnTo>
                  <a:cubicBezTo>
                    <a:pt x="286" y="691"/>
                    <a:pt x="310" y="620"/>
                    <a:pt x="381" y="620"/>
                  </a:cubicBezTo>
                  <a:cubicBezTo>
                    <a:pt x="453" y="620"/>
                    <a:pt x="477" y="715"/>
                    <a:pt x="477" y="811"/>
                  </a:cubicBezTo>
                  <a:lnTo>
                    <a:pt x="477" y="1168"/>
                  </a:lnTo>
                  <a:cubicBezTo>
                    <a:pt x="477" y="1239"/>
                    <a:pt x="548" y="1311"/>
                    <a:pt x="620" y="1311"/>
                  </a:cubicBezTo>
                  <a:cubicBezTo>
                    <a:pt x="715" y="1311"/>
                    <a:pt x="762" y="1239"/>
                    <a:pt x="762" y="1168"/>
                  </a:cubicBezTo>
                  <a:lnTo>
                    <a:pt x="762" y="811"/>
                  </a:lnTo>
                  <a:cubicBezTo>
                    <a:pt x="762" y="644"/>
                    <a:pt x="739" y="501"/>
                    <a:pt x="643" y="429"/>
                  </a:cubicBezTo>
                  <a:cubicBezTo>
                    <a:pt x="596" y="358"/>
                    <a:pt x="501" y="334"/>
                    <a:pt x="405" y="334"/>
                  </a:cubicBezTo>
                  <a:cubicBezTo>
                    <a:pt x="358" y="334"/>
                    <a:pt x="310" y="334"/>
                    <a:pt x="286" y="358"/>
                  </a:cubicBezTo>
                  <a:lnTo>
                    <a:pt x="286" y="144"/>
                  </a:lnTo>
                  <a:cubicBezTo>
                    <a:pt x="286" y="48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8194815" y="1457920"/>
              <a:ext cx="31401" cy="33799"/>
            </a:xfrm>
            <a:custGeom>
              <a:avLst/>
              <a:gdLst/>
              <a:ahLst/>
              <a:cxnLst/>
              <a:rect l="l" t="t" r="r" b="b"/>
              <a:pathLst>
                <a:path w="930" h="1001" extrusionOk="0">
                  <a:moveTo>
                    <a:pt x="453" y="334"/>
                  </a:moveTo>
                  <a:cubicBezTo>
                    <a:pt x="549" y="334"/>
                    <a:pt x="620" y="405"/>
                    <a:pt x="620" y="501"/>
                  </a:cubicBezTo>
                  <a:cubicBezTo>
                    <a:pt x="620" y="596"/>
                    <a:pt x="549" y="667"/>
                    <a:pt x="453" y="667"/>
                  </a:cubicBezTo>
                  <a:cubicBezTo>
                    <a:pt x="382" y="667"/>
                    <a:pt x="311" y="596"/>
                    <a:pt x="311" y="501"/>
                  </a:cubicBezTo>
                  <a:cubicBezTo>
                    <a:pt x="311" y="405"/>
                    <a:pt x="382" y="334"/>
                    <a:pt x="453" y="334"/>
                  </a:cubicBezTo>
                  <a:close/>
                  <a:moveTo>
                    <a:pt x="763" y="0"/>
                  </a:moveTo>
                  <a:cubicBezTo>
                    <a:pt x="715" y="0"/>
                    <a:pt x="668" y="48"/>
                    <a:pt x="644" y="96"/>
                  </a:cubicBezTo>
                  <a:cubicBezTo>
                    <a:pt x="596" y="72"/>
                    <a:pt x="525" y="48"/>
                    <a:pt x="453" y="48"/>
                  </a:cubicBezTo>
                  <a:cubicBezTo>
                    <a:pt x="215" y="48"/>
                    <a:pt x="1" y="239"/>
                    <a:pt x="1" y="501"/>
                  </a:cubicBezTo>
                  <a:cubicBezTo>
                    <a:pt x="1" y="739"/>
                    <a:pt x="215" y="953"/>
                    <a:pt x="453" y="953"/>
                  </a:cubicBezTo>
                  <a:cubicBezTo>
                    <a:pt x="525" y="953"/>
                    <a:pt x="596" y="929"/>
                    <a:pt x="644" y="905"/>
                  </a:cubicBezTo>
                  <a:cubicBezTo>
                    <a:pt x="668" y="953"/>
                    <a:pt x="715" y="1001"/>
                    <a:pt x="763" y="1001"/>
                  </a:cubicBezTo>
                  <a:cubicBezTo>
                    <a:pt x="858" y="1001"/>
                    <a:pt x="930" y="929"/>
                    <a:pt x="930" y="834"/>
                  </a:cubicBezTo>
                  <a:lnTo>
                    <a:pt x="930" y="143"/>
                  </a:lnTo>
                  <a:cubicBezTo>
                    <a:pt x="906" y="72"/>
                    <a:pt x="858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288918" y="1457920"/>
              <a:ext cx="31368" cy="33799"/>
            </a:xfrm>
            <a:custGeom>
              <a:avLst/>
              <a:gdLst/>
              <a:ahLst/>
              <a:cxnLst/>
              <a:rect l="l" t="t" r="r" b="b"/>
              <a:pathLst>
                <a:path w="929" h="1001" extrusionOk="0">
                  <a:moveTo>
                    <a:pt x="453" y="334"/>
                  </a:moveTo>
                  <a:cubicBezTo>
                    <a:pt x="548" y="334"/>
                    <a:pt x="619" y="405"/>
                    <a:pt x="619" y="501"/>
                  </a:cubicBezTo>
                  <a:cubicBezTo>
                    <a:pt x="619" y="596"/>
                    <a:pt x="548" y="667"/>
                    <a:pt x="453" y="667"/>
                  </a:cubicBezTo>
                  <a:cubicBezTo>
                    <a:pt x="381" y="667"/>
                    <a:pt x="310" y="596"/>
                    <a:pt x="310" y="501"/>
                  </a:cubicBezTo>
                  <a:cubicBezTo>
                    <a:pt x="310" y="405"/>
                    <a:pt x="381" y="334"/>
                    <a:pt x="453" y="334"/>
                  </a:cubicBezTo>
                  <a:close/>
                  <a:moveTo>
                    <a:pt x="762" y="0"/>
                  </a:moveTo>
                  <a:cubicBezTo>
                    <a:pt x="715" y="0"/>
                    <a:pt x="667" y="48"/>
                    <a:pt x="643" y="96"/>
                  </a:cubicBezTo>
                  <a:cubicBezTo>
                    <a:pt x="596" y="72"/>
                    <a:pt x="524" y="48"/>
                    <a:pt x="453" y="48"/>
                  </a:cubicBezTo>
                  <a:cubicBezTo>
                    <a:pt x="215" y="48"/>
                    <a:pt x="0" y="239"/>
                    <a:pt x="0" y="501"/>
                  </a:cubicBezTo>
                  <a:cubicBezTo>
                    <a:pt x="0" y="739"/>
                    <a:pt x="215" y="953"/>
                    <a:pt x="453" y="953"/>
                  </a:cubicBezTo>
                  <a:cubicBezTo>
                    <a:pt x="524" y="953"/>
                    <a:pt x="596" y="929"/>
                    <a:pt x="643" y="905"/>
                  </a:cubicBezTo>
                  <a:cubicBezTo>
                    <a:pt x="667" y="953"/>
                    <a:pt x="715" y="1001"/>
                    <a:pt x="762" y="1001"/>
                  </a:cubicBezTo>
                  <a:cubicBezTo>
                    <a:pt x="858" y="1001"/>
                    <a:pt x="929" y="929"/>
                    <a:pt x="929" y="834"/>
                  </a:cubicBezTo>
                  <a:lnTo>
                    <a:pt x="929" y="143"/>
                  </a:lnTo>
                  <a:cubicBezTo>
                    <a:pt x="929" y="72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33"/>
          <p:cNvGrpSpPr/>
          <p:nvPr/>
        </p:nvGrpSpPr>
        <p:grpSpPr>
          <a:xfrm>
            <a:off x="4298603" y="1695279"/>
            <a:ext cx="546796" cy="640034"/>
            <a:chOff x="3412880" y="1970135"/>
            <a:chExt cx="282275" cy="333733"/>
          </a:xfrm>
        </p:grpSpPr>
        <p:sp>
          <p:nvSpPr>
            <p:cNvPr id="411" name="Google Shape;411;p33"/>
            <p:cNvSpPr/>
            <p:nvPr/>
          </p:nvSpPr>
          <p:spPr>
            <a:xfrm>
              <a:off x="3502932" y="2062584"/>
              <a:ext cx="102949" cy="98155"/>
            </a:xfrm>
            <a:custGeom>
              <a:avLst/>
              <a:gdLst/>
              <a:ahLst/>
              <a:cxnLst/>
              <a:rect l="l" t="t" r="r" b="b"/>
              <a:pathLst>
                <a:path w="3049" h="2907" extrusionOk="0">
                  <a:moveTo>
                    <a:pt x="810" y="287"/>
                  </a:moveTo>
                  <a:cubicBezTo>
                    <a:pt x="1096" y="287"/>
                    <a:pt x="1334" y="501"/>
                    <a:pt x="1334" y="811"/>
                  </a:cubicBezTo>
                  <a:lnTo>
                    <a:pt x="1334" y="1311"/>
                  </a:lnTo>
                  <a:lnTo>
                    <a:pt x="286" y="1311"/>
                  </a:lnTo>
                  <a:lnTo>
                    <a:pt x="286" y="811"/>
                  </a:lnTo>
                  <a:cubicBezTo>
                    <a:pt x="286" y="525"/>
                    <a:pt x="524" y="287"/>
                    <a:pt x="810" y="287"/>
                  </a:cubicBezTo>
                  <a:close/>
                  <a:moveTo>
                    <a:pt x="2715" y="1977"/>
                  </a:moveTo>
                  <a:cubicBezTo>
                    <a:pt x="2691" y="2049"/>
                    <a:pt x="2668" y="2144"/>
                    <a:pt x="2620" y="2216"/>
                  </a:cubicBezTo>
                  <a:cubicBezTo>
                    <a:pt x="2525" y="2358"/>
                    <a:pt x="2382" y="2478"/>
                    <a:pt x="2191" y="2501"/>
                  </a:cubicBezTo>
                  <a:cubicBezTo>
                    <a:pt x="2147" y="2514"/>
                    <a:pt x="2100" y="2520"/>
                    <a:pt x="2053" y="2520"/>
                  </a:cubicBezTo>
                  <a:cubicBezTo>
                    <a:pt x="1924" y="2520"/>
                    <a:pt x="1789" y="2476"/>
                    <a:pt x="1667" y="2406"/>
                  </a:cubicBezTo>
                  <a:cubicBezTo>
                    <a:pt x="1644" y="2382"/>
                    <a:pt x="1620" y="2358"/>
                    <a:pt x="1572" y="2335"/>
                  </a:cubicBezTo>
                  <a:cubicBezTo>
                    <a:pt x="1596" y="2263"/>
                    <a:pt x="1620" y="2192"/>
                    <a:pt x="1620" y="2096"/>
                  </a:cubicBezTo>
                  <a:lnTo>
                    <a:pt x="1620" y="1977"/>
                  </a:lnTo>
                  <a:close/>
                  <a:moveTo>
                    <a:pt x="1334" y="1596"/>
                  </a:moveTo>
                  <a:lnTo>
                    <a:pt x="1334" y="2096"/>
                  </a:lnTo>
                  <a:cubicBezTo>
                    <a:pt x="1334" y="2382"/>
                    <a:pt x="1096" y="2620"/>
                    <a:pt x="810" y="2620"/>
                  </a:cubicBezTo>
                  <a:cubicBezTo>
                    <a:pt x="524" y="2620"/>
                    <a:pt x="286" y="2382"/>
                    <a:pt x="286" y="2096"/>
                  </a:cubicBezTo>
                  <a:lnTo>
                    <a:pt x="286" y="1596"/>
                  </a:lnTo>
                  <a:close/>
                  <a:moveTo>
                    <a:pt x="810" y="1"/>
                  </a:moveTo>
                  <a:cubicBezTo>
                    <a:pt x="358" y="1"/>
                    <a:pt x="0" y="358"/>
                    <a:pt x="0" y="811"/>
                  </a:cubicBezTo>
                  <a:lnTo>
                    <a:pt x="0" y="2096"/>
                  </a:lnTo>
                  <a:cubicBezTo>
                    <a:pt x="0" y="2549"/>
                    <a:pt x="358" y="2906"/>
                    <a:pt x="810" y="2906"/>
                  </a:cubicBezTo>
                  <a:cubicBezTo>
                    <a:pt x="1072" y="2906"/>
                    <a:pt x="1286" y="2787"/>
                    <a:pt x="1429" y="2597"/>
                  </a:cubicBezTo>
                  <a:cubicBezTo>
                    <a:pt x="1453" y="2620"/>
                    <a:pt x="1501" y="2644"/>
                    <a:pt x="1525" y="2644"/>
                  </a:cubicBezTo>
                  <a:cubicBezTo>
                    <a:pt x="1667" y="2763"/>
                    <a:pt x="1858" y="2811"/>
                    <a:pt x="2048" y="2811"/>
                  </a:cubicBezTo>
                  <a:cubicBezTo>
                    <a:pt x="2120" y="2811"/>
                    <a:pt x="2168" y="2811"/>
                    <a:pt x="2239" y="2787"/>
                  </a:cubicBezTo>
                  <a:cubicBezTo>
                    <a:pt x="2501" y="2739"/>
                    <a:pt x="2715" y="2573"/>
                    <a:pt x="2858" y="2358"/>
                  </a:cubicBezTo>
                  <a:cubicBezTo>
                    <a:pt x="3001" y="2144"/>
                    <a:pt x="3049" y="1906"/>
                    <a:pt x="3001" y="1644"/>
                  </a:cubicBezTo>
                  <a:cubicBezTo>
                    <a:pt x="3001" y="1585"/>
                    <a:pt x="2937" y="1543"/>
                    <a:pt x="2874" y="1543"/>
                  </a:cubicBezTo>
                  <a:cubicBezTo>
                    <a:pt x="2860" y="1543"/>
                    <a:pt x="2847" y="1545"/>
                    <a:pt x="2834" y="1549"/>
                  </a:cubicBezTo>
                  <a:cubicBezTo>
                    <a:pt x="2763" y="1549"/>
                    <a:pt x="2715" y="1620"/>
                    <a:pt x="2715" y="1692"/>
                  </a:cubicBezTo>
                  <a:lnTo>
                    <a:pt x="1620" y="1692"/>
                  </a:lnTo>
                  <a:lnTo>
                    <a:pt x="1620" y="1287"/>
                  </a:lnTo>
                  <a:cubicBezTo>
                    <a:pt x="1735" y="1198"/>
                    <a:pt x="1883" y="1149"/>
                    <a:pt x="2034" y="1149"/>
                  </a:cubicBezTo>
                  <a:cubicBezTo>
                    <a:pt x="2164" y="1149"/>
                    <a:pt x="2295" y="1186"/>
                    <a:pt x="2406" y="1263"/>
                  </a:cubicBezTo>
                  <a:cubicBezTo>
                    <a:pt x="2429" y="1263"/>
                    <a:pt x="2453" y="1287"/>
                    <a:pt x="2477" y="1311"/>
                  </a:cubicBezTo>
                  <a:cubicBezTo>
                    <a:pt x="2504" y="1329"/>
                    <a:pt x="2535" y="1337"/>
                    <a:pt x="2565" y="1337"/>
                  </a:cubicBezTo>
                  <a:cubicBezTo>
                    <a:pt x="2614" y="1337"/>
                    <a:pt x="2662" y="1316"/>
                    <a:pt x="2691" y="1287"/>
                  </a:cubicBezTo>
                  <a:cubicBezTo>
                    <a:pt x="2739" y="1215"/>
                    <a:pt x="2739" y="1120"/>
                    <a:pt x="2668" y="1072"/>
                  </a:cubicBezTo>
                  <a:cubicBezTo>
                    <a:pt x="2644" y="1049"/>
                    <a:pt x="2596" y="1025"/>
                    <a:pt x="2572" y="1025"/>
                  </a:cubicBezTo>
                  <a:cubicBezTo>
                    <a:pt x="2409" y="916"/>
                    <a:pt x="2215" y="862"/>
                    <a:pt x="2025" y="862"/>
                  </a:cubicBezTo>
                  <a:cubicBezTo>
                    <a:pt x="1882" y="862"/>
                    <a:pt x="1742" y="892"/>
                    <a:pt x="1620" y="953"/>
                  </a:cubicBezTo>
                  <a:lnTo>
                    <a:pt x="1620" y="787"/>
                  </a:lnTo>
                  <a:cubicBezTo>
                    <a:pt x="1620" y="358"/>
                    <a:pt x="1263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536697" y="2216181"/>
              <a:ext cx="34609" cy="34609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01" y="0"/>
                  </a:moveTo>
                  <a:cubicBezTo>
                    <a:pt x="429" y="0"/>
                    <a:pt x="358" y="72"/>
                    <a:pt x="358" y="143"/>
                  </a:cubicBezTo>
                  <a:lnTo>
                    <a:pt x="358" y="358"/>
                  </a:lnTo>
                  <a:lnTo>
                    <a:pt x="143" y="358"/>
                  </a:lnTo>
                  <a:cubicBezTo>
                    <a:pt x="72" y="358"/>
                    <a:pt x="1" y="429"/>
                    <a:pt x="1" y="500"/>
                  </a:cubicBezTo>
                  <a:cubicBezTo>
                    <a:pt x="1" y="596"/>
                    <a:pt x="72" y="643"/>
                    <a:pt x="143" y="643"/>
                  </a:cubicBezTo>
                  <a:lnTo>
                    <a:pt x="358" y="643"/>
                  </a:lnTo>
                  <a:lnTo>
                    <a:pt x="358" y="881"/>
                  </a:lnTo>
                  <a:cubicBezTo>
                    <a:pt x="358" y="953"/>
                    <a:pt x="429" y="1024"/>
                    <a:pt x="501" y="1024"/>
                  </a:cubicBezTo>
                  <a:cubicBezTo>
                    <a:pt x="596" y="1024"/>
                    <a:pt x="667" y="953"/>
                    <a:pt x="667" y="881"/>
                  </a:cubicBezTo>
                  <a:lnTo>
                    <a:pt x="667" y="643"/>
                  </a:lnTo>
                  <a:lnTo>
                    <a:pt x="882" y="643"/>
                  </a:lnTo>
                  <a:cubicBezTo>
                    <a:pt x="953" y="643"/>
                    <a:pt x="1025" y="596"/>
                    <a:pt x="1025" y="500"/>
                  </a:cubicBezTo>
                  <a:cubicBezTo>
                    <a:pt x="1025" y="429"/>
                    <a:pt x="953" y="358"/>
                    <a:pt x="882" y="358"/>
                  </a:cubicBezTo>
                  <a:lnTo>
                    <a:pt x="667" y="358"/>
                  </a:lnTo>
                  <a:lnTo>
                    <a:pt x="667" y="143"/>
                  </a:lnTo>
                  <a:cubicBezTo>
                    <a:pt x="667" y="72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412880" y="1970135"/>
              <a:ext cx="282275" cy="333733"/>
            </a:xfrm>
            <a:custGeom>
              <a:avLst/>
              <a:gdLst/>
              <a:ahLst/>
              <a:cxnLst/>
              <a:rect l="l" t="t" r="r" b="b"/>
              <a:pathLst>
                <a:path w="8360" h="9884" extrusionOk="0">
                  <a:moveTo>
                    <a:pt x="4168" y="0"/>
                  </a:moveTo>
                  <a:cubicBezTo>
                    <a:pt x="3048" y="0"/>
                    <a:pt x="2001" y="453"/>
                    <a:pt x="1215" y="1239"/>
                  </a:cubicBezTo>
                  <a:cubicBezTo>
                    <a:pt x="429" y="2024"/>
                    <a:pt x="0" y="3072"/>
                    <a:pt x="0" y="4191"/>
                  </a:cubicBezTo>
                  <a:cubicBezTo>
                    <a:pt x="0" y="5335"/>
                    <a:pt x="453" y="6740"/>
                    <a:pt x="1191" y="7883"/>
                  </a:cubicBezTo>
                  <a:cubicBezTo>
                    <a:pt x="1596" y="8454"/>
                    <a:pt x="2048" y="8954"/>
                    <a:pt x="2525" y="9288"/>
                  </a:cubicBezTo>
                  <a:cubicBezTo>
                    <a:pt x="3048" y="9669"/>
                    <a:pt x="3620" y="9883"/>
                    <a:pt x="4168" y="9883"/>
                  </a:cubicBezTo>
                  <a:cubicBezTo>
                    <a:pt x="5168" y="9883"/>
                    <a:pt x="6192" y="9240"/>
                    <a:pt x="7025" y="8073"/>
                  </a:cubicBezTo>
                  <a:cubicBezTo>
                    <a:pt x="7073" y="8002"/>
                    <a:pt x="7049" y="7907"/>
                    <a:pt x="6978" y="7859"/>
                  </a:cubicBezTo>
                  <a:cubicBezTo>
                    <a:pt x="6953" y="7842"/>
                    <a:pt x="6927" y="7834"/>
                    <a:pt x="6903" y="7834"/>
                  </a:cubicBezTo>
                  <a:cubicBezTo>
                    <a:pt x="6859" y="7834"/>
                    <a:pt x="6818" y="7860"/>
                    <a:pt x="6787" y="7907"/>
                  </a:cubicBezTo>
                  <a:cubicBezTo>
                    <a:pt x="6001" y="8978"/>
                    <a:pt x="5073" y="9574"/>
                    <a:pt x="4168" y="9574"/>
                  </a:cubicBezTo>
                  <a:cubicBezTo>
                    <a:pt x="2024" y="9574"/>
                    <a:pt x="286" y="6311"/>
                    <a:pt x="286" y="4191"/>
                  </a:cubicBezTo>
                  <a:cubicBezTo>
                    <a:pt x="286" y="2048"/>
                    <a:pt x="2024" y="286"/>
                    <a:pt x="4168" y="286"/>
                  </a:cubicBezTo>
                  <a:cubicBezTo>
                    <a:pt x="6335" y="286"/>
                    <a:pt x="8073" y="2048"/>
                    <a:pt x="8073" y="4191"/>
                  </a:cubicBezTo>
                  <a:cubicBezTo>
                    <a:pt x="8073" y="5192"/>
                    <a:pt x="7692" y="6406"/>
                    <a:pt x="7073" y="7430"/>
                  </a:cubicBezTo>
                  <a:cubicBezTo>
                    <a:pt x="7049" y="7502"/>
                    <a:pt x="7073" y="7597"/>
                    <a:pt x="7121" y="7645"/>
                  </a:cubicBezTo>
                  <a:cubicBezTo>
                    <a:pt x="7146" y="7661"/>
                    <a:pt x="7174" y="7669"/>
                    <a:pt x="7202" y="7669"/>
                  </a:cubicBezTo>
                  <a:cubicBezTo>
                    <a:pt x="7254" y="7669"/>
                    <a:pt x="7304" y="7643"/>
                    <a:pt x="7335" y="7597"/>
                  </a:cubicBezTo>
                  <a:cubicBezTo>
                    <a:pt x="7978" y="6501"/>
                    <a:pt x="8359" y="5239"/>
                    <a:pt x="8359" y="4191"/>
                  </a:cubicBezTo>
                  <a:cubicBezTo>
                    <a:pt x="8359" y="3072"/>
                    <a:pt x="7930" y="2024"/>
                    <a:pt x="7121" y="1239"/>
                  </a:cubicBezTo>
                  <a:cubicBezTo>
                    <a:pt x="6335" y="453"/>
                    <a:pt x="5287" y="0"/>
                    <a:pt x="4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469167" y="2027198"/>
              <a:ext cx="168893" cy="168893"/>
            </a:xfrm>
            <a:custGeom>
              <a:avLst/>
              <a:gdLst/>
              <a:ahLst/>
              <a:cxnLst/>
              <a:rect l="l" t="t" r="r" b="b"/>
              <a:pathLst>
                <a:path w="5002" h="5002" extrusionOk="0">
                  <a:moveTo>
                    <a:pt x="2501" y="1"/>
                  </a:moveTo>
                  <a:cubicBezTo>
                    <a:pt x="1739" y="1"/>
                    <a:pt x="1024" y="334"/>
                    <a:pt x="548" y="954"/>
                  </a:cubicBezTo>
                  <a:cubicBezTo>
                    <a:pt x="476" y="1025"/>
                    <a:pt x="500" y="1120"/>
                    <a:pt x="572" y="1168"/>
                  </a:cubicBezTo>
                  <a:cubicBezTo>
                    <a:pt x="590" y="1186"/>
                    <a:pt x="615" y="1194"/>
                    <a:pt x="642" y="1194"/>
                  </a:cubicBezTo>
                  <a:cubicBezTo>
                    <a:pt x="685" y="1194"/>
                    <a:pt x="733" y="1174"/>
                    <a:pt x="762" y="1144"/>
                  </a:cubicBezTo>
                  <a:cubicBezTo>
                    <a:pt x="1191" y="596"/>
                    <a:pt x="1810" y="287"/>
                    <a:pt x="2501" y="287"/>
                  </a:cubicBezTo>
                  <a:cubicBezTo>
                    <a:pt x="3715" y="287"/>
                    <a:pt x="4715" y="1263"/>
                    <a:pt x="4715" y="2501"/>
                  </a:cubicBezTo>
                  <a:cubicBezTo>
                    <a:pt x="4715" y="3716"/>
                    <a:pt x="3715" y="4716"/>
                    <a:pt x="2501" y="4716"/>
                  </a:cubicBezTo>
                  <a:cubicBezTo>
                    <a:pt x="1286" y="4716"/>
                    <a:pt x="286" y="3716"/>
                    <a:pt x="286" y="2501"/>
                  </a:cubicBezTo>
                  <a:cubicBezTo>
                    <a:pt x="286" y="2168"/>
                    <a:pt x="357" y="1882"/>
                    <a:pt x="500" y="1597"/>
                  </a:cubicBezTo>
                  <a:cubicBezTo>
                    <a:pt x="524" y="1525"/>
                    <a:pt x="500" y="1430"/>
                    <a:pt x="429" y="1406"/>
                  </a:cubicBezTo>
                  <a:cubicBezTo>
                    <a:pt x="409" y="1393"/>
                    <a:pt x="387" y="1387"/>
                    <a:pt x="366" y="1387"/>
                  </a:cubicBezTo>
                  <a:cubicBezTo>
                    <a:pt x="310" y="1387"/>
                    <a:pt x="255" y="1426"/>
                    <a:pt x="238" y="1477"/>
                  </a:cubicBezTo>
                  <a:cubicBezTo>
                    <a:pt x="72" y="1787"/>
                    <a:pt x="0" y="2144"/>
                    <a:pt x="0" y="2501"/>
                  </a:cubicBezTo>
                  <a:cubicBezTo>
                    <a:pt x="0" y="3883"/>
                    <a:pt x="1119" y="5002"/>
                    <a:pt x="2501" y="5002"/>
                  </a:cubicBezTo>
                  <a:cubicBezTo>
                    <a:pt x="3882" y="5002"/>
                    <a:pt x="5001" y="3883"/>
                    <a:pt x="5001" y="2501"/>
                  </a:cubicBezTo>
                  <a:cubicBezTo>
                    <a:pt x="5001" y="1120"/>
                    <a:pt x="3882" y="1"/>
                    <a:pt x="2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1565747" y="1696769"/>
            <a:ext cx="644905" cy="638544"/>
            <a:chOff x="2769590" y="1377492"/>
            <a:chExt cx="332923" cy="332957"/>
          </a:xfrm>
        </p:grpSpPr>
        <p:sp>
          <p:nvSpPr>
            <p:cNvPr id="416" name="Google Shape;416;p33"/>
            <p:cNvSpPr/>
            <p:nvPr/>
          </p:nvSpPr>
          <p:spPr>
            <a:xfrm>
              <a:off x="2795318" y="1403255"/>
              <a:ext cx="280655" cy="192190"/>
            </a:xfrm>
            <a:custGeom>
              <a:avLst/>
              <a:gdLst/>
              <a:ahLst/>
              <a:cxnLst/>
              <a:rect l="l" t="t" r="r" b="b"/>
              <a:pathLst>
                <a:path w="8312" h="5692" extrusionOk="0">
                  <a:moveTo>
                    <a:pt x="8026" y="286"/>
                  </a:moveTo>
                  <a:lnTo>
                    <a:pt x="8026" y="5406"/>
                  </a:lnTo>
                  <a:lnTo>
                    <a:pt x="286" y="5406"/>
                  </a:lnTo>
                  <a:lnTo>
                    <a:pt x="286" y="286"/>
                  </a:lnTo>
                  <a:close/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lnTo>
                    <a:pt x="1" y="5454"/>
                  </a:lnTo>
                  <a:cubicBezTo>
                    <a:pt x="1" y="5596"/>
                    <a:pt x="96" y="5692"/>
                    <a:pt x="239" y="5692"/>
                  </a:cubicBezTo>
                  <a:lnTo>
                    <a:pt x="8098" y="5692"/>
                  </a:lnTo>
                  <a:cubicBezTo>
                    <a:pt x="8217" y="5692"/>
                    <a:pt x="8312" y="5596"/>
                    <a:pt x="8312" y="5454"/>
                  </a:cubicBezTo>
                  <a:lnTo>
                    <a:pt x="8312" y="238"/>
                  </a:lnTo>
                  <a:cubicBezTo>
                    <a:pt x="8312" y="95"/>
                    <a:pt x="8217" y="0"/>
                    <a:pt x="8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2835533" y="1433778"/>
              <a:ext cx="102949" cy="98155"/>
            </a:xfrm>
            <a:custGeom>
              <a:avLst/>
              <a:gdLst/>
              <a:ahLst/>
              <a:cxnLst/>
              <a:rect l="l" t="t" r="r" b="b"/>
              <a:pathLst>
                <a:path w="3049" h="2907" extrusionOk="0">
                  <a:moveTo>
                    <a:pt x="810" y="287"/>
                  </a:moveTo>
                  <a:cubicBezTo>
                    <a:pt x="1096" y="287"/>
                    <a:pt x="1334" y="525"/>
                    <a:pt x="1334" y="811"/>
                  </a:cubicBezTo>
                  <a:lnTo>
                    <a:pt x="1334" y="1311"/>
                  </a:lnTo>
                  <a:lnTo>
                    <a:pt x="286" y="1311"/>
                  </a:lnTo>
                  <a:lnTo>
                    <a:pt x="286" y="811"/>
                  </a:lnTo>
                  <a:cubicBezTo>
                    <a:pt x="286" y="525"/>
                    <a:pt x="524" y="287"/>
                    <a:pt x="810" y="287"/>
                  </a:cubicBezTo>
                  <a:close/>
                  <a:moveTo>
                    <a:pt x="2715" y="2001"/>
                  </a:moveTo>
                  <a:cubicBezTo>
                    <a:pt x="2715" y="2073"/>
                    <a:pt x="2668" y="2144"/>
                    <a:pt x="2620" y="2216"/>
                  </a:cubicBezTo>
                  <a:cubicBezTo>
                    <a:pt x="2499" y="2428"/>
                    <a:pt x="2281" y="2534"/>
                    <a:pt x="2053" y="2534"/>
                  </a:cubicBezTo>
                  <a:cubicBezTo>
                    <a:pt x="1922" y="2534"/>
                    <a:pt x="1789" y="2499"/>
                    <a:pt x="1667" y="2430"/>
                  </a:cubicBezTo>
                  <a:cubicBezTo>
                    <a:pt x="1644" y="2406"/>
                    <a:pt x="1620" y="2382"/>
                    <a:pt x="1572" y="2359"/>
                  </a:cubicBezTo>
                  <a:cubicBezTo>
                    <a:pt x="1596" y="2287"/>
                    <a:pt x="1620" y="2192"/>
                    <a:pt x="1620" y="2120"/>
                  </a:cubicBezTo>
                  <a:lnTo>
                    <a:pt x="1620" y="2001"/>
                  </a:lnTo>
                  <a:close/>
                  <a:moveTo>
                    <a:pt x="1334" y="1597"/>
                  </a:moveTo>
                  <a:lnTo>
                    <a:pt x="1334" y="2097"/>
                  </a:lnTo>
                  <a:cubicBezTo>
                    <a:pt x="1334" y="2406"/>
                    <a:pt x="1096" y="2621"/>
                    <a:pt x="810" y="2621"/>
                  </a:cubicBezTo>
                  <a:cubicBezTo>
                    <a:pt x="524" y="2621"/>
                    <a:pt x="286" y="2406"/>
                    <a:pt x="286" y="2097"/>
                  </a:cubicBezTo>
                  <a:lnTo>
                    <a:pt x="286" y="1597"/>
                  </a:lnTo>
                  <a:close/>
                  <a:moveTo>
                    <a:pt x="810" y="1"/>
                  </a:moveTo>
                  <a:cubicBezTo>
                    <a:pt x="358" y="1"/>
                    <a:pt x="0" y="358"/>
                    <a:pt x="0" y="811"/>
                  </a:cubicBezTo>
                  <a:lnTo>
                    <a:pt x="0" y="2097"/>
                  </a:lnTo>
                  <a:cubicBezTo>
                    <a:pt x="0" y="2549"/>
                    <a:pt x="358" y="2906"/>
                    <a:pt x="810" y="2906"/>
                  </a:cubicBezTo>
                  <a:cubicBezTo>
                    <a:pt x="1072" y="2906"/>
                    <a:pt x="1286" y="2787"/>
                    <a:pt x="1453" y="2597"/>
                  </a:cubicBezTo>
                  <a:cubicBezTo>
                    <a:pt x="1477" y="2621"/>
                    <a:pt x="1501" y="2644"/>
                    <a:pt x="1525" y="2668"/>
                  </a:cubicBezTo>
                  <a:cubicBezTo>
                    <a:pt x="1691" y="2763"/>
                    <a:pt x="1858" y="2811"/>
                    <a:pt x="2048" y="2811"/>
                  </a:cubicBezTo>
                  <a:cubicBezTo>
                    <a:pt x="2358" y="2811"/>
                    <a:pt x="2668" y="2668"/>
                    <a:pt x="2858" y="2382"/>
                  </a:cubicBezTo>
                  <a:cubicBezTo>
                    <a:pt x="3001" y="2168"/>
                    <a:pt x="3049" y="1906"/>
                    <a:pt x="3001" y="1668"/>
                  </a:cubicBezTo>
                  <a:cubicBezTo>
                    <a:pt x="3001" y="1589"/>
                    <a:pt x="2952" y="1543"/>
                    <a:pt x="2881" y="1543"/>
                  </a:cubicBezTo>
                  <a:cubicBezTo>
                    <a:pt x="2866" y="1543"/>
                    <a:pt x="2851" y="1545"/>
                    <a:pt x="2834" y="1549"/>
                  </a:cubicBezTo>
                  <a:cubicBezTo>
                    <a:pt x="2763" y="1549"/>
                    <a:pt x="2715" y="1620"/>
                    <a:pt x="2715" y="1692"/>
                  </a:cubicBezTo>
                  <a:lnTo>
                    <a:pt x="1620" y="1692"/>
                  </a:lnTo>
                  <a:lnTo>
                    <a:pt x="1620" y="1311"/>
                  </a:lnTo>
                  <a:cubicBezTo>
                    <a:pt x="1738" y="1206"/>
                    <a:pt x="1891" y="1152"/>
                    <a:pt x="2050" y="1152"/>
                  </a:cubicBezTo>
                  <a:cubicBezTo>
                    <a:pt x="2179" y="1152"/>
                    <a:pt x="2312" y="1188"/>
                    <a:pt x="2429" y="1263"/>
                  </a:cubicBezTo>
                  <a:cubicBezTo>
                    <a:pt x="2429" y="1287"/>
                    <a:pt x="2453" y="1287"/>
                    <a:pt x="2477" y="1311"/>
                  </a:cubicBezTo>
                  <a:cubicBezTo>
                    <a:pt x="2509" y="1332"/>
                    <a:pt x="2546" y="1344"/>
                    <a:pt x="2581" y="1344"/>
                  </a:cubicBezTo>
                  <a:cubicBezTo>
                    <a:pt x="2625" y="1344"/>
                    <a:pt x="2665" y="1326"/>
                    <a:pt x="2691" y="1287"/>
                  </a:cubicBezTo>
                  <a:cubicBezTo>
                    <a:pt x="2739" y="1216"/>
                    <a:pt x="2739" y="1144"/>
                    <a:pt x="2668" y="1096"/>
                  </a:cubicBezTo>
                  <a:cubicBezTo>
                    <a:pt x="2644" y="1073"/>
                    <a:pt x="2620" y="1049"/>
                    <a:pt x="2572" y="1025"/>
                  </a:cubicBezTo>
                  <a:cubicBezTo>
                    <a:pt x="2409" y="916"/>
                    <a:pt x="2215" y="862"/>
                    <a:pt x="2025" y="862"/>
                  </a:cubicBezTo>
                  <a:cubicBezTo>
                    <a:pt x="1882" y="862"/>
                    <a:pt x="1742" y="892"/>
                    <a:pt x="1620" y="954"/>
                  </a:cubicBezTo>
                  <a:lnTo>
                    <a:pt x="1620" y="811"/>
                  </a:lnTo>
                  <a:cubicBezTo>
                    <a:pt x="1620" y="358"/>
                    <a:pt x="1239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2946484" y="1518225"/>
              <a:ext cx="89308" cy="46663"/>
            </a:xfrm>
            <a:custGeom>
              <a:avLst/>
              <a:gdLst/>
              <a:ahLst/>
              <a:cxnLst/>
              <a:rect l="l" t="t" r="r" b="b"/>
              <a:pathLst>
                <a:path w="2645" h="1382" extrusionOk="0">
                  <a:moveTo>
                    <a:pt x="2216" y="310"/>
                  </a:moveTo>
                  <a:cubicBezTo>
                    <a:pt x="2287" y="310"/>
                    <a:pt x="2358" y="358"/>
                    <a:pt x="2358" y="453"/>
                  </a:cubicBezTo>
                  <a:lnTo>
                    <a:pt x="2358" y="953"/>
                  </a:lnTo>
                  <a:cubicBezTo>
                    <a:pt x="2358" y="1025"/>
                    <a:pt x="2311" y="1096"/>
                    <a:pt x="2216" y="1096"/>
                  </a:cubicBezTo>
                  <a:lnTo>
                    <a:pt x="429" y="1096"/>
                  </a:lnTo>
                  <a:cubicBezTo>
                    <a:pt x="358" y="1096"/>
                    <a:pt x="287" y="1048"/>
                    <a:pt x="287" y="953"/>
                  </a:cubicBezTo>
                  <a:lnTo>
                    <a:pt x="287" y="453"/>
                  </a:lnTo>
                  <a:cubicBezTo>
                    <a:pt x="287" y="358"/>
                    <a:pt x="334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1" y="215"/>
                    <a:pt x="1" y="453"/>
                  </a:cubicBezTo>
                  <a:lnTo>
                    <a:pt x="1" y="953"/>
                  </a:lnTo>
                  <a:cubicBezTo>
                    <a:pt x="1" y="1191"/>
                    <a:pt x="191" y="1382"/>
                    <a:pt x="429" y="1382"/>
                  </a:cubicBezTo>
                  <a:lnTo>
                    <a:pt x="2216" y="1382"/>
                  </a:lnTo>
                  <a:cubicBezTo>
                    <a:pt x="2454" y="1382"/>
                    <a:pt x="2644" y="1191"/>
                    <a:pt x="2644" y="953"/>
                  </a:cubicBezTo>
                  <a:lnTo>
                    <a:pt x="2644" y="453"/>
                  </a:lnTo>
                  <a:cubicBezTo>
                    <a:pt x="2644" y="215"/>
                    <a:pt x="2454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2947295" y="1433778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3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7"/>
                    <a:pt x="143" y="287"/>
                  </a:cubicBezTo>
                  <a:lnTo>
                    <a:pt x="2477" y="287"/>
                  </a:lnTo>
                  <a:cubicBezTo>
                    <a:pt x="2573" y="287"/>
                    <a:pt x="2620" y="215"/>
                    <a:pt x="2620" y="144"/>
                  </a:cubicBezTo>
                  <a:cubicBezTo>
                    <a:pt x="2620" y="72"/>
                    <a:pt x="2573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2947295" y="1458731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2477" y="286"/>
                  </a:lnTo>
                  <a:cubicBezTo>
                    <a:pt x="2573" y="286"/>
                    <a:pt x="2620" y="215"/>
                    <a:pt x="2620" y="143"/>
                  </a:cubicBezTo>
                  <a:cubicBezTo>
                    <a:pt x="2620" y="48"/>
                    <a:pt x="2573" y="0"/>
                    <a:pt x="2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2947295" y="1482839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3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286"/>
                    <a:pt x="143" y="286"/>
                  </a:cubicBezTo>
                  <a:lnTo>
                    <a:pt x="2477" y="286"/>
                  </a:lnTo>
                  <a:cubicBezTo>
                    <a:pt x="2573" y="286"/>
                    <a:pt x="2620" y="239"/>
                    <a:pt x="2620" y="144"/>
                  </a:cubicBezTo>
                  <a:cubicBezTo>
                    <a:pt x="2620" y="72"/>
                    <a:pt x="2573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2920755" y="1605879"/>
              <a:ext cx="29781" cy="9691"/>
            </a:xfrm>
            <a:custGeom>
              <a:avLst/>
              <a:gdLst/>
              <a:ahLst/>
              <a:cxnLst/>
              <a:rect l="l" t="t" r="r" b="b"/>
              <a:pathLst>
                <a:path w="882" h="287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739" y="286"/>
                  </a:lnTo>
                  <a:cubicBezTo>
                    <a:pt x="810" y="286"/>
                    <a:pt x="882" y="215"/>
                    <a:pt x="882" y="143"/>
                  </a:cubicBezTo>
                  <a:cubicBezTo>
                    <a:pt x="882" y="48"/>
                    <a:pt x="810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2931223" y="1654905"/>
              <a:ext cx="9691" cy="20968"/>
            </a:xfrm>
            <a:custGeom>
              <a:avLst/>
              <a:gdLst/>
              <a:ahLst/>
              <a:cxnLst/>
              <a:rect l="l" t="t" r="r" b="b"/>
              <a:pathLst>
                <a:path w="287" h="621" extrusionOk="0">
                  <a:moveTo>
                    <a:pt x="143" y="1"/>
                  </a:moveTo>
                  <a:cubicBezTo>
                    <a:pt x="48" y="1"/>
                    <a:pt x="0" y="49"/>
                    <a:pt x="0" y="144"/>
                  </a:cubicBezTo>
                  <a:lnTo>
                    <a:pt x="0" y="453"/>
                  </a:lnTo>
                  <a:cubicBezTo>
                    <a:pt x="0" y="549"/>
                    <a:pt x="48" y="620"/>
                    <a:pt x="143" y="620"/>
                  </a:cubicBezTo>
                  <a:cubicBezTo>
                    <a:pt x="215" y="620"/>
                    <a:pt x="286" y="549"/>
                    <a:pt x="286" y="453"/>
                  </a:cubicBezTo>
                  <a:lnTo>
                    <a:pt x="286" y="144"/>
                  </a:lnTo>
                  <a:cubicBezTo>
                    <a:pt x="286" y="49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2769590" y="1377492"/>
              <a:ext cx="332923" cy="332957"/>
            </a:xfrm>
            <a:custGeom>
              <a:avLst/>
              <a:gdLst/>
              <a:ahLst/>
              <a:cxnLst/>
              <a:rect l="l" t="t" r="r" b="b"/>
              <a:pathLst>
                <a:path w="9860" h="9861" extrusionOk="0">
                  <a:moveTo>
                    <a:pt x="7193" y="7788"/>
                  </a:moveTo>
                  <a:lnTo>
                    <a:pt x="7193" y="7931"/>
                  </a:lnTo>
                  <a:lnTo>
                    <a:pt x="6812" y="7931"/>
                  </a:lnTo>
                  <a:lnTo>
                    <a:pt x="6812" y="7788"/>
                  </a:lnTo>
                  <a:close/>
                  <a:moveTo>
                    <a:pt x="8479" y="7788"/>
                  </a:moveTo>
                  <a:lnTo>
                    <a:pt x="8479" y="7931"/>
                  </a:lnTo>
                  <a:lnTo>
                    <a:pt x="8098" y="7931"/>
                  </a:lnTo>
                  <a:lnTo>
                    <a:pt x="8098" y="7788"/>
                  </a:lnTo>
                  <a:close/>
                  <a:moveTo>
                    <a:pt x="548" y="1"/>
                  </a:moveTo>
                  <a:cubicBezTo>
                    <a:pt x="239" y="1"/>
                    <a:pt x="1" y="239"/>
                    <a:pt x="1" y="549"/>
                  </a:cubicBezTo>
                  <a:lnTo>
                    <a:pt x="1" y="7217"/>
                  </a:lnTo>
                  <a:cubicBezTo>
                    <a:pt x="1" y="7526"/>
                    <a:pt x="239" y="7788"/>
                    <a:pt x="548" y="7788"/>
                  </a:cubicBezTo>
                  <a:lnTo>
                    <a:pt x="3763" y="7788"/>
                  </a:lnTo>
                  <a:cubicBezTo>
                    <a:pt x="3787" y="8384"/>
                    <a:pt x="3501" y="8979"/>
                    <a:pt x="2930" y="9574"/>
                  </a:cubicBezTo>
                  <a:lnTo>
                    <a:pt x="2334" y="9574"/>
                  </a:lnTo>
                  <a:cubicBezTo>
                    <a:pt x="2263" y="9574"/>
                    <a:pt x="2192" y="9646"/>
                    <a:pt x="2192" y="9717"/>
                  </a:cubicBezTo>
                  <a:cubicBezTo>
                    <a:pt x="2192" y="9789"/>
                    <a:pt x="2263" y="9860"/>
                    <a:pt x="2334" y="9860"/>
                  </a:cubicBezTo>
                  <a:lnTo>
                    <a:pt x="7502" y="9860"/>
                  </a:lnTo>
                  <a:cubicBezTo>
                    <a:pt x="7574" y="9860"/>
                    <a:pt x="7645" y="9789"/>
                    <a:pt x="7645" y="9717"/>
                  </a:cubicBezTo>
                  <a:cubicBezTo>
                    <a:pt x="7645" y="9646"/>
                    <a:pt x="7574" y="9574"/>
                    <a:pt x="7502" y="9574"/>
                  </a:cubicBezTo>
                  <a:lnTo>
                    <a:pt x="6907" y="9574"/>
                  </a:lnTo>
                  <a:cubicBezTo>
                    <a:pt x="6788" y="9455"/>
                    <a:pt x="6669" y="9336"/>
                    <a:pt x="6597" y="9217"/>
                  </a:cubicBezTo>
                  <a:cubicBezTo>
                    <a:pt x="6571" y="9178"/>
                    <a:pt x="6530" y="9160"/>
                    <a:pt x="6487" y="9160"/>
                  </a:cubicBezTo>
                  <a:cubicBezTo>
                    <a:pt x="6452" y="9160"/>
                    <a:pt x="6415" y="9172"/>
                    <a:pt x="6383" y="9193"/>
                  </a:cubicBezTo>
                  <a:cubicBezTo>
                    <a:pt x="6311" y="9241"/>
                    <a:pt x="6311" y="9336"/>
                    <a:pt x="6359" y="9384"/>
                  </a:cubicBezTo>
                  <a:cubicBezTo>
                    <a:pt x="6407" y="9455"/>
                    <a:pt x="6454" y="9503"/>
                    <a:pt x="6526" y="9574"/>
                  </a:cubicBezTo>
                  <a:lnTo>
                    <a:pt x="3335" y="9574"/>
                  </a:lnTo>
                  <a:cubicBezTo>
                    <a:pt x="3835" y="9003"/>
                    <a:pt x="4073" y="8384"/>
                    <a:pt x="4049" y="7788"/>
                  </a:cubicBezTo>
                  <a:lnTo>
                    <a:pt x="5788" y="7788"/>
                  </a:lnTo>
                  <a:cubicBezTo>
                    <a:pt x="5764" y="8146"/>
                    <a:pt x="5859" y="8503"/>
                    <a:pt x="6026" y="8860"/>
                  </a:cubicBezTo>
                  <a:cubicBezTo>
                    <a:pt x="6044" y="8914"/>
                    <a:pt x="6102" y="8940"/>
                    <a:pt x="6160" y="8940"/>
                  </a:cubicBezTo>
                  <a:cubicBezTo>
                    <a:pt x="6179" y="8940"/>
                    <a:pt x="6198" y="8937"/>
                    <a:pt x="6216" y="8931"/>
                  </a:cubicBezTo>
                  <a:cubicBezTo>
                    <a:pt x="6288" y="8884"/>
                    <a:pt x="6311" y="8788"/>
                    <a:pt x="6288" y="8717"/>
                  </a:cubicBezTo>
                  <a:cubicBezTo>
                    <a:pt x="6121" y="8407"/>
                    <a:pt x="6049" y="8098"/>
                    <a:pt x="6073" y="7788"/>
                  </a:cubicBezTo>
                  <a:lnTo>
                    <a:pt x="6526" y="7788"/>
                  </a:lnTo>
                  <a:lnTo>
                    <a:pt x="6526" y="7955"/>
                  </a:lnTo>
                  <a:cubicBezTo>
                    <a:pt x="6526" y="8122"/>
                    <a:pt x="6645" y="8241"/>
                    <a:pt x="6788" y="8241"/>
                  </a:cubicBezTo>
                  <a:lnTo>
                    <a:pt x="7216" y="8241"/>
                  </a:lnTo>
                  <a:cubicBezTo>
                    <a:pt x="7359" y="8241"/>
                    <a:pt x="7478" y="8122"/>
                    <a:pt x="7478" y="7955"/>
                  </a:cubicBezTo>
                  <a:lnTo>
                    <a:pt x="7478" y="7788"/>
                  </a:lnTo>
                  <a:lnTo>
                    <a:pt x="7812" y="7788"/>
                  </a:lnTo>
                  <a:lnTo>
                    <a:pt x="7812" y="7955"/>
                  </a:lnTo>
                  <a:cubicBezTo>
                    <a:pt x="7812" y="8122"/>
                    <a:pt x="7931" y="8241"/>
                    <a:pt x="8074" y="8241"/>
                  </a:cubicBezTo>
                  <a:lnTo>
                    <a:pt x="8502" y="8241"/>
                  </a:lnTo>
                  <a:cubicBezTo>
                    <a:pt x="8645" y="8241"/>
                    <a:pt x="8764" y="8122"/>
                    <a:pt x="8764" y="7955"/>
                  </a:cubicBezTo>
                  <a:lnTo>
                    <a:pt x="8764" y="7788"/>
                  </a:lnTo>
                  <a:lnTo>
                    <a:pt x="9288" y="7788"/>
                  </a:lnTo>
                  <a:cubicBezTo>
                    <a:pt x="9598" y="7788"/>
                    <a:pt x="9860" y="7526"/>
                    <a:pt x="9860" y="7217"/>
                  </a:cubicBezTo>
                  <a:lnTo>
                    <a:pt x="9860" y="573"/>
                  </a:lnTo>
                  <a:cubicBezTo>
                    <a:pt x="9860" y="239"/>
                    <a:pt x="9598" y="1"/>
                    <a:pt x="9288" y="1"/>
                  </a:cubicBezTo>
                  <a:lnTo>
                    <a:pt x="2334" y="1"/>
                  </a:lnTo>
                  <a:cubicBezTo>
                    <a:pt x="2263" y="1"/>
                    <a:pt x="2192" y="72"/>
                    <a:pt x="2192" y="144"/>
                  </a:cubicBezTo>
                  <a:cubicBezTo>
                    <a:pt x="2192" y="215"/>
                    <a:pt x="2263" y="287"/>
                    <a:pt x="2334" y="287"/>
                  </a:cubicBezTo>
                  <a:lnTo>
                    <a:pt x="9288" y="287"/>
                  </a:lnTo>
                  <a:cubicBezTo>
                    <a:pt x="9431" y="287"/>
                    <a:pt x="9574" y="406"/>
                    <a:pt x="9574" y="573"/>
                  </a:cubicBezTo>
                  <a:lnTo>
                    <a:pt x="9574" y="7217"/>
                  </a:lnTo>
                  <a:cubicBezTo>
                    <a:pt x="9574" y="7383"/>
                    <a:pt x="9431" y="7503"/>
                    <a:pt x="9288" y="7503"/>
                  </a:cubicBezTo>
                  <a:lnTo>
                    <a:pt x="548" y="7503"/>
                  </a:lnTo>
                  <a:cubicBezTo>
                    <a:pt x="405" y="7503"/>
                    <a:pt x="286" y="7383"/>
                    <a:pt x="286" y="7217"/>
                  </a:cubicBezTo>
                  <a:lnTo>
                    <a:pt x="286" y="573"/>
                  </a:lnTo>
                  <a:cubicBezTo>
                    <a:pt x="286" y="406"/>
                    <a:pt x="405" y="287"/>
                    <a:pt x="548" y="287"/>
                  </a:cubicBezTo>
                  <a:lnTo>
                    <a:pt x="1787" y="287"/>
                  </a:lnTo>
                  <a:cubicBezTo>
                    <a:pt x="1858" y="287"/>
                    <a:pt x="1930" y="215"/>
                    <a:pt x="1930" y="144"/>
                  </a:cubicBezTo>
                  <a:cubicBezTo>
                    <a:pt x="1930" y="72"/>
                    <a:pt x="1858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385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/>
          <p:nvPr/>
        </p:nvSpPr>
        <p:spPr>
          <a:xfrm flipH="1">
            <a:off x="2487856" y="1511155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359" name="Google Shape;359;p32"/>
          <p:cNvSpPr txBox="1">
            <a:spLocks noGrp="1"/>
          </p:cNvSpPr>
          <p:nvPr>
            <p:ph type="subTitle" idx="1"/>
          </p:nvPr>
        </p:nvSpPr>
        <p:spPr>
          <a:xfrm>
            <a:off x="857190" y="2575700"/>
            <a:ext cx="347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Productos</a:t>
            </a:r>
            <a:endParaRPr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subTitle" idx="2"/>
          </p:nvPr>
        </p:nvSpPr>
        <p:spPr>
          <a:xfrm>
            <a:off x="4812221" y="2575700"/>
            <a:ext cx="347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Influencia del </a:t>
            </a:r>
            <a:r>
              <a:rPr lang="es-ES" dirty="0" err="1"/>
              <a:t>covid</a:t>
            </a:r>
            <a:endParaRPr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subTitle" idx="3"/>
          </p:nvPr>
        </p:nvSpPr>
        <p:spPr>
          <a:xfrm>
            <a:off x="857175" y="3078489"/>
            <a:ext cx="3474600" cy="9144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Enorme diversidad de productos. Importante la buena gestión de almacén y stocks.</a:t>
            </a:r>
            <a:endParaRPr dirty="0"/>
          </a:p>
        </p:txBody>
      </p:sp>
      <p:sp>
        <p:nvSpPr>
          <p:cNvPr id="362" name="Google Shape;362;p32"/>
          <p:cNvSpPr txBox="1">
            <a:spLocks noGrp="1"/>
          </p:cNvSpPr>
          <p:nvPr>
            <p:ph type="subTitle" idx="4"/>
          </p:nvPr>
        </p:nvSpPr>
        <p:spPr>
          <a:xfrm>
            <a:off x="4812206" y="3078489"/>
            <a:ext cx="3474600" cy="914400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Mascarillas y tests, entre los productos más vendidos</a:t>
            </a:r>
            <a:endParaRPr dirty="0"/>
          </a:p>
        </p:txBody>
      </p:sp>
      <p:grpSp>
        <p:nvGrpSpPr>
          <p:cNvPr id="366" name="Google Shape;366;p32"/>
          <p:cNvGrpSpPr/>
          <p:nvPr/>
        </p:nvGrpSpPr>
        <p:grpSpPr>
          <a:xfrm>
            <a:off x="2335481" y="1661311"/>
            <a:ext cx="443960" cy="638846"/>
            <a:chOff x="2821858" y="2583645"/>
            <a:chExt cx="228386" cy="332923"/>
          </a:xfrm>
        </p:grpSpPr>
        <p:sp>
          <p:nvSpPr>
            <p:cNvPr id="367" name="Google Shape;367;p32"/>
            <p:cNvSpPr/>
            <p:nvPr/>
          </p:nvSpPr>
          <p:spPr>
            <a:xfrm>
              <a:off x="2872505" y="2598131"/>
              <a:ext cx="9691" cy="31368"/>
            </a:xfrm>
            <a:custGeom>
              <a:avLst/>
              <a:gdLst/>
              <a:ahLst/>
              <a:cxnLst/>
              <a:rect l="l" t="t" r="r" b="b"/>
              <a:pathLst>
                <a:path w="287" h="929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44" y="929"/>
                  </a:cubicBezTo>
                  <a:cubicBezTo>
                    <a:pt x="215" y="929"/>
                    <a:pt x="287" y="858"/>
                    <a:pt x="287" y="762"/>
                  </a:cubicBezTo>
                  <a:lnTo>
                    <a:pt x="287" y="143"/>
                  </a:lnTo>
                  <a:cubicBezTo>
                    <a:pt x="287" y="48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2891819" y="2598131"/>
              <a:ext cx="9691" cy="31368"/>
            </a:xfrm>
            <a:custGeom>
              <a:avLst/>
              <a:gdLst/>
              <a:ahLst/>
              <a:cxnLst/>
              <a:rect l="l" t="t" r="r" b="b"/>
              <a:pathLst>
                <a:path w="287" h="929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762"/>
                  </a:lnTo>
                  <a:cubicBezTo>
                    <a:pt x="0" y="858"/>
                    <a:pt x="72" y="929"/>
                    <a:pt x="143" y="929"/>
                  </a:cubicBezTo>
                  <a:cubicBezTo>
                    <a:pt x="239" y="929"/>
                    <a:pt x="286" y="858"/>
                    <a:pt x="286" y="762"/>
                  </a:cubicBezTo>
                  <a:lnTo>
                    <a:pt x="286" y="143"/>
                  </a:lnTo>
                  <a:cubicBezTo>
                    <a:pt x="286" y="48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2911099" y="2598131"/>
              <a:ext cx="10501" cy="31368"/>
            </a:xfrm>
            <a:custGeom>
              <a:avLst/>
              <a:gdLst/>
              <a:ahLst/>
              <a:cxnLst/>
              <a:rect l="l" t="t" r="r" b="b"/>
              <a:pathLst>
                <a:path w="311" h="929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lnTo>
                    <a:pt x="1" y="786"/>
                  </a:lnTo>
                  <a:cubicBezTo>
                    <a:pt x="1" y="858"/>
                    <a:pt x="72" y="929"/>
                    <a:pt x="144" y="929"/>
                  </a:cubicBezTo>
                  <a:cubicBezTo>
                    <a:pt x="239" y="929"/>
                    <a:pt x="311" y="858"/>
                    <a:pt x="311" y="786"/>
                  </a:cubicBezTo>
                  <a:lnTo>
                    <a:pt x="311" y="143"/>
                  </a:lnTo>
                  <a:cubicBezTo>
                    <a:pt x="311" y="48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2930412" y="2598131"/>
              <a:ext cx="10501" cy="31368"/>
            </a:xfrm>
            <a:custGeom>
              <a:avLst/>
              <a:gdLst/>
              <a:ahLst/>
              <a:cxnLst/>
              <a:rect l="l" t="t" r="r" b="b"/>
              <a:pathLst>
                <a:path w="311" h="929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786"/>
                  </a:lnTo>
                  <a:cubicBezTo>
                    <a:pt x="0" y="858"/>
                    <a:pt x="72" y="929"/>
                    <a:pt x="167" y="929"/>
                  </a:cubicBezTo>
                  <a:cubicBezTo>
                    <a:pt x="239" y="929"/>
                    <a:pt x="310" y="858"/>
                    <a:pt x="310" y="786"/>
                  </a:cubicBezTo>
                  <a:lnTo>
                    <a:pt x="310" y="143"/>
                  </a:lnTo>
                  <a:cubicBezTo>
                    <a:pt x="310" y="48"/>
                    <a:pt x="239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2950502" y="2598131"/>
              <a:ext cx="9691" cy="31368"/>
            </a:xfrm>
            <a:custGeom>
              <a:avLst/>
              <a:gdLst/>
              <a:ahLst/>
              <a:cxnLst/>
              <a:rect l="l" t="t" r="r" b="b"/>
              <a:pathLst>
                <a:path w="287" h="929" extrusionOk="0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lnTo>
                    <a:pt x="1" y="786"/>
                  </a:lnTo>
                  <a:cubicBezTo>
                    <a:pt x="1" y="858"/>
                    <a:pt x="48" y="929"/>
                    <a:pt x="144" y="929"/>
                  </a:cubicBezTo>
                  <a:cubicBezTo>
                    <a:pt x="215" y="929"/>
                    <a:pt x="287" y="858"/>
                    <a:pt x="287" y="786"/>
                  </a:cubicBezTo>
                  <a:lnTo>
                    <a:pt x="287" y="143"/>
                  </a:lnTo>
                  <a:cubicBezTo>
                    <a:pt x="287" y="48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2969816" y="2598131"/>
              <a:ext cx="9691" cy="31368"/>
            </a:xfrm>
            <a:custGeom>
              <a:avLst/>
              <a:gdLst/>
              <a:ahLst/>
              <a:cxnLst/>
              <a:rect l="l" t="t" r="r" b="b"/>
              <a:pathLst>
                <a:path w="287" h="929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786"/>
                  </a:lnTo>
                  <a:cubicBezTo>
                    <a:pt x="0" y="858"/>
                    <a:pt x="72" y="929"/>
                    <a:pt x="143" y="929"/>
                  </a:cubicBezTo>
                  <a:cubicBezTo>
                    <a:pt x="215" y="929"/>
                    <a:pt x="286" y="858"/>
                    <a:pt x="286" y="786"/>
                  </a:cubicBezTo>
                  <a:lnTo>
                    <a:pt x="286" y="143"/>
                  </a:lnTo>
                  <a:cubicBezTo>
                    <a:pt x="286" y="48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2989096" y="2598131"/>
              <a:ext cx="9691" cy="31368"/>
            </a:xfrm>
            <a:custGeom>
              <a:avLst/>
              <a:gdLst/>
              <a:ahLst/>
              <a:cxnLst/>
              <a:rect l="l" t="t" r="r" b="b"/>
              <a:pathLst>
                <a:path w="287" h="929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lnTo>
                    <a:pt x="1" y="786"/>
                  </a:lnTo>
                  <a:cubicBezTo>
                    <a:pt x="1" y="858"/>
                    <a:pt x="72" y="929"/>
                    <a:pt x="144" y="929"/>
                  </a:cubicBezTo>
                  <a:cubicBezTo>
                    <a:pt x="239" y="929"/>
                    <a:pt x="287" y="858"/>
                    <a:pt x="287" y="786"/>
                  </a:cubicBezTo>
                  <a:lnTo>
                    <a:pt x="287" y="143"/>
                  </a:lnTo>
                  <a:cubicBezTo>
                    <a:pt x="287" y="48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2870108" y="2742037"/>
              <a:ext cx="32988" cy="33022"/>
            </a:xfrm>
            <a:custGeom>
              <a:avLst/>
              <a:gdLst/>
              <a:ahLst/>
              <a:cxnLst/>
              <a:rect l="l" t="t" r="r" b="b"/>
              <a:pathLst>
                <a:path w="977" h="978" extrusionOk="0">
                  <a:moveTo>
                    <a:pt x="477" y="1"/>
                  </a:moveTo>
                  <a:cubicBezTo>
                    <a:pt x="405" y="1"/>
                    <a:pt x="334" y="72"/>
                    <a:pt x="334" y="144"/>
                  </a:cubicBezTo>
                  <a:lnTo>
                    <a:pt x="334" y="334"/>
                  </a:lnTo>
                  <a:lnTo>
                    <a:pt x="143" y="334"/>
                  </a:lnTo>
                  <a:cubicBezTo>
                    <a:pt x="48" y="334"/>
                    <a:pt x="0" y="406"/>
                    <a:pt x="0" y="501"/>
                  </a:cubicBezTo>
                  <a:cubicBezTo>
                    <a:pt x="0" y="573"/>
                    <a:pt x="48" y="644"/>
                    <a:pt x="143" y="644"/>
                  </a:cubicBezTo>
                  <a:lnTo>
                    <a:pt x="334" y="644"/>
                  </a:lnTo>
                  <a:lnTo>
                    <a:pt x="334" y="834"/>
                  </a:lnTo>
                  <a:cubicBezTo>
                    <a:pt x="334" y="906"/>
                    <a:pt x="405" y="977"/>
                    <a:pt x="477" y="977"/>
                  </a:cubicBezTo>
                  <a:cubicBezTo>
                    <a:pt x="548" y="977"/>
                    <a:pt x="620" y="906"/>
                    <a:pt x="620" y="834"/>
                  </a:cubicBezTo>
                  <a:lnTo>
                    <a:pt x="620" y="644"/>
                  </a:lnTo>
                  <a:lnTo>
                    <a:pt x="834" y="644"/>
                  </a:lnTo>
                  <a:cubicBezTo>
                    <a:pt x="905" y="644"/>
                    <a:pt x="977" y="573"/>
                    <a:pt x="977" y="501"/>
                  </a:cubicBezTo>
                  <a:cubicBezTo>
                    <a:pt x="977" y="406"/>
                    <a:pt x="905" y="334"/>
                    <a:pt x="834" y="334"/>
                  </a:cubicBezTo>
                  <a:lnTo>
                    <a:pt x="620" y="334"/>
                  </a:lnTo>
                  <a:lnTo>
                    <a:pt x="620" y="144"/>
                  </a:lnTo>
                  <a:cubicBezTo>
                    <a:pt x="620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2927205" y="2749297"/>
              <a:ext cx="77221" cy="10467"/>
            </a:xfrm>
            <a:custGeom>
              <a:avLst/>
              <a:gdLst/>
              <a:ahLst/>
              <a:cxnLst/>
              <a:rect l="l" t="t" r="r" b="b"/>
              <a:pathLst>
                <a:path w="2287" h="310" extrusionOk="0">
                  <a:moveTo>
                    <a:pt x="143" y="0"/>
                  </a:moveTo>
                  <a:cubicBezTo>
                    <a:pt x="48" y="0"/>
                    <a:pt x="0" y="72"/>
                    <a:pt x="0" y="167"/>
                  </a:cubicBezTo>
                  <a:cubicBezTo>
                    <a:pt x="0" y="238"/>
                    <a:pt x="48" y="310"/>
                    <a:pt x="143" y="310"/>
                  </a:cubicBezTo>
                  <a:lnTo>
                    <a:pt x="2144" y="310"/>
                  </a:lnTo>
                  <a:cubicBezTo>
                    <a:pt x="2239" y="310"/>
                    <a:pt x="2286" y="238"/>
                    <a:pt x="2286" y="167"/>
                  </a:cubicBezTo>
                  <a:cubicBezTo>
                    <a:pt x="2286" y="72"/>
                    <a:pt x="2215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940069" y="2770197"/>
              <a:ext cx="64356" cy="9691"/>
            </a:xfrm>
            <a:custGeom>
              <a:avLst/>
              <a:gdLst/>
              <a:ahLst/>
              <a:cxnLst/>
              <a:rect l="l" t="t" r="r" b="b"/>
              <a:pathLst>
                <a:path w="1906" h="287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1763" y="286"/>
                  </a:lnTo>
                  <a:cubicBezTo>
                    <a:pt x="1858" y="286"/>
                    <a:pt x="1905" y="215"/>
                    <a:pt x="1905" y="143"/>
                  </a:cubicBezTo>
                  <a:cubicBezTo>
                    <a:pt x="1905" y="48"/>
                    <a:pt x="1834" y="0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2952933" y="2790287"/>
              <a:ext cx="51492" cy="9691"/>
            </a:xfrm>
            <a:custGeom>
              <a:avLst/>
              <a:gdLst/>
              <a:ahLst/>
              <a:cxnLst/>
              <a:rect l="l" t="t" r="r" b="b"/>
              <a:pathLst>
                <a:path w="1525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39"/>
                    <a:pt x="72" y="287"/>
                    <a:pt x="143" y="287"/>
                  </a:cubicBezTo>
                  <a:lnTo>
                    <a:pt x="1382" y="287"/>
                  </a:lnTo>
                  <a:cubicBezTo>
                    <a:pt x="1477" y="287"/>
                    <a:pt x="1524" y="239"/>
                    <a:pt x="1524" y="144"/>
                  </a:cubicBezTo>
                  <a:cubicBezTo>
                    <a:pt x="1524" y="72"/>
                    <a:pt x="1453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2965798" y="2810411"/>
              <a:ext cx="38627" cy="10467"/>
            </a:xfrm>
            <a:custGeom>
              <a:avLst/>
              <a:gdLst/>
              <a:ahLst/>
              <a:cxnLst/>
              <a:rect l="l" t="t" r="r" b="b"/>
              <a:pathLst>
                <a:path w="1144" h="310" extrusionOk="0">
                  <a:moveTo>
                    <a:pt x="143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38"/>
                    <a:pt x="72" y="310"/>
                    <a:pt x="143" y="310"/>
                  </a:cubicBezTo>
                  <a:lnTo>
                    <a:pt x="1001" y="310"/>
                  </a:lnTo>
                  <a:cubicBezTo>
                    <a:pt x="1096" y="310"/>
                    <a:pt x="1143" y="238"/>
                    <a:pt x="1143" y="167"/>
                  </a:cubicBezTo>
                  <a:cubicBezTo>
                    <a:pt x="1143" y="72"/>
                    <a:pt x="1072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2904683" y="2686561"/>
              <a:ext cx="62735" cy="9691"/>
            </a:xfrm>
            <a:custGeom>
              <a:avLst/>
              <a:gdLst/>
              <a:ahLst/>
              <a:cxnLst/>
              <a:rect l="l" t="t" r="r" b="b"/>
              <a:pathLst>
                <a:path w="1858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287"/>
                    <a:pt x="143" y="287"/>
                  </a:cubicBezTo>
                  <a:lnTo>
                    <a:pt x="1715" y="287"/>
                  </a:lnTo>
                  <a:cubicBezTo>
                    <a:pt x="1787" y="287"/>
                    <a:pt x="1858" y="239"/>
                    <a:pt x="1858" y="144"/>
                  </a:cubicBezTo>
                  <a:cubicBezTo>
                    <a:pt x="1858" y="72"/>
                    <a:pt x="1787" y="1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2843569" y="2717118"/>
              <a:ext cx="184188" cy="135938"/>
            </a:xfrm>
            <a:custGeom>
              <a:avLst/>
              <a:gdLst/>
              <a:ahLst/>
              <a:cxnLst/>
              <a:rect l="l" t="t" r="r" b="b"/>
              <a:pathLst>
                <a:path w="5455" h="4026" extrusionOk="0">
                  <a:moveTo>
                    <a:pt x="2191" y="3097"/>
                  </a:moveTo>
                  <a:cubicBezTo>
                    <a:pt x="2287" y="3097"/>
                    <a:pt x="2358" y="3144"/>
                    <a:pt x="2430" y="3216"/>
                  </a:cubicBezTo>
                  <a:lnTo>
                    <a:pt x="2739" y="3740"/>
                  </a:lnTo>
                  <a:lnTo>
                    <a:pt x="286" y="3740"/>
                  </a:lnTo>
                  <a:lnTo>
                    <a:pt x="286" y="3097"/>
                  </a:lnTo>
                  <a:close/>
                  <a:moveTo>
                    <a:pt x="262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3740"/>
                  </a:lnTo>
                  <a:cubicBezTo>
                    <a:pt x="1" y="3906"/>
                    <a:pt x="120" y="4025"/>
                    <a:pt x="262" y="4025"/>
                  </a:cubicBezTo>
                  <a:lnTo>
                    <a:pt x="5192" y="4025"/>
                  </a:lnTo>
                  <a:cubicBezTo>
                    <a:pt x="5335" y="4025"/>
                    <a:pt x="5454" y="3906"/>
                    <a:pt x="5454" y="3740"/>
                  </a:cubicBezTo>
                  <a:lnTo>
                    <a:pt x="5454" y="2096"/>
                  </a:lnTo>
                  <a:cubicBezTo>
                    <a:pt x="5454" y="2025"/>
                    <a:pt x="5383" y="1953"/>
                    <a:pt x="5311" y="1953"/>
                  </a:cubicBezTo>
                  <a:cubicBezTo>
                    <a:pt x="5240" y="1953"/>
                    <a:pt x="5168" y="2025"/>
                    <a:pt x="5168" y="2096"/>
                  </a:cubicBezTo>
                  <a:lnTo>
                    <a:pt x="5168" y="3740"/>
                  </a:lnTo>
                  <a:lnTo>
                    <a:pt x="3073" y="3740"/>
                  </a:lnTo>
                  <a:lnTo>
                    <a:pt x="2668" y="3073"/>
                  </a:lnTo>
                  <a:cubicBezTo>
                    <a:pt x="2549" y="2906"/>
                    <a:pt x="2382" y="2811"/>
                    <a:pt x="2191" y="2811"/>
                  </a:cubicBezTo>
                  <a:lnTo>
                    <a:pt x="286" y="2811"/>
                  </a:lnTo>
                  <a:lnTo>
                    <a:pt x="286" y="286"/>
                  </a:lnTo>
                  <a:lnTo>
                    <a:pt x="5168" y="286"/>
                  </a:lnTo>
                  <a:lnTo>
                    <a:pt x="5168" y="1549"/>
                  </a:lnTo>
                  <a:cubicBezTo>
                    <a:pt x="5168" y="1620"/>
                    <a:pt x="5240" y="1692"/>
                    <a:pt x="5311" y="1692"/>
                  </a:cubicBezTo>
                  <a:cubicBezTo>
                    <a:pt x="5383" y="1692"/>
                    <a:pt x="5454" y="1620"/>
                    <a:pt x="5454" y="1549"/>
                  </a:cubicBezTo>
                  <a:lnTo>
                    <a:pt x="5454" y="263"/>
                  </a:lnTo>
                  <a:cubicBezTo>
                    <a:pt x="5454" y="120"/>
                    <a:pt x="5335" y="1"/>
                    <a:pt x="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2821858" y="2583645"/>
              <a:ext cx="228386" cy="332923"/>
            </a:xfrm>
            <a:custGeom>
              <a:avLst/>
              <a:gdLst/>
              <a:ahLst/>
              <a:cxnLst/>
              <a:rect l="l" t="t" r="r" b="b"/>
              <a:pathLst>
                <a:path w="6764" h="9860" extrusionOk="0">
                  <a:moveTo>
                    <a:pt x="4549" y="1763"/>
                  </a:moveTo>
                  <a:lnTo>
                    <a:pt x="4549" y="2072"/>
                  </a:lnTo>
                  <a:lnTo>
                    <a:pt x="2191" y="2072"/>
                  </a:lnTo>
                  <a:lnTo>
                    <a:pt x="2191" y="1763"/>
                  </a:lnTo>
                  <a:close/>
                  <a:moveTo>
                    <a:pt x="1382" y="1"/>
                  </a:moveTo>
                  <a:cubicBezTo>
                    <a:pt x="1120" y="1"/>
                    <a:pt x="929" y="191"/>
                    <a:pt x="929" y="429"/>
                  </a:cubicBezTo>
                  <a:lnTo>
                    <a:pt x="929" y="1334"/>
                  </a:lnTo>
                  <a:cubicBezTo>
                    <a:pt x="929" y="1572"/>
                    <a:pt x="1120" y="1763"/>
                    <a:pt x="1382" y="1763"/>
                  </a:cubicBezTo>
                  <a:lnTo>
                    <a:pt x="1906" y="1763"/>
                  </a:lnTo>
                  <a:lnTo>
                    <a:pt x="1906" y="2072"/>
                  </a:lnTo>
                  <a:lnTo>
                    <a:pt x="977" y="2072"/>
                  </a:lnTo>
                  <a:cubicBezTo>
                    <a:pt x="429" y="2072"/>
                    <a:pt x="1" y="2501"/>
                    <a:pt x="1" y="3049"/>
                  </a:cubicBezTo>
                  <a:lnTo>
                    <a:pt x="1" y="8883"/>
                  </a:lnTo>
                  <a:cubicBezTo>
                    <a:pt x="1" y="9431"/>
                    <a:pt x="429" y="9860"/>
                    <a:pt x="977" y="9860"/>
                  </a:cubicBezTo>
                  <a:lnTo>
                    <a:pt x="1501" y="9860"/>
                  </a:lnTo>
                  <a:cubicBezTo>
                    <a:pt x="1572" y="9860"/>
                    <a:pt x="1644" y="9788"/>
                    <a:pt x="1644" y="9717"/>
                  </a:cubicBezTo>
                  <a:cubicBezTo>
                    <a:pt x="1644" y="9645"/>
                    <a:pt x="1572" y="9574"/>
                    <a:pt x="1501" y="9574"/>
                  </a:cubicBezTo>
                  <a:lnTo>
                    <a:pt x="977" y="9574"/>
                  </a:lnTo>
                  <a:cubicBezTo>
                    <a:pt x="596" y="9574"/>
                    <a:pt x="286" y="9264"/>
                    <a:pt x="286" y="8883"/>
                  </a:cubicBezTo>
                  <a:lnTo>
                    <a:pt x="286" y="3049"/>
                  </a:lnTo>
                  <a:cubicBezTo>
                    <a:pt x="286" y="2668"/>
                    <a:pt x="596" y="2358"/>
                    <a:pt x="977" y="2358"/>
                  </a:cubicBezTo>
                  <a:lnTo>
                    <a:pt x="5787" y="2358"/>
                  </a:lnTo>
                  <a:cubicBezTo>
                    <a:pt x="6168" y="2358"/>
                    <a:pt x="6454" y="2668"/>
                    <a:pt x="6454" y="3049"/>
                  </a:cubicBezTo>
                  <a:lnTo>
                    <a:pt x="6454" y="8883"/>
                  </a:lnTo>
                  <a:cubicBezTo>
                    <a:pt x="6454" y="9264"/>
                    <a:pt x="6145" y="9574"/>
                    <a:pt x="5787" y="9574"/>
                  </a:cubicBezTo>
                  <a:lnTo>
                    <a:pt x="2049" y="9574"/>
                  </a:lnTo>
                  <a:cubicBezTo>
                    <a:pt x="1977" y="9574"/>
                    <a:pt x="1906" y="9645"/>
                    <a:pt x="1906" y="9717"/>
                  </a:cubicBezTo>
                  <a:cubicBezTo>
                    <a:pt x="1906" y="9788"/>
                    <a:pt x="1977" y="9860"/>
                    <a:pt x="2049" y="9860"/>
                  </a:cubicBezTo>
                  <a:lnTo>
                    <a:pt x="5787" y="9860"/>
                  </a:lnTo>
                  <a:cubicBezTo>
                    <a:pt x="6311" y="9860"/>
                    <a:pt x="6764" y="9431"/>
                    <a:pt x="6764" y="8883"/>
                  </a:cubicBezTo>
                  <a:lnTo>
                    <a:pt x="6764" y="3049"/>
                  </a:lnTo>
                  <a:cubicBezTo>
                    <a:pt x="6740" y="2501"/>
                    <a:pt x="6311" y="2072"/>
                    <a:pt x="5787" y="2072"/>
                  </a:cubicBezTo>
                  <a:lnTo>
                    <a:pt x="4835" y="2072"/>
                  </a:lnTo>
                  <a:lnTo>
                    <a:pt x="4835" y="1763"/>
                  </a:lnTo>
                  <a:lnTo>
                    <a:pt x="5383" y="1763"/>
                  </a:lnTo>
                  <a:cubicBezTo>
                    <a:pt x="5621" y="1763"/>
                    <a:pt x="5811" y="1572"/>
                    <a:pt x="5811" y="1334"/>
                  </a:cubicBezTo>
                  <a:lnTo>
                    <a:pt x="5811" y="429"/>
                  </a:lnTo>
                  <a:cubicBezTo>
                    <a:pt x="5811" y="191"/>
                    <a:pt x="5621" y="1"/>
                    <a:pt x="5383" y="1"/>
                  </a:cubicBezTo>
                  <a:lnTo>
                    <a:pt x="2977" y="1"/>
                  </a:lnTo>
                  <a:cubicBezTo>
                    <a:pt x="2906" y="1"/>
                    <a:pt x="2834" y="72"/>
                    <a:pt x="2834" y="143"/>
                  </a:cubicBezTo>
                  <a:cubicBezTo>
                    <a:pt x="2834" y="215"/>
                    <a:pt x="2906" y="286"/>
                    <a:pt x="2977" y="286"/>
                  </a:cubicBezTo>
                  <a:lnTo>
                    <a:pt x="5383" y="286"/>
                  </a:lnTo>
                  <a:cubicBezTo>
                    <a:pt x="5454" y="286"/>
                    <a:pt x="5525" y="358"/>
                    <a:pt x="5525" y="429"/>
                  </a:cubicBezTo>
                  <a:lnTo>
                    <a:pt x="5525" y="1334"/>
                  </a:lnTo>
                  <a:cubicBezTo>
                    <a:pt x="5525" y="1429"/>
                    <a:pt x="5454" y="1477"/>
                    <a:pt x="5383" y="1477"/>
                  </a:cubicBezTo>
                  <a:lnTo>
                    <a:pt x="1382" y="1477"/>
                  </a:lnTo>
                  <a:cubicBezTo>
                    <a:pt x="1287" y="1477"/>
                    <a:pt x="1215" y="1429"/>
                    <a:pt x="1215" y="1334"/>
                  </a:cubicBezTo>
                  <a:lnTo>
                    <a:pt x="1215" y="429"/>
                  </a:lnTo>
                  <a:cubicBezTo>
                    <a:pt x="1215" y="358"/>
                    <a:pt x="1287" y="286"/>
                    <a:pt x="1382" y="286"/>
                  </a:cubicBezTo>
                  <a:lnTo>
                    <a:pt x="2430" y="286"/>
                  </a:lnTo>
                  <a:cubicBezTo>
                    <a:pt x="2501" y="286"/>
                    <a:pt x="2572" y="215"/>
                    <a:pt x="2572" y="143"/>
                  </a:cubicBezTo>
                  <a:cubicBezTo>
                    <a:pt x="2572" y="72"/>
                    <a:pt x="2501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30;p34">
            <a:extLst>
              <a:ext uri="{FF2B5EF4-FFF2-40B4-BE49-F238E27FC236}">
                <a16:creationId xmlns:a16="http://schemas.microsoft.com/office/drawing/2014/main" id="{FCB803BA-0324-C643-FDDD-50030B300536}"/>
              </a:ext>
            </a:extLst>
          </p:cNvPr>
          <p:cNvSpPr/>
          <p:nvPr/>
        </p:nvSpPr>
        <p:spPr>
          <a:xfrm flipH="1">
            <a:off x="6410753" y="1511155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450;p34">
            <a:extLst>
              <a:ext uri="{FF2B5EF4-FFF2-40B4-BE49-F238E27FC236}">
                <a16:creationId xmlns:a16="http://schemas.microsoft.com/office/drawing/2014/main" id="{37754009-A334-4CF5-69C3-7D1EF4C19397}"/>
              </a:ext>
            </a:extLst>
          </p:cNvPr>
          <p:cNvGrpSpPr/>
          <p:nvPr/>
        </p:nvGrpSpPr>
        <p:grpSpPr>
          <a:xfrm>
            <a:off x="6364561" y="1660111"/>
            <a:ext cx="231527" cy="640011"/>
            <a:chOff x="4190421" y="3870193"/>
            <a:chExt cx="119055" cy="332923"/>
          </a:xfrm>
        </p:grpSpPr>
        <p:sp>
          <p:nvSpPr>
            <p:cNvPr id="4" name="Google Shape;451;p34">
              <a:extLst>
                <a:ext uri="{FF2B5EF4-FFF2-40B4-BE49-F238E27FC236}">
                  <a16:creationId xmlns:a16="http://schemas.microsoft.com/office/drawing/2014/main" id="{DB89C715-FDC7-FE41-A0F6-45149B44FB65}"/>
                </a:ext>
              </a:extLst>
            </p:cNvPr>
            <p:cNvSpPr/>
            <p:nvPr/>
          </p:nvSpPr>
          <p:spPr>
            <a:xfrm>
              <a:off x="4236274" y="3936136"/>
              <a:ext cx="27350" cy="38627"/>
            </a:xfrm>
            <a:custGeom>
              <a:avLst/>
              <a:gdLst/>
              <a:ahLst/>
              <a:cxnLst/>
              <a:rect l="l" t="t" r="r" b="b"/>
              <a:pathLst>
                <a:path w="810" h="1144" extrusionOk="0">
                  <a:moveTo>
                    <a:pt x="405" y="286"/>
                  </a:moveTo>
                  <a:cubicBezTo>
                    <a:pt x="453" y="286"/>
                    <a:pt x="524" y="405"/>
                    <a:pt x="524" y="572"/>
                  </a:cubicBezTo>
                  <a:cubicBezTo>
                    <a:pt x="524" y="739"/>
                    <a:pt x="453" y="858"/>
                    <a:pt x="405" y="858"/>
                  </a:cubicBezTo>
                  <a:cubicBezTo>
                    <a:pt x="381" y="858"/>
                    <a:pt x="286" y="739"/>
                    <a:pt x="286" y="572"/>
                  </a:cubicBezTo>
                  <a:cubicBezTo>
                    <a:pt x="286" y="405"/>
                    <a:pt x="381" y="286"/>
                    <a:pt x="405" y="286"/>
                  </a:cubicBezTo>
                  <a:close/>
                  <a:moveTo>
                    <a:pt x="405" y="0"/>
                  </a:moveTo>
                  <a:cubicBezTo>
                    <a:pt x="191" y="0"/>
                    <a:pt x="0" y="262"/>
                    <a:pt x="0" y="572"/>
                  </a:cubicBezTo>
                  <a:cubicBezTo>
                    <a:pt x="0" y="905"/>
                    <a:pt x="191" y="1143"/>
                    <a:pt x="405" y="1143"/>
                  </a:cubicBezTo>
                  <a:cubicBezTo>
                    <a:pt x="643" y="1143"/>
                    <a:pt x="810" y="905"/>
                    <a:pt x="810" y="572"/>
                  </a:cubicBezTo>
                  <a:cubicBezTo>
                    <a:pt x="810" y="262"/>
                    <a:pt x="643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2;p34">
              <a:extLst>
                <a:ext uri="{FF2B5EF4-FFF2-40B4-BE49-F238E27FC236}">
                  <a16:creationId xmlns:a16="http://schemas.microsoft.com/office/drawing/2014/main" id="{3DAC978F-380D-6468-A87C-F7FD60E1BA90}"/>
                </a:ext>
              </a:extLst>
            </p:cNvPr>
            <p:cNvSpPr/>
            <p:nvPr/>
          </p:nvSpPr>
          <p:spPr>
            <a:xfrm>
              <a:off x="4240292" y="4012513"/>
              <a:ext cx="20124" cy="9691"/>
            </a:xfrm>
            <a:custGeom>
              <a:avLst/>
              <a:gdLst/>
              <a:ahLst/>
              <a:cxnLst/>
              <a:rect l="l" t="t" r="r" b="b"/>
              <a:pathLst>
                <a:path w="596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286"/>
                    <a:pt x="143" y="286"/>
                  </a:cubicBezTo>
                  <a:lnTo>
                    <a:pt x="453" y="286"/>
                  </a:lnTo>
                  <a:cubicBezTo>
                    <a:pt x="524" y="286"/>
                    <a:pt x="596" y="215"/>
                    <a:pt x="596" y="144"/>
                  </a:cubicBezTo>
                  <a:cubicBezTo>
                    <a:pt x="596" y="72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3;p34">
              <a:extLst>
                <a:ext uri="{FF2B5EF4-FFF2-40B4-BE49-F238E27FC236}">
                  <a16:creationId xmlns:a16="http://schemas.microsoft.com/office/drawing/2014/main" id="{C6A15DAB-C98E-FFE2-D22B-6BA9648545B8}"/>
                </a:ext>
              </a:extLst>
            </p:cNvPr>
            <p:cNvSpPr/>
            <p:nvPr/>
          </p:nvSpPr>
          <p:spPr>
            <a:xfrm>
              <a:off x="4240292" y="4026998"/>
              <a:ext cx="20124" cy="9691"/>
            </a:xfrm>
            <a:custGeom>
              <a:avLst/>
              <a:gdLst/>
              <a:ahLst/>
              <a:cxnLst/>
              <a:rect l="l" t="t" r="r" b="b"/>
              <a:pathLst>
                <a:path w="596" h="287" extrusionOk="0">
                  <a:moveTo>
                    <a:pt x="143" y="0"/>
                  </a:moveTo>
                  <a:cubicBezTo>
                    <a:pt x="48" y="0"/>
                    <a:pt x="0" y="72"/>
                    <a:pt x="0" y="143"/>
                  </a:cubicBezTo>
                  <a:cubicBezTo>
                    <a:pt x="0" y="238"/>
                    <a:pt x="48" y="286"/>
                    <a:pt x="143" y="286"/>
                  </a:cubicBezTo>
                  <a:lnTo>
                    <a:pt x="453" y="286"/>
                  </a:lnTo>
                  <a:cubicBezTo>
                    <a:pt x="524" y="286"/>
                    <a:pt x="596" y="215"/>
                    <a:pt x="596" y="143"/>
                  </a:cubicBezTo>
                  <a:cubicBezTo>
                    <a:pt x="596" y="72"/>
                    <a:pt x="524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4;p34">
              <a:extLst>
                <a:ext uri="{FF2B5EF4-FFF2-40B4-BE49-F238E27FC236}">
                  <a16:creationId xmlns:a16="http://schemas.microsoft.com/office/drawing/2014/main" id="{25EF6678-44DD-B6A8-96CF-EDDB9A37086E}"/>
                </a:ext>
              </a:extLst>
            </p:cNvPr>
            <p:cNvSpPr/>
            <p:nvPr/>
          </p:nvSpPr>
          <p:spPr>
            <a:xfrm>
              <a:off x="4240292" y="4041449"/>
              <a:ext cx="20124" cy="9691"/>
            </a:xfrm>
            <a:custGeom>
              <a:avLst/>
              <a:gdLst/>
              <a:ahLst/>
              <a:cxnLst/>
              <a:rect l="l" t="t" r="r" b="b"/>
              <a:pathLst>
                <a:path w="596" h="287" extrusionOk="0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15"/>
                    <a:pt x="48" y="287"/>
                    <a:pt x="143" y="287"/>
                  </a:cubicBezTo>
                  <a:lnTo>
                    <a:pt x="453" y="287"/>
                  </a:lnTo>
                  <a:cubicBezTo>
                    <a:pt x="524" y="287"/>
                    <a:pt x="596" y="215"/>
                    <a:pt x="596" y="144"/>
                  </a:cubicBezTo>
                  <a:cubicBezTo>
                    <a:pt x="596" y="72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5;p34">
              <a:extLst>
                <a:ext uri="{FF2B5EF4-FFF2-40B4-BE49-F238E27FC236}">
                  <a16:creationId xmlns:a16="http://schemas.microsoft.com/office/drawing/2014/main" id="{B378E1BC-0DE5-EF44-2C42-BCDE0E8A1EA7}"/>
                </a:ext>
              </a:extLst>
            </p:cNvPr>
            <p:cNvSpPr/>
            <p:nvPr/>
          </p:nvSpPr>
          <p:spPr>
            <a:xfrm>
              <a:off x="4224996" y="3995630"/>
              <a:ext cx="49905" cy="72392"/>
            </a:xfrm>
            <a:custGeom>
              <a:avLst/>
              <a:gdLst/>
              <a:ahLst/>
              <a:cxnLst/>
              <a:rect l="l" t="t" r="r" b="b"/>
              <a:pathLst>
                <a:path w="1478" h="2144" extrusionOk="0">
                  <a:moveTo>
                    <a:pt x="239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810"/>
                  </a:lnTo>
                  <a:cubicBezTo>
                    <a:pt x="1" y="882"/>
                    <a:pt x="72" y="953"/>
                    <a:pt x="144" y="953"/>
                  </a:cubicBezTo>
                  <a:cubicBezTo>
                    <a:pt x="239" y="953"/>
                    <a:pt x="287" y="882"/>
                    <a:pt x="287" y="810"/>
                  </a:cubicBezTo>
                  <a:lnTo>
                    <a:pt x="287" y="286"/>
                  </a:lnTo>
                  <a:lnTo>
                    <a:pt x="1192" y="286"/>
                  </a:lnTo>
                  <a:lnTo>
                    <a:pt x="1192" y="1858"/>
                  </a:lnTo>
                  <a:lnTo>
                    <a:pt x="287" y="1858"/>
                  </a:lnTo>
                  <a:lnTo>
                    <a:pt x="287" y="1358"/>
                  </a:lnTo>
                  <a:cubicBezTo>
                    <a:pt x="287" y="1287"/>
                    <a:pt x="239" y="1215"/>
                    <a:pt x="144" y="1215"/>
                  </a:cubicBezTo>
                  <a:cubicBezTo>
                    <a:pt x="72" y="1215"/>
                    <a:pt x="1" y="1287"/>
                    <a:pt x="1" y="1358"/>
                  </a:cubicBezTo>
                  <a:lnTo>
                    <a:pt x="1" y="1930"/>
                  </a:lnTo>
                  <a:cubicBezTo>
                    <a:pt x="1" y="2049"/>
                    <a:pt x="96" y="2144"/>
                    <a:pt x="239" y="2144"/>
                  </a:cubicBezTo>
                  <a:lnTo>
                    <a:pt x="1263" y="2144"/>
                  </a:lnTo>
                  <a:cubicBezTo>
                    <a:pt x="1382" y="2144"/>
                    <a:pt x="1477" y="2049"/>
                    <a:pt x="1477" y="1930"/>
                  </a:cubicBezTo>
                  <a:lnTo>
                    <a:pt x="1477" y="239"/>
                  </a:lnTo>
                  <a:cubicBezTo>
                    <a:pt x="1477" y="120"/>
                    <a:pt x="1382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6;p34">
              <a:extLst>
                <a:ext uri="{FF2B5EF4-FFF2-40B4-BE49-F238E27FC236}">
                  <a16:creationId xmlns:a16="http://schemas.microsoft.com/office/drawing/2014/main" id="{3500016A-9C68-5B58-67EA-1F472E61FB93}"/>
                </a:ext>
              </a:extLst>
            </p:cNvPr>
            <p:cNvSpPr/>
            <p:nvPr/>
          </p:nvSpPr>
          <p:spPr>
            <a:xfrm>
              <a:off x="4190421" y="3870193"/>
              <a:ext cx="119055" cy="332923"/>
            </a:xfrm>
            <a:custGeom>
              <a:avLst/>
              <a:gdLst/>
              <a:ahLst/>
              <a:cxnLst/>
              <a:rect l="l" t="t" r="r" b="b"/>
              <a:pathLst>
                <a:path w="3526" h="9860" extrusionOk="0">
                  <a:moveTo>
                    <a:pt x="2263" y="9002"/>
                  </a:moveTo>
                  <a:lnTo>
                    <a:pt x="2263" y="9360"/>
                  </a:lnTo>
                  <a:cubicBezTo>
                    <a:pt x="2263" y="9479"/>
                    <a:pt x="2168" y="9574"/>
                    <a:pt x="2049" y="9574"/>
                  </a:cubicBezTo>
                  <a:lnTo>
                    <a:pt x="1477" y="9574"/>
                  </a:lnTo>
                  <a:cubicBezTo>
                    <a:pt x="1358" y="9574"/>
                    <a:pt x="1263" y="9479"/>
                    <a:pt x="1263" y="9360"/>
                  </a:cubicBezTo>
                  <a:lnTo>
                    <a:pt x="1263" y="9002"/>
                  </a:lnTo>
                  <a:close/>
                  <a:moveTo>
                    <a:pt x="1382" y="1"/>
                  </a:moveTo>
                  <a:cubicBezTo>
                    <a:pt x="1311" y="1"/>
                    <a:pt x="1239" y="72"/>
                    <a:pt x="1239" y="143"/>
                  </a:cubicBezTo>
                  <a:cubicBezTo>
                    <a:pt x="1239" y="215"/>
                    <a:pt x="1311" y="286"/>
                    <a:pt x="1382" y="286"/>
                  </a:cubicBezTo>
                  <a:lnTo>
                    <a:pt x="2263" y="286"/>
                  </a:lnTo>
                  <a:cubicBezTo>
                    <a:pt x="2811" y="286"/>
                    <a:pt x="3240" y="739"/>
                    <a:pt x="3240" y="1263"/>
                  </a:cubicBezTo>
                  <a:lnTo>
                    <a:pt x="3240" y="2120"/>
                  </a:lnTo>
                  <a:lnTo>
                    <a:pt x="2787" y="2120"/>
                  </a:lnTo>
                  <a:cubicBezTo>
                    <a:pt x="2644" y="2120"/>
                    <a:pt x="2525" y="2001"/>
                    <a:pt x="2525" y="1858"/>
                  </a:cubicBezTo>
                  <a:cubicBezTo>
                    <a:pt x="2525" y="1572"/>
                    <a:pt x="2287" y="1334"/>
                    <a:pt x="2001" y="1334"/>
                  </a:cubicBezTo>
                  <a:lnTo>
                    <a:pt x="1525" y="1334"/>
                  </a:lnTo>
                  <a:cubicBezTo>
                    <a:pt x="1239" y="1334"/>
                    <a:pt x="1001" y="1572"/>
                    <a:pt x="1001" y="1858"/>
                  </a:cubicBezTo>
                  <a:cubicBezTo>
                    <a:pt x="1001" y="2001"/>
                    <a:pt x="882" y="2120"/>
                    <a:pt x="763" y="2120"/>
                  </a:cubicBezTo>
                  <a:lnTo>
                    <a:pt x="287" y="2120"/>
                  </a:lnTo>
                  <a:lnTo>
                    <a:pt x="287" y="1263"/>
                  </a:lnTo>
                  <a:cubicBezTo>
                    <a:pt x="287" y="882"/>
                    <a:pt x="501" y="548"/>
                    <a:pt x="858" y="382"/>
                  </a:cubicBezTo>
                  <a:cubicBezTo>
                    <a:pt x="930" y="358"/>
                    <a:pt x="953" y="262"/>
                    <a:pt x="930" y="191"/>
                  </a:cubicBezTo>
                  <a:cubicBezTo>
                    <a:pt x="912" y="137"/>
                    <a:pt x="854" y="111"/>
                    <a:pt x="796" y="111"/>
                  </a:cubicBezTo>
                  <a:cubicBezTo>
                    <a:pt x="776" y="111"/>
                    <a:pt x="757" y="114"/>
                    <a:pt x="739" y="120"/>
                  </a:cubicBezTo>
                  <a:cubicBezTo>
                    <a:pt x="287" y="334"/>
                    <a:pt x="1" y="786"/>
                    <a:pt x="1" y="1263"/>
                  </a:cubicBezTo>
                  <a:lnTo>
                    <a:pt x="1" y="4668"/>
                  </a:lnTo>
                  <a:cubicBezTo>
                    <a:pt x="1" y="5240"/>
                    <a:pt x="191" y="5787"/>
                    <a:pt x="525" y="6264"/>
                  </a:cubicBezTo>
                  <a:cubicBezTo>
                    <a:pt x="834" y="6692"/>
                    <a:pt x="977" y="7169"/>
                    <a:pt x="977" y="7693"/>
                  </a:cubicBezTo>
                  <a:lnTo>
                    <a:pt x="977" y="9383"/>
                  </a:lnTo>
                  <a:cubicBezTo>
                    <a:pt x="977" y="9645"/>
                    <a:pt x="1192" y="9860"/>
                    <a:pt x="1477" y="9860"/>
                  </a:cubicBezTo>
                  <a:lnTo>
                    <a:pt x="2049" y="9860"/>
                  </a:lnTo>
                  <a:cubicBezTo>
                    <a:pt x="2335" y="9860"/>
                    <a:pt x="2549" y="9645"/>
                    <a:pt x="2549" y="9383"/>
                  </a:cubicBezTo>
                  <a:lnTo>
                    <a:pt x="2549" y="8169"/>
                  </a:lnTo>
                  <a:cubicBezTo>
                    <a:pt x="2549" y="8097"/>
                    <a:pt x="2477" y="8026"/>
                    <a:pt x="2406" y="8026"/>
                  </a:cubicBezTo>
                  <a:cubicBezTo>
                    <a:pt x="2311" y="8026"/>
                    <a:pt x="2263" y="8097"/>
                    <a:pt x="2263" y="8169"/>
                  </a:cubicBezTo>
                  <a:lnTo>
                    <a:pt x="2263" y="8740"/>
                  </a:lnTo>
                  <a:lnTo>
                    <a:pt x="1263" y="8740"/>
                  </a:lnTo>
                  <a:lnTo>
                    <a:pt x="1263" y="7693"/>
                  </a:lnTo>
                  <a:cubicBezTo>
                    <a:pt x="1263" y="7121"/>
                    <a:pt x="1096" y="6549"/>
                    <a:pt x="763" y="6097"/>
                  </a:cubicBezTo>
                  <a:cubicBezTo>
                    <a:pt x="453" y="5668"/>
                    <a:pt x="287" y="5192"/>
                    <a:pt x="287" y="4668"/>
                  </a:cubicBezTo>
                  <a:lnTo>
                    <a:pt x="287" y="2406"/>
                  </a:lnTo>
                  <a:lnTo>
                    <a:pt x="763" y="2406"/>
                  </a:lnTo>
                  <a:cubicBezTo>
                    <a:pt x="1049" y="2406"/>
                    <a:pt x="1287" y="2168"/>
                    <a:pt x="1287" y="1858"/>
                  </a:cubicBezTo>
                  <a:cubicBezTo>
                    <a:pt x="1287" y="1739"/>
                    <a:pt x="1406" y="1620"/>
                    <a:pt x="1525" y="1620"/>
                  </a:cubicBezTo>
                  <a:lnTo>
                    <a:pt x="2001" y="1620"/>
                  </a:lnTo>
                  <a:cubicBezTo>
                    <a:pt x="2144" y="1620"/>
                    <a:pt x="2239" y="1739"/>
                    <a:pt x="2239" y="1858"/>
                  </a:cubicBezTo>
                  <a:cubicBezTo>
                    <a:pt x="2239" y="2168"/>
                    <a:pt x="2477" y="2406"/>
                    <a:pt x="2787" y="2406"/>
                  </a:cubicBezTo>
                  <a:lnTo>
                    <a:pt x="3240" y="2406"/>
                  </a:lnTo>
                  <a:lnTo>
                    <a:pt x="3240" y="4668"/>
                  </a:lnTo>
                  <a:cubicBezTo>
                    <a:pt x="3240" y="5192"/>
                    <a:pt x="3097" y="5668"/>
                    <a:pt x="2787" y="6097"/>
                  </a:cubicBezTo>
                  <a:cubicBezTo>
                    <a:pt x="2454" y="6526"/>
                    <a:pt x="2287" y="7050"/>
                    <a:pt x="2263" y="7597"/>
                  </a:cubicBezTo>
                  <a:cubicBezTo>
                    <a:pt x="2263" y="7669"/>
                    <a:pt x="2311" y="7740"/>
                    <a:pt x="2406" y="7740"/>
                  </a:cubicBezTo>
                  <a:cubicBezTo>
                    <a:pt x="2477" y="7740"/>
                    <a:pt x="2549" y="7693"/>
                    <a:pt x="2549" y="7597"/>
                  </a:cubicBezTo>
                  <a:cubicBezTo>
                    <a:pt x="2573" y="7121"/>
                    <a:pt x="2716" y="6669"/>
                    <a:pt x="3025" y="6264"/>
                  </a:cubicBezTo>
                  <a:cubicBezTo>
                    <a:pt x="3359" y="5787"/>
                    <a:pt x="3525" y="5240"/>
                    <a:pt x="3525" y="4668"/>
                  </a:cubicBezTo>
                  <a:lnTo>
                    <a:pt x="3525" y="1263"/>
                  </a:lnTo>
                  <a:cubicBezTo>
                    <a:pt x="3525" y="572"/>
                    <a:pt x="2978" y="1"/>
                    <a:pt x="2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7;p34">
              <a:extLst>
                <a:ext uri="{FF2B5EF4-FFF2-40B4-BE49-F238E27FC236}">
                  <a16:creationId xmlns:a16="http://schemas.microsoft.com/office/drawing/2014/main" id="{A7805EC0-4A81-437A-A560-34352DA6796B}"/>
                </a:ext>
              </a:extLst>
            </p:cNvPr>
            <p:cNvSpPr/>
            <p:nvPr/>
          </p:nvSpPr>
          <p:spPr>
            <a:xfrm>
              <a:off x="4222599" y="3893525"/>
              <a:ext cx="54699" cy="9657"/>
            </a:xfrm>
            <a:custGeom>
              <a:avLst/>
              <a:gdLst/>
              <a:ahLst/>
              <a:cxnLst/>
              <a:rect l="l" t="t" r="r" b="b"/>
              <a:pathLst>
                <a:path w="1620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38"/>
                    <a:pt x="72" y="286"/>
                    <a:pt x="143" y="286"/>
                  </a:cubicBezTo>
                  <a:lnTo>
                    <a:pt x="1477" y="286"/>
                  </a:lnTo>
                  <a:cubicBezTo>
                    <a:pt x="1572" y="286"/>
                    <a:pt x="1620" y="238"/>
                    <a:pt x="1620" y="143"/>
                  </a:cubicBezTo>
                  <a:cubicBezTo>
                    <a:pt x="1620" y="72"/>
                    <a:pt x="1572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6"/>
          <p:cNvSpPr txBox="1"/>
          <p:nvPr/>
        </p:nvSpPr>
        <p:spPr>
          <a:xfrm>
            <a:off x="2387700" y="4420500"/>
            <a:ext cx="43686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Please keep this slide for attribution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59" name="Google Shape;859;p46"/>
          <p:cNvSpPr/>
          <p:nvPr/>
        </p:nvSpPr>
        <p:spPr>
          <a:xfrm flipH="1">
            <a:off x="-103" y="0"/>
            <a:ext cx="2146977" cy="2146219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6"/>
          <p:cNvSpPr txBox="1">
            <a:spLocks noGrp="1"/>
          </p:cNvSpPr>
          <p:nvPr>
            <p:ph type="ctrTitle"/>
          </p:nvPr>
        </p:nvSpPr>
        <p:spPr>
          <a:xfrm>
            <a:off x="1461103" y="75309"/>
            <a:ext cx="6212100" cy="9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66FDA14-06DC-2D60-7AD0-FA4D59757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 flipH="1">
            <a:off x="7364268" y="2357475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Definición del proyecto</a:t>
            </a:r>
            <a:endParaRPr sz="3200" dirty="0"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3" name="Google Shape;283;p29"/>
          <p:cNvSpPr/>
          <p:nvPr/>
        </p:nvSpPr>
        <p:spPr>
          <a:xfrm>
            <a:off x="6810740" y="2206700"/>
            <a:ext cx="1246200" cy="115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7197632" y="2509879"/>
            <a:ext cx="472442" cy="548624"/>
            <a:chOff x="1431584" y="1970135"/>
            <a:chExt cx="283052" cy="333733"/>
          </a:xfrm>
        </p:grpSpPr>
        <p:sp>
          <p:nvSpPr>
            <p:cNvPr id="285" name="Google Shape;285;p29"/>
            <p:cNvSpPr/>
            <p:nvPr/>
          </p:nvSpPr>
          <p:spPr>
            <a:xfrm>
              <a:off x="1653521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66" y="1"/>
                  </a:moveTo>
                  <a:cubicBezTo>
                    <a:pt x="126" y="1"/>
                    <a:pt x="87" y="18"/>
                    <a:pt x="48" y="58"/>
                  </a:cubicBezTo>
                  <a:cubicBezTo>
                    <a:pt x="0" y="105"/>
                    <a:pt x="0" y="201"/>
                    <a:pt x="72" y="248"/>
                  </a:cubicBezTo>
                  <a:lnTo>
                    <a:pt x="286" y="439"/>
                  </a:lnTo>
                  <a:cubicBezTo>
                    <a:pt x="310" y="486"/>
                    <a:pt x="357" y="486"/>
                    <a:pt x="381" y="486"/>
                  </a:cubicBezTo>
                  <a:cubicBezTo>
                    <a:pt x="429" y="486"/>
                    <a:pt x="453" y="486"/>
                    <a:pt x="476" y="439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88" y="18"/>
                    <a:pt x="648" y="1"/>
                    <a:pt x="604" y="1"/>
                  </a:cubicBezTo>
                  <a:cubicBezTo>
                    <a:pt x="569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466970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58" y="1"/>
                  </a:moveTo>
                  <a:cubicBezTo>
                    <a:pt x="115" y="1"/>
                    <a:pt x="74" y="18"/>
                    <a:pt x="48" y="58"/>
                  </a:cubicBezTo>
                  <a:cubicBezTo>
                    <a:pt x="0" y="105"/>
                    <a:pt x="0" y="201"/>
                    <a:pt x="48" y="248"/>
                  </a:cubicBezTo>
                  <a:lnTo>
                    <a:pt x="286" y="463"/>
                  </a:lnTo>
                  <a:cubicBezTo>
                    <a:pt x="310" y="486"/>
                    <a:pt x="334" y="486"/>
                    <a:pt x="381" y="486"/>
                  </a:cubicBezTo>
                  <a:cubicBezTo>
                    <a:pt x="405" y="486"/>
                    <a:pt x="453" y="486"/>
                    <a:pt x="476" y="463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75" y="18"/>
                    <a:pt x="636" y="1"/>
                    <a:pt x="597" y="1"/>
                  </a:cubicBezTo>
                  <a:cubicBezTo>
                    <a:pt x="564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517617" y="1986208"/>
              <a:ext cx="110986" cy="41024"/>
            </a:xfrm>
            <a:custGeom>
              <a:avLst/>
              <a:gdLst/>
              <a:ahLst/>
              <a:cxnLst/>
              <a:rect l="l" t="t" r="r" b="b"/>
              <a:pathLst>
                <a:path w="3287" h="1215" extrusionOk="0">
                  <a:moveTo>
                    <a:pt x="1667" y="286"/>
                  </a:moveTo>
                  <a:cubicBezTo>
                    <a:pt x="1763" y="286"/>
                    <a:pt x="1834" y="334"/>
                    <a:pt x="1858" y="429"/>
                  </a:cubicBezTo>
                  <a:cubicBezTo>
                    <a:pt x="1906" y="572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2" y="572"/>
                    <a:pt x="1429" y="429"/>
                  </a:cubicBezTo>
                  <a:cubicBezTo>
                    <a:pt x="1453" y="358"/>
                    <a:pt x="1525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15" y="143"/>
                    <a:pt x="1167" y="334"/>
                  </a:cubicBezTo>
                  <a:cubicBezTo>
                    <a:pt x="1144" y="358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67" y="405"/>
                    <a:pt x="0" y="572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096" y="1215"/>
                    <a:pt x="3287" y="1024"/>
                    <a:pt x="3287" y="810"/>
                  </a:cubicBezTo>
                  <a:cubicBezTo>
                    <a:pt x="3287" y="572"/>
                    <a:pt x="3096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4" y="381"/>
                    <a:pt x="2120" y="334"/>
                  </a:cubicBezTo>
                  <a:cubicBezTo>
                    <a:pt x="2048" y="143"/>
                    <a:pt x="1858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431584" y="1970135"/>
              <a:ext cx="283052" cy="333733"/>
            </a:xfrm>
            <a:custGeom>
              <a:avLst/>
              <a:gdLst/>
              <a:ahLst/>
              <a:cxnLst/>
              <a:rect l="l" t="t" r="r" b="b"/>
              <a:pathLst>
                <a:path w="8383" h="9884" extrusionOk="0">
                  <a:moveTo>
                    <a:pt x="2001" y="9073"/>
                  </a:moveTo>
                  <a:cubicBezTo>
                    <a:pt x="2144" y="9073"/>
                    <a:pt x="2263" y="9169"/>
                    <a:pt x="2334" y="9288"/>
                  </a:cubicBezTo>
                  <a:lnTo>
                    <a:pt x="2453" y="9574"/>
                  </a:lnTo>
                  <a:lnTo>
                    <a:pt x="572" y="9574"/>
                  </a:lnTo>
                  <a:cubicBezTo>
                    <a:pt x="405" y="9574"/>
                    <a:pt x="286" y="9454"/>
                    <a:pt x="286" y="9312"/>
                  </a:cubicBezTo>
                  <a:lnTo>
                    <a:pt x="286" y="9073"/>
                  </a:lnTo>
                  <a:close/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lnTo>
                    <a:pt x="0" y="9312"/>
                  </a:lnTo>
                  <a:cubicBezTo>
                    <a:pt x="0" y="9621"/>
                    <a:pt x="262" y="9883"/>
                    <a:pt x="572" y="9883"/>
                  </a:cubicBezTo>
                  <a:lnTo>
                    <a:pt x="7811" y="9883"/>
                  </a:lnTo>
                  <a:cubicBezTo>
                    <a:pt x="8121" y="9883"/>
                    <a:pt x="8383" y="9621"/>
                    <a:pt x="8383" y="9312"/>
                  </a:cubicBezTo>
                  <a:lnTo>
                    <a:pt x="8383" y="572"/>
                  </a:lnTo>
                  <a:cubicBezTo>
                    <a:pt x="8383" y="262"/>
                    <a:pt x="8121" y="0"/>
                    <a:pt x="7811" y="0"/>
                  </a:cubicBezTo>
                  <a:lnTo>
                    <a:pt x="7383" y="0"/>
                  </a:lnTo>
                  <a:cubicBezTo>
                    <a:pt x="7311" y="0"/>
                    <a:pt x="7240" y="72"/>
                    <a:pt x="7240" y="167"/>
                  </a:cubicBezTo>
                  <a:cubicBezTo>
                    <a:pt x="7240" y="238"/>
                    <a:pt x="7311" y="310"/>
                    <a:pt x="7383" y="310"/>
                  </a:cubicBezTo>
                  <a:lnTo>
                    <a:pt x="7811" y="310"/>
                  </a:lnTo>
                  <a:cubicBezTo>
                    <a:pt x="7954" y="310"/>
                    <a:pt x="8097" y="429"/>
                    <a:pt x="8097" y="596"/>
                  </a:cubicBezTo>
                  <a:lnTo>
                    <a:pt x="8097" y="9312"/>
                  </a:lnTo>
                  <a:cubicBezTo>
                    <a:pt x="8097" y="9454"/>
                    <a:pt x="7954" y="9597"/>
                    <a:pt x="7811" y="9597"/>
                  </a:cubicBezTo>
                  <a:lnTo>
                    <a:pt x="2787" y="9597"/>
                  </a:lnTo>
                  <a:lnTo>
                    <a:pt x="2596" y="9169"/>
                  </a:lnTo>
                  <a:cubicBezTo>
                    <a:pt x="2477" y="8954"/>
                    <a:pt x="2239" y="8788"/>
                    <a:pt x="2001" y="8788"/>
                  </a:cubicBezTo>
                  <a:lnTo>
                    <a:pt x="286" y="8788"/>
                  </a:lnTo>
                  <a:lnTo>
                    <a:pt x="286" y="596"/>
                  </a:lnTo>
                  <a:cubicBezTo>
                    <a:pt x="286" y="429"/>
                    <a:pt x="405" y="310"/>
                    <a:pt x="572" y="310"/>
                  </a:cubicBezTo>
                  <a:lnTo>
                    <a:pt x="6811" y="310"/>
                  </a:lnTo>
                  <a:cubicBezTo>
                    <a:pt x="6906" y="310"/>
                    <a:pt x="6978" y="238"/>
                    <a:pt x="6978" y="167"/>
                  </a:cubicBezTo>
                  <a:cubicBezTo>
                    <a:pt x="6978" y="72"/>
                    <a:pt x="6906" y="0"/>
                    <a:pt x="6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536897" y="2103608"/>
              <a:ext cx="72426" cy="73203"/>
            </a:xfrm>
            <a:custGeom>
              <a:avLst/>
              <a:gdLst/>
              <a:ahLst/>
              <a:cxnLst/>
              <a:rect l="l" t="t" r="r" b="b"/>
              <a:pathLst>
                <a:path w="2145" h="2168" extrusionOk="0">
                  <a:moveTo>
                    <a:pt x="1859" y="286"/>
                  </a:moveTo>
                  <a:lnTo>
                    <a:pt x="1859" y="1882"/>
                  </a:lnTo>
                  <a:lnTo>
                    <a:pt x="287" y="1882"/>
                  </a:lnTo>
                  <a:lnTo>
                    <a:pt x="287" y="286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215"/>
                  </a:cubicBezTo>
                  <a:lnTo>
                    <a:pt x="1" y="1953"/>
                  </a:lnTo>
                  <a:cubicBezTo>
                    <a:pt x="1" y="2072"/>
                    <a:pt x="72" y="2167"/>
                    <a:pt x="191" y="2167"/>
                  </a:cubicBezTo>
                  <a:lnTo>
                    <a:pt x="1954" y="2167"/>
                  </a:lnTo>
                  <a:cubicBezTo>
                    <a:pt x="2049" y="2167"/>
                    <a:pt x="2144" y="2072"/>
                    <a:pt x="2144" y="1953"/>
                  </a:cubicBezTo>
                  <a:lnTo>
                    <a:pt x="2144" y="215"/>
                  </a:lnTo>
                  <a:cubicBezTo>
                    <a:pt x="2144" y="96"/>
                    <a:pt x="2049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555400" y="2119681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25" y="215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4"/>
                  </a:cubicBezTo>
                  <a:cubicBezTo>
                    <a:pt x="429" y="72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576301" y="2119681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4"/>
                  </a:cubicBezTo>
                  <a:cubicBezTo>
                    <a:pt x="406" y="72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555400" y="2134976"/>
              <a:ext cx="14519" cy="10467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25" y="238"/>
                    <a:pt x="72" y="310"/>
                    <a:pt x="167" y="310"/>
                  </a:cubicBezTo>
                  <a:lnTo>
                    <a:pt x="286" y="310"/>
                  </a:lnTo>
                  <a:cubicBezTo>
                    <a:pt x="358" y="310"/>
                    <a:pt x="429" y="238"/>
                    <a:pt x="429" y="167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576301" y="2134976"/>
              <a:ext cx="13709" cy="10467"/>
            </a:xfrm>
            <a:custGeom>
              <a:avLst/>
              <a:gdLst/>
              <a:ahLst/>
              <a:cxnLst/>
              <a:rect l="l" t="t" r="r" b="b"/>
              <a:pathLst>
                <a:path w="406" h="310" extrusionOk="0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38"/>
                    <a:pt x="72" y="310"/>
                    <a:pt x="144" y="310"/>
                  </a:cubicBezTo>
                  <a:lnTo>
                    <a:pt x="263" y="310"/>
                  </a:lnTo>
                  <a:cubicBezTo>
                    <a:pt x="358" y="310"/>
                    <a:pt x="406" y="238"/>
                    <a:pt x="406" y="167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555400" y="2151048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5" y="239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3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576301" y="2151048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3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503942" y="2071430"/>
              <a:ext cx="138335" cy="137559"/>
            </a:xfrm>
            <a:custGeom>
              <a:avLst/>
              <a:gdLst/>
              <a:ahLst/>
              <a:cxnLst/>
              <a:rect l="l" t="t" r="r" b="b"/>
              <a:pathLst>
                <a:path w="4097" h="4074" extrusionOk="0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lnTo>
                    <a:pt x="1" y="3597"/>
                  </a:lnTo>
                  <a:cubicBezTo>
                    <a:pt x="1" y="3859"/>
                    <a:pt x="215" y="4073"/>
                    <a:pt x="477" y="4073"/>
                  </a:cubicBezTo>
                  <a:lnTo>
                    <a:pt x="3620" y="4073"/>
                  </a:lnTo>
                  <a:cubicBezTo>
                    <a:pt x="3882" y="4073"/>
                    <a:pt x="4097" y="3883"/>
                    <a:pt x="4097" y="3621"/>
                  </a:cubicBezTo>
                  <a:lnTo>
                    <a:pt x="4097" y="2311"/>
                  </a:lnTo>
                  <a:cubicBezTo>
                    <a:pt x="4097" y="2239"/>
                    <a:pt x="4025" y="2168"/>
                    <a:pt x="3954" y="2168"/>
                  </a:cubicBezTo>
                  <a:cubicBezTo>
                    <a:pt x="3859" y="2168"/>
                    <a:pt x="3787" y="2239"/>
                    <a:pt x="3787" y="2311"/>
                  </a:cubicBezTo>
                  <a:lnTo>
                    <a:pt x="3787" y="3621"/>
                  </a:lnTo>
                  <a:cubicBezTo>
                    <a:pt x="3787" y="3716"/>
                    <a:pt x="3716" y="3787"/>
                    <a:pt x="3620" y="3787"/>
                  </a:cubicBezTo>
                  <a:lnTo>
                    <a:pt x="477" y="3787"/>
                  </a:lnTo>
                  <a:cubicBezTo>
                    <a:pt x="382" y="3787"/>
                    <a:pt x="286" y="3716"/>
                    <a:pt x="286" y="3621"/>
                  </a:cubicBezTo>
                  <a:lnTo>
                    <a:pt x="286" y="477"/>
                  </a:lnTo>
                  <a:cubicBezTo>
                    <a:pt x="286" y="358"/>
                    <a:pt x="382" y="287"/>
                    <a:pt x="477" y="287"/>
                  </a:cubicBezTo>
                  <a:lnTo>
                    <a:pt x="3620" y="287"/>
                  </a:lnTo>
                  <a:cubicBezTo>
                    <a:pt x="3716" y="287"/>
                    <a:pt x="3787" y="358"/>
                    <a:pt x="3787" y="477"/>
                  </a:cubicBezTo>
                  <a:lnTo>
                    <a:pt x="3787" y="1763"/>
                  </a:lnTo>
                  <a:cubicBezTo>
                    <a:pt x="3787" y="1834"/>
                    <a:pt x="3859" y="1906"/>
                    <a:pt x="3954" y="1906"/>
                  </a:cubicBezTo>
                  <a:cubicBezTo>
                    <a:pt x="4025" y="1906"/>
                    <a:pt x="4097" y="1834"/>
                    <a:pt x="4097" y="1763"/>
                  </a:cubicBezTo>
                  <a:lnTo>
                    <a:pt x="4097" y="477"/>
                  </a:lnTo>
                  <a:cubicBezTo>
                    <a:pt x="4097" y="215"/>
                    <a:pt x="3882" y="1"/>
                    <a:pt x="3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459710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48" y="1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2477" y="286"/>
                  </a:lnTo>
                  <a:cubicBezTo>
                    <a:pt x="2549" y="286"/>
                    <a:pt x="2620" y="215"/>
                    <a:pt x="2620" y="143"/>
                  </a:cubicBezTo>
                  <a:cubicBezTo>
                    <a:pt x="2620" y="48"/>
                    <a:pt x="254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459710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598012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478" y="286"/>
                  </a:lnTo>
                  <a:cubicBezTo>
                    <a:pt x="2573" y="286"/>
                    <a:pt x="2620" y="215"/>
                    <a:pt x="2620" y="143"/>
                  </a:cubicBezTo>
                  <a:cubicBezTo>
                    <a:pt x="2620" y="48"/>
                    <a:pt x="2573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637415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48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459710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637415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72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Definición del proyecto e hipótesis iniciales</a:t>
            </a:r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314429" y="1570744"/>
            <a:ext cx="3852000" cy="2373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" indent="0">
              <a:buNone/>
            </a:pPr>
            <a:r>
              <a:rPr lang="es-ES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El objetivo principal del proyecto es realizar un estudio sobre los hábitos de compra de medicamentos y productos para la salud en dos farmacias de la provincia de 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s-ES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arcelona, una en un barrio de la ciudad de Barcelona y otra en un pueblo costero.</a:t>
            </a:r>
          </a:p>
        </p:txBody>
      </p:sp>
      <p:sp>
        <p:nvSpPr>
          <p:cNvPr id="2" name="Google Shape;307;p30">
            <a:extLst>
              <a:ext uri="{FF2B5EF4-FFF2-40B4-BE49-F238E27FC236}">
                <a16:creationId xmlns:a16="http://schemas.microsoft.com/office/drawing/2014/main" id="{C7219D89-9918-42B9-BA2B-DE5F918E8551}"/>
              </a:ext>
            </a:extLst>
          </p:cNvPr>
          <p:cNvSpPr txBox="1">
            <a:spLocks/>
          </p:cNvSpPr>
          <p:nvPr/>
        </p:nvSpPr>
        <p:spPr>
          <a:xfrm>
            <a:off x="720000" y="1171709"/>
            <a:ext cx="41530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s-ES" sz="2000" dirty="0"/>
              <a:t>Objetivo: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64E66F-2ED3-F350-0BDC-DDE37415B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42" y="1224894"/>
            <a:ext cx="4502395" cy="26937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Definición del proyecto e hipótesis iniciales</a:t>
            </a:r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252527" y="1262141"/>
            <a:ext cx="4701517" cy="332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Hipótesis principales: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s-ES" dirty="0">
                <a:solidFill>
                  <a:schemeClr val="dk1"/>
                </a:solidFill>
              </a:rPr>
              <a:t>La estacionalidad en las ventas será más marcada en la farmacia de la costa por el factor turismo.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s-ES" dirty="0">
                <a:solidFill>
                  <a:schemeClr val="dk1"/>
                </a:solidFill>
              </a:rPr>
              <a:t>El volumen de ventas de parafarmacia y cosméticos será mayor en la farmacia de Calella.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endParaRPr lang="es-ES" dirty="0">
              <a:solidFill>
                <a:schemeClr val="dk1"/>
              </a:solidFill>
            </a:endParaRPr>
          </a:p>
          <a:p>
            <a:pPr marL="241300" indent="-215900">
              <a:buSzPts val="1400"/>
              <a:buFont typeface="Anaheim"/>
              <a:buChar char="●"/>
            </a:pPr>
            <a:r>
              <a:rPr lang="es-ES" dirty="0">
                <a:solidFill>
                  <a:schemeClr val="dk1"/>
                </a:solidFill>
              </a:rPr>
              <a:t>El perfil de los clientes de la farmacia de Calella será más variado por el turismo, la farmacia de Barcelona tendrá más clientes habituales.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09" name="Google Shape;309;p30"/>
          <p:cNvSpPr/>
          <p:nvPr/>
        </p:nvSpPr>
        <p:spPr>
          <a:xfrm flipH="1">
            <a:off x="5542076" y="1364811"/>
            <a:ext cx="3240327" cy="3239183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4939650" y="1281750"/>
            <a:ext cx="3484346" cy="3322240"/>
            <a:chOff x="4939650" y="1281675"/>
            <a:chExt cx="3484346" cy="3322240"/>
          </a:xfrm>
        </p:grpSpPr>
        <p:sp>
          <p:nvSpPr>
            <p:cNvPr id="311" name="Google Shape;311;p30"/>
            <p:cNvSpPr/>
            <p:nvPr/>
          </p:nvSpPr>
          <p:spPr>
            <a:xfrm>
              <a:off x="6706177" y="3649918"/>
              <a:ext cx="30" cy="96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6696984" y="3544234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515010" y="3656358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502128" y="3537793"/>
              <a:ext cx="206824" cy="125032"/>
            </a:xfrm>
            <a:custGeom>
              <a:avLst/>
              <a:gdLst/>
              <a:ahLst/>
              <a:cxnLst/>
              <a:rect l="l" t="t" r="r" b="b"/>
              <a:pathLst>
                <a:path w="6840" h="4135" extrusionOk="0">
                  <a:moveTo>
                    <a:pt x="3405" y="396"/>
                  </a:moveTo>
                  <a:cubicBezTo>
                    <a:pt x="3618" y="396"/>
                    <a:pt x="3800" y="396"/>
                    <a:pt x="3983" y="426"/>
                  </a:cubicBezTo>
                  <a:lnTo>
                    <a:pt x="4044" y="426"/>
                  </a:lnTo>
                  <a:cubicBezTo>
                    <a:pt x="4226" y="457"/>
                    <a:pt x="4378" y="487"/>
                    <a:pt x="4560" y="517"/>
                  </a:cubicBezTo>
                  <a:lnTo>
                    <a:pt x="4651" y="517"/>
                  </a:lnTo>
                  <a:cubicBezTo>
                    <a:pt x="4803" y="578"/>
                    <a:pt x="4955" y="609"/>
                    <a:pt x="5107" y="669"/>
                  </a:cubicBezTo>
                  <a:cubicBezTo>
                    <a:pt x="5138" y="669"/>
                    <a:pt x="5168" y="700"/>
                    <a:pt x="5168" y="700"/>
                  </a:cubicBezTo>
                  <a:cubicBezTo>
                    <a:pt x="5320" y="761"/>
                    <a:pt x="5472" y="821"/>
                    <a:pt x="5594" y="913"/>
                  </a:cubicBezTo>
                  <a:cubicBezTo>
                    <a:pt x="5655" y="943"/>
                    <a:pt x="5685" y="973"/>
                    <a:pt x="5746" y="1004"/>
                  </a:cubicBezTo>
                  <a:cubicBezTo>
                    <a:pt x="5746" y="1004"/>
                    <a:pt x="5776" y="1034"/>
                    <a:pt x="5806" y="1034"/>
                  </a:cubicBezTo>
                  <a:cubicBezTo>
                    <a:pt x="5837" y="1065"/>
                    <a:pt x="5867" y="1095"/>
                    <a:pt x="5898" y="1095"/>
                  </a:cubicBezTo>
                  <a:cubicBezTo>
                    <a:pt x="5928" y="1125"/>
                    <a:pt x="5958" y="1156"/>
                    <a:pt x="5989" y="1156"/>
                  </a:cubicBezTo>
                  <a:cubicBezTo>
                    <a:pt x="5989" y="1186"/>
                    <a:pt x="6019" y="1217"/>
                    <a:pt x="6050" y="1247"/>
                  </a:cubicBezTo>
                  <a:cubicBezTo>
                    <a:pt x="6080" y="1247"/>
                    <a:pt x="6110" y="1277"/>
                    <a:pt x="6110" y="1308"/>
                  </a:cubicBezTo>
                  <a:cubicBezTo>
                    <a:pt x="6141" y="1338"/>
                    <a:pt x="6171" y="1369"/>
                    <a:pt x="6171" y="1369"/>
                  </a:cubicBezTo>
                  <a:cubicBezTo>
                    <a:pt x="6202" y="1399"/>
                    <a:pt x="6232" y="1429"/>
                    <a:pt x="6232" y="1460"/>
                  </a:cubicBezTo>
                  <a:cubicBezTo>
                    <a:pt x="6262" y="1490"/>
                    <a:pt x="6293" y="1521"/>
                    <a:pt x="6293" y="1521"/>
                  </a:cubicBezTo>
                  <a:cubicBezTo>
                    <a:pt x="6293" y="1551"/>
                    <a:pt x="6323" y="1581"/>
                    <a:pt x="6354" y="1612"/>
                  </a:cubicBezTo>
                  <a:cubicBezTo>
                    <a:pt x="6354" y="1642"/>
                    <a:pt x="6354" y="1672"/>
                    <a:pt x="6384" y="1703"/>
                  </a:cubicBezTo>
                  <a:cubicBezTo>
                    <a:pt x="6384" y="1703"/>
                    <a:pt x="6384" y="1733"/>
                    <a:pt x="6414" y="1764"/>
                  </a:cubicBezTo>
                  <a:cubicBezTo>
                    <a:pt x="6414" y="1794"/>
                    <a:pt x="6414" y="1824"/>
                    <a:pt x="6445" y="1855"/>
                  </a:cubicBezTo>
                  <a:cubicBezTo>
                    <a:pt x="6445" y="1885"/>
                    <a:pt x="6445" y="1885"/>
                    <a:pt x="6445" y="1916"/>
                  </a:cubicBezTo>
                  <a:cubicBezTo>
                    <a:pt x="6445" y="1976"/>
                    <a:pt x="6475" y="2007"/>
                    <a:pt x="6475" y="2068"/>
                  </a:cubicBezTo>
                  <a:cubicBezTo>
                    <a:pt x="6475" y="2128"/>
                    <a:pt x="6445" y="2189"/>
                    <a:pt x="6445" y="2220"/>
                  </a:cubicBezTo>
                  <a:cubicBezTo>
                    <a:pt x="6445" y="2250"/>
                    <a:pt x="6445" y="2250"/>
                    <a:pt x="6445" y="2250"/>
                  </a:cubicBezTo>
                  <a:cubicBezTo>
                    <a:pt x="6414" y="2311"/>
                    <a:pt x="6414" y="2341"/>
                    <a:pt x="6414" y="2372"/>
                  </a:cubicBezTo>
                  <a:cubicBezTo>
                    <a:pt x="6414" y="2402"/>
                    <a:pt x="6384" y="2402"/>
                    <a:pt x="6384" y="2432"/>
                  </a:cubicBezTo>
                  <a:cubicBezTo>
                    <a:pt x="6384" y="2463"/>
                    <a:pt x="6354" y="2493"/>
                    <a:pt x="6323" y="2524"/>
                  </a:cubicBezTo>
                  <a:cubicBezTo>
                    <a:pt x="6323" y="2554"/>
                    <a:pt x="6323" y="2554"/>
                    <a:pt x="6323" y="2584"/>
                  </a:cubicBezTo>
                  <a:cubicBezTo>
                    <a:pt x="6293" y="2615"/>
                    <a:pt x="6262" y="2645"/>
                    <a:pt x="6232" y="2676"/>
                  </a:cubicBezTo>
                  <a:lnTo>
                    <a:pt x="6202" y="2736"/>
                  </a:lnTo>
                  <a:cubicBezTo>
                    <a:pt x="6171" y="2767"/>
                    <a:pt x="6141" y="2797"/>
                    <a:pt x="6141" y="2828"/>
                  </a:cubicBezTo>
                  <a:lnTo>
                    <a:pt x="6050" y="2888"/>
                  </a:lnTo>
                  <a:cubicBezTo>
                    <a:pt x="6019" y="2919"/>
                    <a:pt x="6019" y="2949"/>
                    <a:pt x="5989" y="2979"/>
                  </a:cubicBezTo>
                  <a:cubicBezTo>
                    <a:pt x="5928" y="3010"/>
                    <a:pt x="5867" y="3040"/>
                    <a:pt x="5806" y="3101"/>
                  </a:cubicBezTo>
                  <a:cubicBezTo>
                    <a:pt x="5746" y="3131"/>
                    <a:pt x="5685" y="3192"/>
                    <a:pt x="5624" y="3223"/>
                  </a:cubicBezTo>
                  <a:cubicBezTo>
                    <a:pt x="5229" y="3466"/>
                    <a:pt x="4743" y="3618"/>
                    <a:pt x="4226" y="3679"/>
                  </a:cubicBezTo>
                  <a:cubicBezTo>
                    <a:pt x="4074" y="3709"/>
                    <a:pt x="3922" y="3739"/>
                    <a:pt x="3770" y="3739"/>
                  </a:cubicBezTo>
                  <a:lnTo>
                    <a:pt x="3071" y="3739"/>
                  </a:lnTo>
                  <a:cubicBezTo>
                    <a:pt x="2889" y="3709"/>
                    <a:pt x="2737" y="3709"/>
                    <a:pt x="2554" y="3679"/>
                  </a:cubicBezTo>
                  <a:cubicBezTo>
                    <a:pt x="2068" y="3587"/>
                    <a:pt x="1612" y="3435"/>
                    <a:pt x="1247" y="3223"/>
                  </a:cubicBezTo>
                  <a:cubicBezTo>
                    <a:pt x="1186" y="3192"/>
                    <a:pt x="1156" y="3162"/>
                    <a:pt x="1095" y="3131"/>
                  </a:cubicBezTo>
                  <a:cubicBezTo>
                    <a:pt x="1065" y="3101"/>
                    <a:pt x="1004" y="3071"/>
                    <a:pt x="974" y="3040"/>
                  </a:cubicBezTo>
                  <a:cubicBezTo>
                    <a:pt x="913" y="3010"/>
                    <a:pt x="882" y="2979"/>
                    <a:pt x="852" y="2949"/>
                  </a:cubicBezTo>
                  <a:cubicBezTo>
                    <a:pt x="822" y="2919"/>
                    <a:pt x="791" y="2888"/>
                    <a:pt x="761" y="2858"/>
                  </a:cubicBezTo>
                  <a:cubicBezTo>
                    <a:pt x="761" y="2858"/>
                    <a:pt x="730" y="2828"/>
                    <a:pt x="730" y="2828"/>
                  </a:cubicBezTo>
                  <a:cubicBezTo>
                    <a:pt x="730" y="2828"/>
                    <a:pt x="730" y="2797"/>
                    <a:pt x="700" y="2797"/>
                  </a:cubicBezTo>
                  <a:cubicBezTo>
                    <a:pt x="670" y="2767"/>
                    <a:pt x="639" y="2706"/>
                    <a:pt x="578" y="2645"/>
                  </a:cubicBezTo>
                  <a:cubicBezTo>
                    <a:pt x="578" y="2615"/>
                    <a:pt x="548" y="2615"/>
                    <a:pt x="548" y="2584"/>
                  </a:cubicBezTo>
                  <a:cubicBezTo>
                    <a:pt x="548" y="2554"/>
                    <a:pt x="518" y="2554"/>
                    <a:pt x="518" y="2524"/>
                  </a:cubicBezTo>
                  <a:cubicBezTo>
                    <a:pt x="487" y="2493"/>
                    <a:pt x="487" y="2463"/>
                    <a:pt x="487" y="2432"/>
                  </a:cubicBezTo>
                  <a:cubicBezTo>
                    <a:pt x="457" y="2402"/>
                    <a:pt x="457" y="2402"/>
                    <a:pt x="457" y="2372"/>
                  </a:cubicBezTo>
                  <a:cubicBezTo>
                    <a:pt x="426" y="2341"/>
                    <a:pt x="426" y="2311"/>
                    <a:pt x="426" y="2250"/>
                  </a:cubicBezTo>
                  <a:cubicBezTo>
                    <a:pt x="426" y="2250"/>
                    <a:pt x="396" y="2250"/>
                    <a:pt x="396" y="2220"/>
                  </a:cubicBezTo>
                  <a:cubicBezTo>
                    <a:pt x="396" y="2159"/>
                    <a:pt x="396" y="2128"/>
                    <a:pt x="396" y="2068"/>
                  </a:cubicBezTo>
                  <a:cubicBezTo>
                    <a:pt x="396" y="2007"/>
                    <a:pt x="396" y="1976"/>
                    <a:pt x="396" y="1916"/>
                  </a:cubicBezTo>
                  <a:cubicBezTo>
                    <a:pt x="426" y="1855"/>
                    <a:pt x="426" y="1794"/>
                    <a:pt x="457" y="1764"/>
                  </a:cubicBezTo>
                  <a:cubicBezTo>
                    <a:pt x="457" y="1733"/>
                    <a:pt x="457" y="1733"/>
                    <a:pt x="457" y="1733"/>
                  </a:cubicBezTo>
                  <a:cubicBezTo>
                    <a:pt x="487" y="1672"/>
                    <a:pt x="487" y="1642"/>
                    <a:pt x="518" y="1612"/>
                  </a:cubicBezTo>
                  <a:cubicBezTo>
                    <a:pt x="518" y="1581"/>
                    <a:pt x="548" y="1581"/>
                    <a:pt x="548" y="1551"/>
                  </a:cubicBezTo>
                  <a:cubicBezTo>
                    <a:pt x="548" y="1521"/>
                    <a:pt x="578" y="1490"/>
                    <a:pt x="609" y="1460"/>
                  </a:cubicBezTo>
                  <a:cubicBezTo>
                    <a:pt x="609" y="1429"/>
                    <a:pt x="639" y="1429"/>
                    <a:pt x="639" y="1399"/>
                  </a:cubicBezTo>
                  <a:cubicBezTo>
                    <a:pt x="670" y="1369"/>
                    <a:pt x="700" y="1338"/>
                    <a:pt x="730" y="1308"/>
                  </a:cubicBezTo>
                  <a:cubicBezTo>
                    <a:pt x="730" y="1308"/>
                    <a:pt x="761" y="1277"/>
                    <a:pt x="761" y="1247"/>
                  </a:cubicBezTo>
                  <a:cubicBezTo>
                    <a:pt x="791" y="1217"/>
                    <a:pt x="822" y="1186"/>
                    <a:pt x="852" y="1186"/>
                  </a:cubicBezTo>
                  <a:lnTo>
                    <a:pt x="913" y="1125"/>
                  </a:lnTo>
                  <a:cubicBezTo>
                    <a:pt x="974" y="1095"/>
                    <a:pt x="1004" y="1065"/>
                    <a:pt x="1034" y="1034"/>
                  </a:cubicBezTo>
                  <a:cubicBezTo>
                    <a:pt x="1095" y="1004"/>
                    <a:pt x="1156" y="943"/>
                    <a:pt x="1217" y="913"/>
                  </a:cubicBezTo>
                  <a:cubicBezTo>
                    <a:pt x="1338" y="852"/>
                    <a:pt x="1460" y="821"/>
                    <a:pt x="1551" y="761"/>
                  </a:cubicBezTo>
                  <a:cubicBezTo>
                    <a:pt x="1612" y="730"/>
                    <a:pt x="1642" y="700"/>
                    <a:pt x="1703" y="700"/>
                  </a:cubicBezTo>
                  <a:cubicBezTo>
                    <a:pt x="1764" y="669"/>
                    <a:pt x="1825" y="669"/>
                    <a:pt x="1855" y="639"/>
                  </a:cubicBezTo>
                  <a:cubicBezTo>
                    <a:pt x="1977" y="609"/>
                    <a:pt x="2098" y="548"/>
                    <a:pt x="2250" y="517"/>
                  </a:cubicBezTo>
                  <a:cubicBezTo>
                    <a:pt x="2311" y="517"/>
                    <a:pt x="2372" y="517"/>
                    <a:pt x="2433" y="487"/>
                  </a:cubicBezTo>
                  <a:cubicBezTo>
                    <a:pt x="2554" y="457"/>
                    <a:pt x="2676" y="426"/>
                    <a:pt x="2797" y="426"/>
                  </a:cubicBezTo>
                  <a:cubicBezTo>
                    <a:pt x="3010" y="396"/>
                    <a:pt x="3223" y="396"/>
                    <a:pt x="3405" y="396"/>
                  </a:cubicBezTo>
                  <a:close/>
                  <a:moveTo>
                    <a:pt x="3405" y="1"/>
                  </a:moveTo>
                  <a:cubicBezTo>
                    <a:pt x="3192" y="1"/>
                    <a:pt x="2980" y="31"/>
                    <a:pt x="2767" y="62"/>
                  </a:cubicBezTo>
                  <a:cubicBezTo>
                    <a:pt x="2676" y="62"/>
                    <a:pt x="2585" y="92"/>
                    <a:pt x="2493" y="92"/>
                  </a:cubicBezTo>
                  <a:cubicBezTo>
                    <a:pt x="2372" y="122"/>
                    <a:pt x="2250" y="122"/>
                    <a:pt x="2159" y="153"/>
                  </a:cubicBezTo>
                  <a:cubicBezTo>
                    <a:pt x="2037" y="183"/>
                    <a:pt x="1916" y="213"/>
                    <a:pt x="1825" y="274"/>
                  </a:cubicBezTo>
                  <a:cubicBezTo>
                    <a:pt x="1733" y="274"/>
                    <a:pt x="1642" y="305"/>
                    <a:pt x="1581" y="335"/>
                  </a:cubicBezTo>
                  <a:cubicBezTo>
                    <a:pt x="1460" y="365"/>
                    <a:pt x="1369" y="426"/>
                    <a:pt x="1278" y="487"/>
                  </a:cubicBezTo>
                  <a:cubicBezTo>
                    <a:pt x="1217" y="517"/>
                    <a:pt x="1126" y="548"/>
                    <a:pt x="1034" y="578"/>
                  </a:cubicBezTo>
                  <a:cubicBezTo>
                    <a:pt x="730" y="761"/>
                    <a:pt x="487" y="1004"/>
                    <a:pt x="305" y="1247"/>
                  </a:cubicBezTo>
                  <a:cubicBezTo>
                    <a:pt x="305" y="1247"/>
                    <a:pt x="274" y="1247"/>
                    <a:pt x="274" y="1277"/>
                  </a:cubicBezTo>
                  <a:cubicBezTo>
                    <a:pt x="274" y="1277"/>
                    <a:pt x="274" y="1308"/>
                    <a:pt x="244" y="1308"/>
                  </a:cubicBezTo>
                  <a:cubicBezTo>
                    <a:pt x="214" y="1369"/>
                    <a:pt x="183" y="1399"/>
                    <a:pt x="153" y="1460"/>
                  </a:cubicBezTo>
                  <a:cubicBezTo>
                    <a:pt x="62" y="1642"/>
                    <a:pt x="1" y="1855"/>
                    <a:pt x="1" y="2068"/>
                  </a:cubicBezTo>
                  <a:cubicBezTo>
                    <a:pt x="1" y="2098"/>
                    <a:pt x="31" y="2128"/>
                    <a:pt x="31" y="2189"/>
                  </a:cubicBezTo>
                  <a:cubicBezTo>
                    <a:pt x="31" y="2280"/>
                    <a:pt x="62" y="2402"/>
                    <a:pt x="92" y="2493"/>
                  </a:cubicBezTo>
                  <a:cubicBezTo>
                    <a:pt x="122" y="2615"/>
                    <a:pt x="183" y="2736"/>
                    <a:pt x="244" y="2828"/>
                  </a:cubicBezTo>
                  <a:cubicBezTo>
                    <a:pt x="244" y="2858"/>
                    <a:pt x="244" y="2858"/>
                    <a:pt x="274" y="2858"/>
                  </a:cubicBezTo>
                  <a:cubicBezTo>
                    <a:pt x="305" y="2949"/>
                    <a:pt x="366" y="3010"/>
                    <a:pt x="426" y="3101"/>
                  </a:cubicBezTo>
                  <a:lnTo>
                    <a:pt x="457" y="3101"/>
                  </a:lnTo>
                  <a:cubicBezTo>
                    <a:pt x="548" y="3192"/>
                    <a:pt x="639" y="3253"/>
                    <a:pt x="730" y="3344"/>
                  </a:cubicBezTo>
                  <a:cubicBezTo>
                    <a:pt x="852" y="3435"/>
                    <a:pt x="943" y="3496"/>
                    <a:pt x="1034" y="3557"/>
                  </a:cubicBezTo>
                  <a:cubicBezTo>
                    <a:pt x="1460" y="3800"/>
                    <a:pt x="1946" y="3983"/>
                    <a:pt x="2493" y="4043"/>
                  </a:cubicBezTo>
                  <a:cubicBezTo>
                    <a:pt x="2676" y="4074"/>
                    <a:pt x="2858" y="4104"/>
                    <a:pt x="3040" y="4135"/>
                  </a:cubicBezTo>
                  <a:lnTo>
                    <a:pt x="3770" y="4135"/>
                  </a:lnTo>
                  <a:cubicBezTo>
                    <a:pt x="3952" y="4104"/>
                    <a:pt x="4135" y="4104"/>
                    <a:pt x="4317" y="4074"/>
                  </a:cubicBezTo>
                  <a:cubicBezTo>
                    <a:pt x="4864" y="3983"/>
                    <a:pt x="5381" y="3800"/>
                    <a:pt x="5806" y="3557"/>
                  </a:cubicBezTo>
                  <a:cubicBezTo>
                    <a:pt x="5898" y="3496"/>
                    <a:pt x="5989" y="3435"/>
                    <a:pt x="6080" y="3375"/>
                  </a:cubicBezTo>
                  <a:cubicBezTo>
                    <a:pt x="6293" y="3223"/>
                    <a:pt x="6445" y="3071"/>
                    <a:pt x="6566" y="2888"/>
                  </a:cubicBezTo>
                  <a:cubicBezTo>
                    <a:pt x="6658" y="2767"/>
                    <a:pt x="6718" y="2645"/>
                    <a:pt x="6779" y="2493"/>
                  </a:cubicBezTo>
                  <a:cubicBezTo>
                    <a:pt x="6810" y="2372"/>
                    <a:pt x="6840" y="2220"/>
                    <a:pt x="6840" y="2098"/>
                  </a:cubicBezTo>
                  <a:lnTo>
                    <a:pt x="6840" y="2068"/>
                  </a:lnTo>
                  <a:cubicBezTo>
                    <a:pt x="6840" y="2007"/>
                    <a:pt x="6810" y="1946"/>
                    <a:pt x="6810" y="1855"/>
                  </a:cubicBezTo>
                  <a:cubicBezTo>
                    <a:pt x="6779" y="1581"/>
                    <a:pt x="6627" y="1338"/>
                    <a:pt x="6414" y="1095"/>
                  </a:cubicBezTo>
                  <a:cubicBezTo>
                    <a:pt x="6262" y="882"/>
                    <a:pt x="6050" y="730"/>
                    <a:pt x="5776" y="578"/>
                  </a:cubicBezTo>
                  <a:cubicBezTo>
                    <a:pt x="5715" y="548"/>
                    <a:pt x="5624" y="487"/>
                    <a:pt x="5563" y="457"/>
                  </a:cubicBezTo>
                  <a:cubicBezTo>
                    <a:pt x="5472" y="426"/>
                    <a:pt x="5411" y="396"/>
                    <a:pt x="5320" y="365"/>
                  </a:cubicBezTo>
                  <a:cubicBezTo>
                    <a:pt x="5290" y="335"/>
                    <a:pt x="5259" y="335"/>
                    <a:pt x="5259" y="335"/>
                  </a:cubicBezTo>
                  <a:cubicBezTo>
                    <a:pt x="5229" y="305"/>
                    <a:pt x="5229" y="305"/>
                    <a:pt x="5199" y="305"/>
                  </a:cubicBezTo>
                  <a:cubicBezTo>
                    <a:pt x="5138" y="274"/>
                    <a:pt x="5047" y="244"/>
                    <a:pt x="4986" y="244"/>
                  </a:cubicBezTo>
                  <a:lnTo>
                    <a:pt x="4955" y="244"/>
                  </a:lnTo>
                  <a:cubicBezTo>
                    <a:pt x="4895" y="213"/>
                    <a:pt x="4803" y="183"/>
                    <a:pt x="4743" y="153"/>
                  </a:cubicBezTo>
                  <a:lnTo>
                    <a:pt x="4682" y="153"/>
                  </a:lnTo>
                  <a:cubicBezTo>
                    <a:pt x="4621" y="153"/>
                    <a:pt x="4591" y="122"/>
                    <a:pt x="4530" y="122"/>
                  </a:cubicBezTo>
                  <a:lnTo>
                    <a:pt x="4499" y="122"/>
                  </a:lnTo>
                  <a:cubicBezTo>
                    <a:pt x="4439" y="92"/>
                    <a:pt x="4378" y="92"/>
                    <a:pt x="4347" y="92"/>
                  </a:cubicBezTo>
                  <a:lnTo>
                    <a:pt x="4317" y="92"/>
                  </a:lnTo>
                  <a:cubicBezTo>
                    <a:pt x="4256" y="62"/>
                    <a:pt x="4165" y="62"/>
                    <a:pt x="4104" y="62"/>
                  </a:cubicBezTo>
                  <a:lnTo>
                    <a:pt x="4044" y="62"/>
                  </a:lnTo>
                  <a:cubicBezTo>
                    <a:pt x="3952" y="31"/>
                    <a:pt x="3861" y="31"/>
                    <a:pt x="3770" y="31"/>
                  </a:cubicBezTo>
                  <a:cubicBezTo>
                    <a:pt x="3648" y="1"/>
                    <a:pt x="3527" y="1"/>
                    <a:pt x="340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670344" y="3551582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500314" y="3646259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939650" y="1807098"/>
              <a:ext cx="3011867" cy="2796818"/>
            </a:xfrm>
            <a:custGeom>
              <a:avLst/>
              <a:gdLst/>
              <a:ahLst/>
              <a:cxnLst/>
              <a:rect l="l" t="t" r="r" b="b"/>
              <a:pathLst>
                <a:path w="99607" h="92495" extrusionOk="0">
                  <a:moveTo>
                    <a:pt x="46445" y="7417"/>
                  </a:moveTo>
                  <a:lnTo>
                    <a:pt x="46414" y="10761"/>
                  </a:lnTo>
                  <a:lnTo>
                    <a:pt x="46414" y="10913"/>
                  </a:lnTo>
                  <a:lnTo>
                    <a:pt x="46414" y="10943"/>
                  </a:lnTo>
                  <a:lnTo>
                    <a:pt x="46414" y="11004"/>
                  </a:lnTo>
                  <a:lnTo>
                    <a:pt x="46414" y="11034"/>
                  </a:lnTo>
                  <a:cubicBezTo>
                    <a:pt x="46414" y="11065"/>
                    <a:pt x="46414" y="11065"/>
                    <a:pt x="46414" y="11126"/>
                  </a:cubicBezTo>
                  <a:cubicBezTo>
                    <a:pt x="46414" y="11126"/>
                    <a:pt x="46384" y="11156"/>
                    <a:pt x="46384" y="11186"/>
                  </a:cubicBezTo>
                  <a:lnTo>
                    <a:pt x="46384" y="11217"/>
                  </a:lnTo>
                  <a:cubicBezTo>
                    <a:pt x="46354" y="11369"/>
                    <a:pt x="46323" y="11521"/>
                    <a:pt x="46293" y="11582"/>
                  </a:cubicBezTo>
                  <a:lnTo>
                    <a:pt x="46262" y="11642"/>
                  </a:lnTo>
                  <a:lnTo>
                    <a:pt x="46232" y="11734"/>
                  </a:lnTo>
                  <a:lnTo>
                    <a:pt x="46202" y="11825"/>
                  </a:lnTo>
                  <a:cubicBezTo>
                    <a:pt x="46171" y="11886"/>
                    <a:pt x="46141" y="11946"/>
                    <a:pt x="46110" y="12037"/>
                  </a:cubicBezTo>
                  <a:lnTo>
                    <a:pt x="46080" y="12037"/>
                  </a:lnTo>
                  <a:lnTo>
                    <a:pt x="46080" y="12068"/>
                  </a:lnTo>
                  <a:lnTo>
                    <a:pt x="46050" y="12068"/>
                  </a:lnTo>
                  <a:cubicBezTo>
                    <a:pt x="46050" y="12129"/>
                    <a:pt x="46019" y="12159"/>
                    <a:pt x="45989" y="12220"/>
                  </a:cubicBezTo>
                  <a:lnTo>
                    <a:pt x="45959" y="12250"/>
                  </a:lnTo>
                  <a:cubicBezTo>
                    <a:pt x="45928" y="12281"/>
                    <a:pt x="45898" y="12341"/>
                    <a:pt x="45867" y="12372"/>
                  </a:cubicBezTo>
                  <a:cubicBezTo>
                    <a:pt x="45837" y="12402"/>
                    <a:pt x="45807" y="12463"/>
                    <a:pt x="45746" y="12493"/>
                  </a:cubicBezTo>
                  <a:lnTo>
                    <a:pt x="45715" y="12554"/>
                  </a:lnTo>
                  <a:cubicBezTo>
                    <a:pt x="45594" y="12676"/>
                    <a:pt x="45472" y="12767"/>
                    <a:pt x="45351" y="12858"/>
                  </a:cubicBezTo>
                  <a:lnTo>
                    <a:pt x="45351" y="12889"/>
                  </a:lnTo>
                  <a:lnTo>
                    <a:pt x="45320" y="12889"/>
                  </a:lnTo>
                  <a:lnTo>
                    <a:pt x="45229" y="12949"/>
                  </a:lnTo>
                  <a:cubicBezTo>
                    <a:pt x="45107" y="13041"/>
                    <a:pt x="44955" y="13132"/>
                    <a:pt x="44773" y="13193"/>
                  </a:cubicBezTo>
                  <a:cubicBezTo>
                    <a:pt x="44773" y="13193"/>
                    <a:pt x="44743" y="13223"/>
                    <a:pt x="44712" y="13223"/>
                  </a:cubicBezTo>
                  <a:lnTo>
                    <a:pt x="44621" y="13253"/>
                  </a:lnTo>
                  <a:cubicBezTo>
                    <a:pt x="44439" y="13314"/>
                    <a:pt x="44226" y="13375"/>
                    <a:pt x="44013" y="13405"/>
                  </a:cubicBezTo>
                  <a:lnTo>
                    <a:pt x="43892" y="13405"/>
                  </a:lnTo>
                  <a:lnTo>
                    <a:pt x="43800" y="13436"/>
                  </a:lnTo>
                  <a:lnTo>
                    <a:pt x="43679" y="13436"/>
                  </a:lnTo>
                  <a:cubicBezTo>
                    <a:pt x="43527" y="13436"/>
                    <a:pt x="43405" y="13436"/>
                    <a:pt x="43314" y="13405"/>
                  </a:cubicBezTo>
                  <a:lnTo>
                    <a:pt x="43162" y="13405"/>
                  </a:lnTo>
                  <a:cubicBezTo>
                    <a:pt x="43101" y="13405"/>
                    <a:pt x="43041" y="13375"/>
                    <a:pt x="42980" y="13375"/>
                  </a:cubicBezTo>
                  <a:lnTo>
                    <a:pt x="42919" y="13375"/>
                  </a:lnTo>
                  <a:cubicBezTo>
                    <a:pt x="42858" y="13345"/>
                    <a:pt x="42828" y="13345"/>
                    <a:pt x="42797" y="13345"/>
                  </a:cubicBezTo>
                  <a:lnTo>
                    <a:pt x="42676" y="13314"/>
                  </a:lnTo>
                  <a:cubicBezTo>
                    <a:pt x="42493" y="13253"/>
                    <a:pt x="42341" y="13193"/>
                    <a:pt x="42189" y="13101"/>
                  </a:cubicBezTo>
                  <a:cubicBezTo>
                    <a:pt x="42159" y="13101"/>
                    <a:pt x="42129" y="13071"/>
                    <a:pt x="42098" y="13041"/>
                  </a:cubicBezTo>
                  <a:cubicBezTo>
                    <a:pt x="42037" y="13041"/>
                    <a:pt x="42007" y="13010"/>
                    <a:pt x="41946" y="12980"/>
                  </a:cubicBezTo>
                  <a:cubicBezTo>
                    <a:pt x="41825" y="12889"/>
                    <a:pt x="41703" y="12797"/>
                    <a:pt x="41551" y="12645"/>
                  </a:cubicBezTo>
                  <a:cubicBezTo>
                    <a:pt x="41490" y="12615"/>
                    <a:pt x="41460" y="12554"/>
                    <a:pt x="41430" y="12524"/>
                  </a:cubicBezTo>
                  <a:lnTo>
                    <a:pt x="41399" y="12493"/>
                  </a:lnTo>
                  <a:lnTo>
                    <a:pt x="41369" y="12433"/>
                  </a:lnTo>
                  <a:lnTo>
                    <a:pt x="41308" y="12402"/>
                  </a:lnTo>
                  <a:lnTo>
                    <a:pt x="41278" y="12341"/>
                  </a:lnTo>
                  <a:lnTo>
                    <a:pt x="41247" y="12311"/>
                  </a:lnTo>
                  <a:lnTo>
                    <a:pt x="41247" y="12281"/>
                  </a:lnTo>
                  <a:lnTo>
                    <a:pt x="41217" y="12281"/>
                  </a:lnTo>
                  <a:lnTo>
                    <a:pt x="41186" y="12220"/>
                  </a:lnTo>
                  <a:lnTo>
                    <a:pt x="41156" y="12159"/>
                  </a:lnTo>
                  <a:lnTo>
                    <a:pt x="41126" y="12159"/>
                  </a:lnTo>
                  <a:lnTo>
                    <a:pt x="41126" y="12129"/>
                  </a:lnTo>
                  <a:lnTo>
                    <a:pt x="41126" y="12098"/>
                  </a:lnTo>
                  <a:lnTo>
                    <a:pt x="41095" y="12068"/>
                  </a:lnTo>
                  <a:lnTo>
                    <a:pt x="41065" y="12007"/>
                  </a:lnTo>
                  <a:lnTo>
                    <a:pt x="41034" y="11946"/>
                  </a:lnTo>
                  <a:cubicBezTo>
                    <a:pt x="41004" y="11886"/>
                    <a:pt x="40974" y="11825"/>
                    <a:pt x="40943" y="11734"/>
                  </a:cubicBezTo>
                  <a:lnTo>
                    <a:pt x="40913" y="11673"/>
                  </a:lnTo>
                  <a:lnTo>
                    <a:pt x="40852" y="11551"/>
                  </a:lnTo>
                  <a:cubicBezTo>
                    <a:pt x="40852" y="11521"/>
                    <a:pt x="40852" y="11460"/>
                    <a:pt x="40822" y="11399"/>
                  </a:cubicBezTo>
                  <a:cubicBezTo>
                    <a:pt x="40791" y="11338"/>
                    <a:pt x="40791" y="11308"/>
                    <a:pt x="40791" y="11278"/>
                  </a:cubicBezTo>
                  <a:lnTo>
                    <a:pt x="40791" y="11247"/>
                  </a:lnTo>
                  <a:lnTo>
                    <a:pt x="40791" y="11217"/>
                  </a:lnTo>
                  <a:lnTo>
                    <a:pt x="40761" y="11156"/>
                  </a:lnTo>
                  <a:lnTo>
                    <a:pt x="40761" y="11095"/>
                  </a:lnTo>
                  <a:lnTo>
                    <a:pt x="40761" y="11065"/>
                  </a:lnTo>
                  <a:cubicBezTo>
                    <a:pt x="40761" y="11004"/>
                    <a:pt x="40730" y="10943"/>
                    <a:pt x="40730" y="10852"/>
                  </a:cubicBezTo>
                  <a:lnTo>
                    <a:pt x="40730" y="10730"/>
                  </a:lnTo>
                  <a:lnTo>
                    <a:pt x="40761" y="7417"/>
                  </a:lnTo>
                  <a:lnTo>
                    <a:pt x="40852" y="7478"/>
                  </a:lnTo>
                  <a:lnTo>
                    <a:pt x="40913" y="7509"/>
                  </a:lnTo>
                  <a:lnTo>
                    <a:pt x="40974" y="7539"/>
                  </a:lnTo>
                  <a:lnTo>
                    <a:pt x="41065" y="7569"/>
                  </a:lnTo>
                  <a:lnTo>
                    <a:pt x="41156" y="7600"/>
                  </a:lnTo>
                  <a:lnTo>
                    <a:pt x="41217" y="7630"/>
                  </a:lnTo>
                  <a:lnTo>
                    <a:pt x="41278" y="7630"/>
                  </a:lnTo>
                  <a:lnTo>
                    <a:pt x="41278" y="7661"/>
                  </a:lnTo>
                  <a:cubicBezTo>
                    <a:pt x="41338" y="7661"/>
                    <a:pt x="41369" y="7691"/>
                    <a:pt x="41430" y="7721"/>
                  </a:cubicBezTo>
                  <a:cubicBezTo>
                    <a:pt x="41855" y="7873"/>
                    <a:pt x="42433" y="7995"/>
                    <a:pt x="43101" y="8025"/>
                  </a:cubicBezTo>
                  <a:lnTo>
                    <a:pt x="44074" y="8025"/>
                  </a:lnTo>
                  <a:cubicBezTo>
                    <a:pt x="44317" y="7995"/>
                    <a:pt x="44530" y="7995"/>
                    <a:pt x="44743" y="7964"/>
                  </a:cubicBezTo>
                  <a:cubicBezTo>
                    <a:pt x="44864" y="7934"/>
                    <a:pt x="44986" y="7934"/>
                    <a:pt x="45077" y="7904"/>
                  </a:cubicBezTo>
                  <a:cubicBezTo>
                    <a:pt x="45199" y="7873"/>
                    <a:pt x="45290" y="7873"/>
                    <a:pt x="45381" y="7843"/>
                  </a:cubicBezTo>
                  <a:cubicBezTo>
                    <a:pt x="45563" y="7782"/>
                    <a:pt x="45746" y="7752"/>
                    <a:pt x="45867" y="7691"/>
                  </a:cubicBezTo>
                  <a:lnTo>
                    <a:pt x="45898" y="7661"/>
                  </a:lnTo>
                  <a:lnTo>
                    <a:pt x="45928" y="7661"/>
                  </a:lnTo>
                  <a:cubicBezTo>
                    <a:pt x="46050" y="7600"/>
                    <a:pt x="46141" y="7569"/>
                    <a:pt x="46232" y="7539"/>
                  </a:cubicBezTo>
                  <a:cubicBezTo>
                    <a:pt x="46293" y="7509"/>
                    <a:pt x="46323" y="7478"/>
                    <a:pt x="46354" y="7478"/>
                  </a:cubicBezTo>
                  <a:lnTo>
                    <a:pt x="46445" y="7417"/>
                  </a:lnTo>
                  <a:close/>
                  <a:moveTo>
                    <a:pt x="46840" y="7174"/>
                  </a:moveTo>
                  <a:cubicBezTo>
                    <a:pt x="47934" y="7448"/>
                    <a:pt x="48968" y="7813"/>
                    <a:pt x="49849" y="8329"/>
                  </a:cubicBezTo>
                  <a:cubicBezTo>
                    <a:pt x="51491" y="9272"/>
                    <a:pt x="52402" y="10518"/>
                    <a:pt x="52402" y="11855"/>
                  </a:cubicBezTo>
                  <a:lnTo>
                    <a:pt x="52402" y="11886"/>
                  </a:lnTo>
                  <a:cubicBezTo>
                    <a:pt x="52372" y="13010"/>
                    <a:pt x="51734" y="14074"/>
                    <a:pt x="50487" y="14955"/>
                  </a:cubicBezTo>
                  <a:cubicBezTo>
                    <a:pt x="50305" y="15077"/>
                    <a:pt x="50184" y="15168"/>
                    <a:pt x="50001" y="15290"/>
                  </a:cubicBezTo>
                  <a:lnTo>
                    <a:pt x="49910" y="15351"/>
                  </a:lnTo>
                  <a:cubicBezTo>
                    <a:pt x="49606" y="15503"/>
                    <a:pt x="49332" y="15655"/>
                    <a:pt x="48998" y="15776"/>
                  </a:cubicBezTo>
                  <a:cubicBezTo>
                    <a:pt x="48968" y="15776"/>
                    <a:pt x="48937" y="15746"/>
                    <a:pt x="48907" y="15746"/>
                  </a:cubicBezTo>
                  <a:cubicBezTo>
                    <a:pt x="48816" y="15746"/>
                    <a:pt x="48725" y="15807"/>
                    <a:pt x="48725" y="15898"/>
                  </a:cubicBezTo>
                  <a:cubicBezTo>
                    <a:pt x="48299" y="16080"/>
                    <a:pt x="47873" y="16202"/>
                    <a:pt x="47448" y="16323"/>
                  </a:cubicBezTo>
                  <a:cubicBezTo>
                    <a:pt x="46232" y="16658"/>
                    <a:pt x="44910" y="16825"/>
                    <a:pt x="43591" y="16825"/>
                  </a:cubicBezTo>
                  <a:cubicBezTo>
                    <a:pt x="42273" y="16825"/>
                    <a:pt x="40958" y="16658"/>
                    <a:pt x="39758" y="16323"/>
                  </a:cubicBezTo>
                  <a:cubicBezTo>
                    <a:pt x="38907" y="16080"/>
                    <a:pt x="38086" y="15746"/>
                    <a:pt x="37387" y="15351"/>
                  </a:cubicBezTo>
                  <a:cubicBezTo>
                    <a:pt x="37144" y="15199"/>
                    <a:pt x="36931" y="15047"/>
                    <a:pt x="36718" y="14895"/>
                  </a:cubicBezTo>
                  <a:cubicBezTo>
                    <a:pt x="36202" y="14530"/>
                    <a:pt x="35776" y="14135"/>
                    <a:pt x="35442" y="13679"/>
                  </a:cubicBezTo>
                  <a:cubicBezTo>
                    <a:pt x="35411" y="13618"/>
                    <a:pt x="35381" y="13557"/>
                    <a:pt x="35320" y="13496"/>
                  </a:cubicBezTo>
                  <a:cubicBezTo>
                    <a:pt x="35290" y="13405"/>
                    <a:pt x="35259" y="13345"/>
                    <a:pt x="35229" y="13314"/>
                  </a:cubicBezTo>
                  <a:cubicBezTo>
                    <a:pt x="34955" y="12858"/>
                    <a:pt x="34834" y="12402"/>
                    <a:pt x="34803" y="11916"/>
                  </a:cubicBezTo>
                  <a:cubicBezTo>
                    <a:pt x="34773" y="10609"/>
                    <a:pt x="35685" y="9302"/>
                    <a:pt x="37326" y="8329"/>
                  </a:cubicBezTo>
                  <a:cubicBezTo>
                    <a:pt x="38238" y="7813"/>
                    <a:pt x="39271" y="7448"/>
                    <a:pt x="40366" y="7205"/>
                  </a:cubicBezTo>
                  <a:lnTo>
                    <a:pt x="40366" y="10761"/>
                  </a:lnTo>
                  <a:lnTo>
                    <a:pt x="40366" y="10913"/>
                  </a:lnTo>
                  <a:cubicBezTo>
                    <a:pt x="40366" y="10974"/>
                    <a:pt x="40396" y="11065"/>
                    <a:pt x="40396" y="11095"/>
                  </a:cubicBezTo>
                  <a:lnTo>
                    <a:pt x="40396" y="11156"/>
                  </a:lnTo>
                  <a:lnTo>
                    <a:pt x="40578" y="11156"/>
                  </a:lnTo>
                  <a:lnTo>
                    <a:pt x="40396" y="11217"/>
                  </a:lnTo>
                  <a:lnTo>
                    <a:pt x="40396" y="11247"/>
                  </a:lnTo>
                  <a:lnTo>
                    <a:pt x="40427" y="11338"/>
                  </a:lnTo>
                  <a:cubicBezTo>
                    <a:pt x="40427" y="11399"/>
                    <a:pt x="40457" y="11430"/>
                    <a:pt x="40457" y="11490"/>
                  </a:cubicBezTo>
                  <a:lnTo>
                    <a:pt x="40487" y="11551"/>
                  </a:lnTo>
                  <a:cubicBezTo>
                    <a:pt x="40487" y="11582"/>
                    <a:pt x="40487" y="11612"/>
                    <a:pt x="40518" y="11673"/>
                  </a:cubicBezTo>
                  <a:lnTo>
                    <a:pt x="40548" y="11794"/>
                  </a:lnTo>
                  <a:lnTo>
                    <a:pt x="40578" y="11825"/>
                  </a:lnTo>
                  <a:lnTo>
                    <a:pt x="40578" y="11855"/>
                  </a:lnTo>
                  <a:lnTo>
                    <a:pt x="40609" y="11916"/>
                  </a:lnTo>
                  <a:cubicBezTo>
                    <a:pt x="40639" y="11977"/>
                    <a:pt x="40670" y="12037"/>
                    <a:pt x="40700" y="12129"/>
                  </a:cubicBezTo>
                  <a:lnTo>
                    <a:pt x="40730" y="12189"/>
                  </a:lnTo>
                  <a:lnTo>
                    <a:pt x="40761" y="12220"/>
                  </a:lnTo>
                  <a:lnTo>
                    <a:pt x="40791" y="12311"/>
                  </a:lnTo>
                  <a:lnTo>
                    <a:pt x="40822" y="12311"/>
                  </a:lnTo>
                  <a:lnTo>
                    <a:pt x="40822" y="12372"/>
                  </a:lnTo>
                  <a:lnTo>
                    <a:pt x="40852" y="12372"/>
                  </a:lnTo>
                  <a:cubicBezTo>
                    <a:pt x="40852" y="12402"/>
                    <a:pt x="40882" y="12433"/>
                    <a:pt x="40913" y="12493"/>
                  </a:cubicBezTo>
                  <a:lnTo>
                    <a:pt x="40943" y="12524"/>
                  </a:lnTo>
                  <a:lnTo>
                    <a:pt x="40974" y="12585"/>
                  </a:lnTo>
                  <a:lnTo>
                    <a:pt x="41034" y="12645"/>
                  </a:lnTo>
                  <a:lnTo>
                    <a:pt x="41065" y="12676"/>
                  </a:lnTo>
                  <a:lnTo>
                    <a:pt x="41126" y="12737"/>
                  </a:lnTo>
                  <a:lnTo>
                    <a:pt x="41156" y="12767"/>
                  </a:lnTo>
                  <a:cubicBezTo>
                    <a:pt x="41186" y="12828"/>
                    <a:pt x="41247" y="12889"/>
                    <a:pt x="41308" y="12949"/>
                  </a:cubicBezTo>
                  <a:cubicBezTo>
                    <a:pt x="41490" y="13101"/>
                    <a:pt x="41642" y="13223"/>
                    <a:pt x="41734" y="13284"/>
                  </a:cubicBezTo>
                  <a:lnTo>
                    <a:pt x="41764" y="13314"/>
                  </a:lnTo>
                  <a:cubicBezTo>
                    <a:pt x="41825" y="13345"/>
                    <a:pt x="41855" y="13375"/>
                    <a:pt x="41916" y="13375"/>
                  </a:cubicBezTo>
                  <a:cubicBezTo>
                    <a:pt x="41977" y="13405"/>
                    <a:pt x="42007" y="13436"/>
                    <a:pt x="42037" y="13466"/>
                  </a:cubicBezTo>
                  <a:cubicBezTo>
                    <a:pt x="42220" y="13557"/>
                    <a:pt x="42402" y="13618"/>
                    <a:pt x="42585" y="13679"/>
                  </a:cubicBezTo>
                  <a:cubicBezTo>
                    <a:pt x="42645" y="13679"/>
                    <a:pt x="42676" y="13709"/>
                    <a:pt x="42737" y="13709"/>
                  </a:cubicBezTo>
                  <a:cubicBezTo>
                    <a:pt x="42767" y="13709"/>
                    <a:pt x="42797" y="13740"/>
                    <a:pt x="42858" y="13740"/>
                  </a:cubicBezTo>
                  <a:lnTo>
                    <a:pt x="42889" y="13740"/>
                  </a:lnTo>
                  <a:lnTo>
                    <a:pt x="42949" y="13770"/>
                  </a:lnTo>
                  <a:lnTo>
                    <a:pt x="43162" y="13770"/>
                  </a:lnTo>
                  <a:lnTo>
                    <a:pt x="43162" y="13800"/>
                  </a:lnTo>
                  <a:lnTo>
                    <a:pt x="43952" y="13800"/>
                  </a:lnTo>
                  <a:cubicBezTo>
                    <a:pt x="43983" y="13800"/>
                    <a:pt x="44044" y="13770"/>
                    <a:pt x="44104" y="13770"/>
                  </a:cubicBezTo>
                  <a:cubicBezTo>
                    <a:pt x="44317" y="13740"/>
                    <a:pt x="44560" y="13679"/>
                    <a:pt x="44773" y="13618"/>
                  </a:cubicBezTo>
                  <a:cubicBezTo>
                    <a:pt x="44803" y="13588"/>
                    <a:pt x="44834" y="13588"/>
                    <a:pt x="44864" y="13588"/>
                  </a:cubicBezTo>
                  <a:cubicBezTo>
                    <a:pt x="44895" y="13588"/>
                    <a:pt x="44925" y="13557"/>
                    <a:pt x="44955" y="13527"/>
                  </a:cubicBezTo>
                  <a:cubicBezTo>
                    <a:pt x="45138" y="13466"/>
                    <a:pt x="45320" y="13375"/>
                    <a:pt x="45472" y="13284"/>
                  </a:cubicBezTo>
                  <a:cubicBezTo>
                    <a:pt x="45503" y="13253"/>
                    <a:pt x="45533" y="13223"/>
                    <a:pt x="45563" y="13193"/>
                  </a:cubicBezTo>
                  <a:lnTo>
                    <a:pt x="45594" y="13162"/>
                  </a:lnTo>
                  <a:cubicBezTo>
                    <a:pt x="45746" y="13071"/>
                    <a:pt x="45898" y="12949"/>
                    <a:pt x="46019" y="12797"/>
                  </a:cubicBezTo>
                  <a:lnTo>
                    <a:pt x="46050" y="12737"/>
                  </a:lnTo>
                  <a:cubicBezTo>
                    <a:pt x="46110" y="12706"/>
                    <a:pt x="46141" y="12645"/>
                    <a:pt x="46171" y="12615"/>
                  </a:cubicBezTo>
                  <a:cubicBezTo>
                    <a:pt x="46232" y="12554"/>
                    <a:pt x="46262" y="12493"/>
                    <a:pt x="46262" y="12493"/>
                  </a:cubicBezTo>
                  <a:lnTo>
                    <a:pt x="46293" y="12433"/>
                  </a:lnTo>
                  <a:lnTo>
                    <a:pt x="46323" y="12402"/>
                  </a:lnTo>
                  <a:cubicBezTo>
                    <a:pt x="46354" y="12372"/>
                    <a:pt x="46384" y="12311"/>
                    <a:pt x="46414" y="12281"/>
                  </a:cubicBezTo>
                  <a:lnTo>
                    <a:pt x="46414" y="12250"/>
                  </a:lnTo>
                  <a:lnTo>
                    <a:pt x="46414" y="12220"/>
                  </a:lnTo>
                  <a:lnTo>
                    <a:pt x="46445" y="12189"/>
                  </a:lnTo>
                  <a:cubicBezTo>
                    <a:pt x="46506" y="12129"/>
                    <a:pt x="46536" y="12037"/>
                    <a:pt x="46566" y="11977"/>
                  </a:cubicBezTo>
                  <a:lnTo>
                    <a:pt x="46597" y="11886"/>
                  </a:lnTo>
                  <a:lnTo>
                    <a:pt x="46627" y="11794"/>
                  </a:lnTo>
                  <a:lnTo>
                    <a:pt x="46658" y="11764"/>
                  </a:lnTo>
                  <a:lnTo>
                    <a:pt x="46658" y="11703"/>
                  </a:lnTo>
                  <a:cubicBezTo>
                    <a:pt x="46688" y="11612"/>
                    <a:pt x="46749" y="11460"/>
                    <a:pt x="46779" y="11278"/>
                  </a:cubicBezTo>
                  <a:lnTo>
                    <a:pt x="46779" y="11217"/>
                  </a:lnTo>
                  <a:lnTo>
                    <a:pt x="46810" y="11156"/>
                  </a:lnTo>
                  <a:lnTo>
                    <a:pt x="46810" y="11065"/>
                  </a:lnTo>
                  <a:lnTo>
                    <a:pt x="46810" y="11034"/>
                  </a:lnTo>
                  <a:lnTo>
                    <a:pt x="46810" y="10974"/>
                  </a:lnTo>
                  <a:lnTo>
                    <a:pt x="46810" y="10913"/>
                  </a:lnTo>
                  <a:lnTo>
                    <a:pt x="46840" y="7174"/>
                  </a:lnTo>
                  <a:close/>
                  <a:moveTo>
                    <a:pt x="52372" y="13436"/>
                  </a:moveTo>
                  <a:lnTo>
                    <a:pt x="52372" y="17205"/>
                  </a:lnTo>
                  <a:cubicBezTo>
                    <a:pt x="52372" y="18177"/>
                    <a:pt x="51825" y="19150"/>
                    <a:pt x="50822" y="19971"/>
                  </a:cubicBezTo>
                  <a:lnTo>
                    <a:pt x="50822" y="15168"/>
                  </a:lnTo>
                  <a:cubicBezTo>
                    <a:pt x="51521" y="14652"/>
                    <a:pt x="52068" y="14074"/>
                    <a:pt x="52372" y="13436"/>
                  </a:cubicBezTo>
                  <a:close/>
                  <a:moveTo>
                    <a:pt x="34803" y="13345"/>
                  </a:moveTo>
                  <a:cubicBezTo>
                    <a:pt x="34834" y="13405"/>
                    <a:pt x="34834" y="13466"/>
                    <a:pt x="34864" y="13527"/>
                  </a:cubicBezTo>
                  <a:cubicBezTo>
                    <a:pt x="34925" y="13588"/>
                    <a:pt x="34955" y="13648"/>
                    <a:pt x="34986" y="13709"/>
                  </a:cubicBezTo>
                  <a:cubicBezTo>
                    <a:pt x="35046" y="13770"/>
                    <a:pt x="35077" y="13831"/>
                    <a:pt x="35107" y="13892"/>
                  </a:cubicBezTo>
                  <a:cubicBezTo>
                    <a:pt x="35472" y="14408"/>
                    <a:pt x="35928" y="14834"/>
                    <a:pt x="36475" y="15229"/>
                  </a:cubicBezTo>
                  <a:cubicBezTo>
                    <a:pt x="36688" y="15381"/>
                    <a:pt x="36931" y="15533"/>
                    <a:pt x="37205" y="15715"/>
                  </a:cubicBezTo>
                  <a:cubicBezTo>
                    <a:pt x="37357" y="15776"/>
                    <a:pt x="37509" y="15867"/>
                    <a:pt x="37660" y="15928"/>
                  </a:cubicBezTo>
                  <a:lnTo>
                    <a:pt x="37660" y="20822"/>
                  </a:lnTo>
                  <a:cubicBezTo>
                    <a:pt x="37569" y="20761"/>
                    <a:pt x="37448" y="20731"/>
                    <a:pt x="37357" y="20670"/>
                  </a:cubicBezTo>
                  <a:cubicBezTo>
                    <a:pt x="35837" y="19819"/>
                    <a:pt x="34955" y="18664"/>
                    <a:pt x="34803" y="17448"/>
                  </a:cubicBezTo>
                  <a:cubicBezTo>
                    <a:pt x="34773" y="17326"/>
                    <a:pt x="34773" y="17266"/>
                    <a:pt x="34773" y="17144"/>
                  </a:cubicBezTo>
                  <a:lnTo>
                    <a:pt x="34803" y="13345"/>
                  </a:lnTo>
                  <a:close/>
                  <a:moveTo>
                    <a:pt x="50457" y="15442"/>
                  </a:moveTo>
                  <a:lnTo>
                    <a:pt x="50457" y="20275"/>
                  </a:lnTo>
                  <a:cubicBezTo>
                    <a:pt x="50275" y="20396"/>
                    <a:pt x="50062" y="20548"/>
                    <a:pt x="49849" y="20670"/>
                  </a:cubicBezTo>
                  <a:cubicBezTo>
                    <a:pt x="49636" y="20791"/>
                    <a:pt x="49363" y="20943"/>
                    <a:pt x="49089" y="21065"/>
                  </a:cubicBezTo>
                  <a:lnTo>
                    <a:pt x="49089" y="16171"/>
                  </a:lnTo>
                  <a:cubicBezTo>
                    <a:pt x="49424" y="16019"/>
                    <a:pt x="49758" y="15867"/>
                    <a:pt x="50062" y="15685"/>
                  </a:cubicBezTo>
                  <a:lnTo>
                    <a:pt x="50214" y="15624"/>
                  </a:lnTo>
                  <a:cubicBezTo>
                    <a:pt x="50275" y="15563"/>
                    <a:pt x="50366" y="15503"/>
                    <a:pt x="50457" y="15442"/>
                  </a:cubicBezTo>
                  <a:close/>
                  <a:moveTo>
                    <a:pt x="38025" y="16111"/>
                  </a:moveTo>
                  <a:cubicBezTo>
                    <a:pt x="38542" y="16354"/>
                    <a:pt x="39089" y="16536"/>
                    <a:pt x="39636" y="16718"/>
                  </a:cubicBezTo>
                  <a:cubicBezTo>
                    <a:pt x="39910" y="16810"/>
                    <a:pt x="40214" y="16870"/>
                    <a:pt x="40518" y="16931"/>
                  </a:cubicBezTo>
                  <a:lnTo>
                    <a:pt x="40518" y="21825"/>
                  </a:lnTo>
                  <a:cubicBezTo>
                    <a:pt x="39636" y="21643"/>
                    <a:pt x="38785" y="21369"/>
                    <a:pt x="38025" y="21004"/>
                  </a:cubicBezTo>
                  <a:lnTo>
                    <a:pt x="38025" y="16111"/>
                  </a:lnTo>
                  <a:close/>
                  <a:moveTo>
                    <a:pt x="48694" y="16323"/>
                  </a:moveTo>
                  <a:lnTo>
                    <a:pt x="48694" y="21217"/>
                  </a:lnTo>
                  <a:cubicBezTo>
                    <a:pt x="47509" y="21703"/>
                    <a:pt x="46110" y="22038"/>
                    <a:pt x="44591" y="22129"/>
                  </a:cubicBezTo>
                  <a:cubicBezTo>
                    <a:pt x="44281" y="22144"/>
                    <a:pt x="43973" y="22151"/>
                    <a:pt x="43667" y="22151"/>
                  </a:cubicBezTo>
                  <a:cubicBezTo>
                    <a:pt x="42713" y="22151"/>
                    <a:pt x="41780" y="22077"/>
                    <a:pt x="40882" y="21916"/>
                  </a:cubicBezTo>
                  <a:lnTo>
                    <a:pt x="40882" y="16992"/>
                  </a:lnTo>
                  <a:cubicBezTo>
                    <a:pt x="41772" y="17153"/>
                    <a:pt x="42696" y="17233"/>
                    <a:pt x="43616" y="17233"/>
                  </a:cubicBezTo>
                  <a:cubicBezTo>
                    <a:pt x="44962" y="17233"/>
                    <a:pt x="46300" y="17061"/>
                    <a:pt x="47509" y="16718"/>
                  </a:cubicBezTo>
                  <a:cubicBezTo>
                    <a:pt x="47934" y="16597"/>
                    <a:pt x="48329" y="16475"/>
                    <a:pt x="48694" y="16323"/>
                  </a:cubicBezTo>
                  <a:close/>
                  <a:moveTo>
                    <a:pt x="48694" y="21612"/>
                  </a:moveTo>
                  <a:lnTo>
                    <a:pt x="48694" y="34865"/>
                  </a:lnTo>
                  <a:cubicBezTo>
                    <a:pt x="47478" y="35169"/>
                    <a:pt x="46171" y="35351"/>
                    <a:pt x="44773" y="35412"/>
                  </a:cubicBezTo>
                  <a:lnTo>
                    <a:pt x="44773" y="22494"/>
                  </a:lnTo>
                  <a:cubicBezTo>
                    <a:pt x="46232" y="22372"/>
                    <a:pt x="47539" y="22098"/>
                    <a:pt x="48694" y="21612"/>
                  </a:cubicBezTo>
                  <a:close/>
                  <a:moveTo>
                    <a:pt x="69546" y="46932"/>
                  </a:moveTo>
                  <a:lnTo>
                    <a:pt x="69059" y="47266"/>
                  </a:lnTo>
                  <a:cubicBezTo>
                    <a:pt x="69150" y="47175"/>
                    <a:pt x="69242" y="47114"/>
                    <a:pt x="69363" y="47053"/>
                  </a:cubicBezTo>
                  <a:cubicBezTo>
                    <a:pt x="69424" y="47023"/>
                    <a:pt x="69485" y="46962"/>
                    <a:pt x="69546" y="46932"/>
                  </a:cubicBezTo>
                  <a:close/>
                  <a:moveTo>
                    <a:pt x="72190" y="46901"/>
                  </a:moveTo>
                  <a:cubicBezTo>
                    <a:pt x="73011" y="46901"/>
                    <a:pt x="73801" y="47084"/>
                    <a:pt x="74379" y="47418"/>
                  </a:cubicBezTo>
                  <a:cubicBezTo>
                    <a:pt x="74926" y="47722"/>
                    <a:pt x="75230" y="48147"/>
                    <a:pt x="75230" y="48573"/>
                  </a:cubicBezTo>
                  <a:cubicBezTo>
                    <a:pt x="75230" y="48999"/>
                    <a:pt x="74926" y="49424"/>
                    <a:pt x="74379" y="49728"/>
                  </a:cubicBezTo>
                  <a:cubicBezTo>
                    <a:pt x="73892" y="50032"/>
                    <a:pt x="73254" y="50214"/>
                    <a:pt x="72524" y="50245"/>
                  </a:cubicBezTo>
                  <a:lnTo>
                    <a:pt x="71856" y="50245"/>
                  </a:lnTo>
                  <a:cubicBezTo>
                    <a:pt x="71157" y="50184"/>
                    <a:pt x="70518" y="50002"/>
                    <a:pt x="70032" y="49728"/>
                  </a:cubicBezTo>
                  <a:cubicBezTo>
                    <a:pt x="69485" y="49424"/>
                    <a:pt x="69181" y="48999"/>
                    <a:pt x="69150" y="48573"/>
                  </a:cubicBezTo>
                  <a:cubicBezTo>
                    <a:pt x="69181" y="48147"/>
                    <a:pt x="69454" y="47722"/>
                    <a:pt x="70002" y="47418"/>
                  </a:cubicBezTo>
                  <a:cubicBezTo>
                    <a:pt x="70579" y="47084"/>
                    <a:pt x="71369" y="46901"/>
                    <a:pt x="72190" y="46901"/>
                  </a:cubicBezTo>
                  <a:close/>
                  <a:moveTo>
                    <a:pt x="72190" y="46354"/>
                  </a:moveTo>
                  <a:cubicBezTo>
                    <a:pt x="73223" y="46354"/>
                    <a:pt x="74257" y="46597"/>
                    <a:pt x="75017" y="47053"/>
                  </a:cubicBezTo>
                  <a:cubicBezTo>
                    <a:pt x="75746" y="47479"/>
                    <a:pt x="76141" y="48026"/>
                    <a:pt x="76141" y="48573"/>
                  </a:cubicBezTo>
                  <a:cubicBezTo>
                    <a:pt x="76141" y="48634"/>
                    <a:pt x="76141" y="48664"/>
                    <a:pt x="76141" y="48695"/>
                  </a:cubicBezTo>
                  <a:lnTo>
                    <a:pt x="76141" y="48786"/>
                  </a:lnTo>
                  <a:cubicBezTo>
                    <a:pt x="76141" y="48816"/>
                    <a:pt x="76111" y="48847"/>
                    <a:pt x="76111" y="48877"/>
                  </a:cubicBezTo>
                  <a:lnTo>
                    <a:pt x="76081" y="48938"/>
                  </a:lnTo>
                  <a:cubicBezTo>
                    <a:pt x="76081" y="48999"/>
                    <a:pt x="76081" y="49029"/>
                    <a:pt x="76050" y="49059"/>
                  </a:cubicBezTo>
                  <a:lnTo>
                    <a:pt x="76020" y="49120"/>
                  </a:lnTo>
                  <a:cubicBezTo>
                    <a:pt x="76020" y="49151"/>
                    <a:pt x="75989" y="49181"/>
                    <a:pt x="75959" y="49242"/>
                  </a:cubicBezTo>
                  <a:lnTo>
                    <a:pt x="75929" y="49302"/>
                  </a:lnTo>
                  <a:cubicBezTo>
                    <a:pt x="75898" y="49333"/>
                    <a:pt x="75898" y="49363"/>
                    <a:pt x="75868" y="49394"/>
                  </a:cubicBezTo>
                  <a:lnTo>
                    <a:pt x="75807" y="49454"/>
                  </a:lnTo>
                  <a:cubicBezTo>
                    <a:pt x="75777" y="49515"/>
                    <a:pt x="75746" y="49546"/>
                    <a:pt x="75716" y="49576"/>
                  </a:cubicBezTo>
                  <a:lnTo>
                    <a:pt x="75686" y="49637"/>
                  </a:lnTo>
                  <a:cubicBezTo>
                    <a:pt x="75625" y="49667"/>
                    <a:pt x="75594" y="49698"/>
                    <a:pt x="75534" y="49758"/>
                  </a:cubicBezTo>
                  <a:lnTo>
                    <a:pt x="75503" y="49789"/>
                  </a:lnTo>
                  <a:cubicBezTo>
                    <a:pt x="75442" y="49819"/>
                    <a:pt x="75382" y="49880"/>
                    <a:pt x="75321" y="49941"/>
                  </a:cubicBezTo>
                  <a:cubicBezTo>
                    <a:pt x="75230" y="50002"/>
                    <a:pt x="75138" y="50062"/>
                    <a:pt x="75047" y="50093"/>
                  </a:cubicBezTo>
                  <a:cubicBezTo>
                    <a:pt x="74713" y="50306"/>
                    <a:pt x="74348" y="50458"/>
                    <a:pt x="73953" y="50549"/>
                  </a:cubicBezTo>
                  <a:cubicBezTo>
                    <a:pt x="73406" y="50701"/>
                    <a:pt x="72806" y="50777"/>
                    <a:pt x="72205" y="50777"/>
                  </a:cubicBezTo>
                  <a:cubicBezTo>
                    <a:pt x="71605" y="50777"/>
                    <a:pt x="71005" y="50701"/>
                    <a:pt x="70457" y="50549"/>
                  </a:cubicBezTo>
                  <a:cubicBezTo>
                    <a:pt x="70062" y="50427"/>
                    <a:pt x="69698" y="50275"/>
                    <a:pt x="69394" y="50093"/>
                  </a:cubicBezTo>
                  <a:cubicBezTo>
                    <a:pt x="69272" y="50032"/>
                    <a:pt x="69181" y="49971"/>
                    <a:pt x="69090" y="49910"/>
                  </a:cubicBezTo>
                  <a:cubicBezTo>
                    <a:pt x="68846" y="49758"/>
                    <a:pt x="68664" y="49576"/>
                    <a:pt x="68543" y="49363"/>
                  </a:cubicBezTo>
                  <a:cubicBezTo>
                    <a:pt x="68512" y="49333"/>
                    <a:pt x="68482" y="49272"/>
                    <a:pt x="68451" y="49211"/>
                  </a:cubicBezTo>
                  <a:cubicBezTo>
                    <a:pt x="68330" y="48999"/>
                    <a:pt x="68269" y="48816"/>
                    <a:pt x="68269" y="48603"/>
                  </a:cubicBezTo>
                  <a:cubicBezTo>
                    <a:pt x="68269" y="48451"/>
                    <a:pt x="68299" y="48299"/>
                    <a:pt x="68330" y="48147"/>
                  </a:cubicBezTo>
                  <a:lnTo>
                    <a:pt x="69150" y="47631"/>
                  </a:lnTo>
                  <a:lnTo>
                    <a:pt x="69150" y="47631"/>
                  </a:lnTo>
                  <a:cubicBezTo>
                    <a:pt x="68907" y="47935"/>
                    <a:pt x="68786" y="48239"/>
                    <a:pt x="68786" y="48573"/>
                  </a:cubicBezTo>
                  <a:cubicBezTo>
                    <a:pt x="68786" y="49151"/>
                    <a:pt x="69181" y="49667"/>
                    <a:pt x="69850" y="50062"/>
                  </a:cubicBezTo>
                  <a:cubicBezTo>
                    <a:pt x="70397" y="50366"/>
                    <a:pt x="71065" y="50579"/>
                    <a:pt x="71825" y="50609"/>
                  </a:cubicBezTo>
                  <a:cubicBezTo>
                    <a:pt x="71947" y="50640"/>
                    <a:pt x="72068" y="50640"/>
                    <a:pt x="72220" y="50640"/>
                  </a:cubicBezTo>
                  <a:cubicBezTo>
                    <a:pt x="72342" y="50640"/>
                    <a:pt x="72464" y="50640"/>
                    <a:pt x="72585" y="50609"/>
                  </a:cubicBezTo>
                  <a:cubicBezTo>
                    <a:pt x="73345" y="50579"/>
                    <a:pt x="74044" y="50366"/>
                    <a:pt x="74591" y="50062"/>
                  </a:cubicBezTo>
                  <a:cubicBezTo>
                    <a:pt x="75260" y="49667"/>
                    <a:pt x="75625" y="49151"/>
                    <a:pt x="75625" y="48573"/>
                  </a:cubicBezTo>
                  <a:cubicBezTo>
                    <a:pt x="75625" y="47995"/>
                    <a:pt x="75230" y="47479"/>
                    <a:pt x="74561" y="47084"/>
                  </a:cubicBezTo>
                  <a:cubicBezTo>
                    <a:pt x="73923" y="46719"/>
                    <a:pt x="73071" y="46506"/>
                    <a:pt x="72190" y="46506"/>
                  </a:cubicBezTo>
                  <a:cubicBezTo>
                    <a:pt x="71612" y="46506"/>
                    <a:pt x="71065" y="46597"/>
                    <a:pt x="70579" y="46780"/>
                  </a:cubicBezTo>
                  <a:lnTo>
                    <a:pt x="71096" y="46445"/>
                  </a:lnTo>
                  <a:cubicBezTo>
                    <a:pt x="71430" y="46385"/>
                    <a:pt x="71825" y="46354"/>
                    <a:pt x="72190" y="46354"/>
                  </a:cubicBezTo>
                  <a:close/>
                  <a:moveTo>
                    <a:pt x="68269" y="49637"/>
                  </a:moveTo>
                  <a:cubicBezTo>
                    <a:pt x="68299" y="49698"/>
                    <a:pt x="68360" y="49758"/>
                    <a:pt x="68421" y="49819"/>
                  </a:cubicBezTo>
                  <a:cubicBezTo>
                    <a:pt x="68451" y="49850"/>
                    <a:pt x="68482" y="49880"/>
                    <a:pt x="68512" y="49910"/>
                  </a:cubicBezTo>
                  <a:cubicBezTo>
                    <a:pt x="68603" y="50032"/>
                    <a:pt x="68725" y="50123"/>
                    <a:pt x="68877" y="50214"/>
                  </a:cubicBezTo>
                  <a:cubicBezTo>
                    <a:pt x="68968" y="50275"/>
                    <a:pt x="69090" y="50366"/>
                    <a:pt x="69211" y="50427"/>
                  </a:cubicBezTo>
                  <a:cubicBezTo>
                    <a:pt x="69546" y="50609"/>
                    <a:pt x="69910" y="50792"/>
                    <a:pt x="70366" y="50913"/>
                  </a:cubicBezTo>
                  <a:cubicBezTo>
                    <a:pt x="70488" y="50944"/>
                    <a:pt x="70640" y="50974"/>
                    <a:pt x="70792" y="51005"/>
                  </a:cubicBezTo>
                  <a:lnTo>
                    <a:pt x="70883" y="51035"/>
                  </a:lnTo>
                  <a:cubicBezTo>
                    <a:pt x="71005" y="51065"/>
                    <a:pt x="71126" y="51065"/>
                    <a:pt x="71248" y="51096"/>
                  </a:cubicBezTo>
                  <a:lnTo>
                    <a:pt x="71369" y="51096"/>
                  </a:lnTo>
                  <a:cubicBezTo>
                    <a:pt x="71491" y="51126"/>
                    <a:pt x="71612" y="51126"/>
                    <a:pt x="71734" y="51126"/>
                  </a:cubicBezTo>
                  <a:lnTo>
                    <a:pt x="71825" y="51126"/>
                  </a:lnTo>
                  <a:cubicBezTo>
                    <a:pt x="71977" y="51157"/>
                    <a:pt x="72099" y="51157"/>
                    <a:pt x="72220" y="51157"/>
                  </a:cubicBezTo>
                  <a:lnTo>
                    <a:pt x="72342" y="51157"/>
                  </a:lnTo>
                  <a:cubicBezTo>
                    <a:pt x="72464" y="51157"/>
                    <a:pt x="72555" y="51126"/>
                    <a:pt x="72676" y="51126"/>
                  </a:cubicBezTo>
                  <a:lnTo>
                    <a:pt x="72798" y="51126"/>
                  </a:lnTo>
                  <a:cubicBezTo>
                    <a:pt x="72920" y="51126"/>
                    <a:pt x="73041" y="51096"/>
                    <a:pt x="73163" y="51096"/>
                  </a:cubicBezTo>
                  <a:cubicBezTo>
                    <a:pt x="73193" y="51096"/>
                    <a:pt x="73254" y="51065"/>
                    <a:pt x="73315" y="51065"/>
                  </a:cubicBezTo>
                  <a:cubicBezTo>
                    <a:pt x="73406" y="51035"/>
                    <a:pt x="73497" y="51035"/>
                    <a:pt x="73588" y="51005"/>
                  </a:cubicBezTo>
                  <a:cubicBezTo>
                    <a:pt x="73740" y="50974"/>
                    <a:pt x="73892" y="50944"/>
                    <a:pt x="74044" y="50913"/>
                  </a:cubicBezTo>
                  <a:cubicBezTo>
                    <a:pt x="74470" y="50792"/>
                    <a:pt x="74865" y="50640"/>
                    <a:pt x="75230" y="50427"/>
                  </a:cubicBezTo>
                  <a:cubicBezTo>
                    <a:pt x="75351" y="50366"/>
                    <a:pt x="75442" y="50306"/>
                    <a:pt x="75534" y="50214"/>
                  </a:cubicBezTo>
                  <a:cubicBezTo>
                    <a:pt x="75655" y="50154"/>
                    <a:pt x="75746" y="50062"/>
                    <a:pt x="75837" y="49971"/>
                  </a:cubicBezTo>
                  <a:lnTo>
                    <a:pt x="75898" y="49910"/>
                  </a:lnTo>
                  <a:cubicBezTo>
                    <a:pt x="75989" y="49850"/>
                    <a:pt x="76081" y="49758"/>
                    <a:pt x="76141" y="49667"/>
                  </a:cubicBezTo>
                  <a:lnTo>
                    <a:pt x="76141" y="50002"/>
                  </a:lnTo>
                  <a:cubicBezTo>
                    <a:pt x="76141" y="50579"/>
                    <a:pt x="75746" y="51126"/>
                    <a:pt x="75047" y="51521"/>
                  </a:cubicBezTo>
                  <a:cubicBezTo>
                    <a:pt x="74272" y="51977"/>
                    <a:pt x="73246" y="52205"/>
                    <a:pt x="72220" y="52205"/>
                  </a:cubicBezTo>
                  <a:cubicBezTo>
                    <a:pt x="71195" y="52205"/>
                    <a:pt x="70169" y="51977"/>
                    <a:pt x="69394" y="51521"/>
                  </a:cubicBezTo>
                  <a:cubicBezTo>
                    <a:pt x="68664" y="51096"/>
                    <a:pt x="68239" y="50579"/>
                    <a:pt x="68269" y="50002"/>
                  </a:cubicBezTo>
                  <a:lnTo>
                    <a:pt x="68269" y="49637"/>
                  </a:lnTo>
                  <a:close/>
                  <a:moveTo>
                    <a:pt x="57205" y="30852"/>
                  </a:moveTo>
                  <a:lnTo>
                    <a:pt x="57205" y="49059"/>
                  </a:lnTo>
                  <a:lnTo>
                    <a:pt x="57144" y="49120"/>
                  </a:lnTo>
                  <a:cubicBezTo>
                    <a:pt x="57114" y="49151"/>
                    <a:pt x="53953" y="52737"/>
                    <a:pt x="47600" y="53892"/>
                  </a:cubicBezTo>
                  <a:cubicBezTo>
                    <a:pt x="46262" y="54135"/>
                    <a:pt x="44895" y="54257"/>
                    <a:pt x="43588" y="54257"/>
                  </a:cubicBezTo>
                  <a:cubicBezTo>
                    <a:pt x="35502" y="54257"/>
                    <a:pt x="31156" y="50245"/>
                    <a:pt x="30244" y="49302"/>
                  </a:cubicBezTo>
                  <a:lnTo>
                    <a:pt x="30244" y="41856"/>
                  </a:lnTo>
                  <a:lnTo>
                    <a:pt x="32919" y="43375"/>
                  </a:lnTo>
                  <a:lnTo>
                    <a:pt x="32919" y="46476"/>
                  </a:lnTo>
                  <a:lnTo>
                    <a:pt x="36293" y="48421"/>
                  </a:lnTo>
                  <a:lnTo>
                    <a:pt x="36293" y="45351"/>
                  </a:lnTo>
                  <a:lnTo>
                    <a:pt x="38998" y="46901"/>
                  </a:lnTo>
                  <a:lnTo>
                    <a:pt x="38998" y="43011"/>
                  </a:lnTo>
                  <a:lnTo>
                    <a:pt x="38876" y="42919"/>
                  </a:lnTo>
                  <a:lnTo>
                    <a:pt x="36323" y="41460"/>
                  </a:lnTo>
                  <a:lnTo>
                    <a:pt x="36323" y="38360"/>
                  </a:lnTo>
                  <a:lnTo>
                    <a:pt x="32949" y="36415"/>
                  </a:lnTo>
                  <a:lnTo>
                    <a:pt x="32919" y="39485"/>
                  </a:lnTo>
                  <a:lnTo>
                    <a:pt x="30244" y="37965"/>
                  </a:lnTo>
                  <a:lnTo>
                    <a:pt x="30244" y="30883"/>
                  </a:lnTo>
                  <a:cubicBezTo>
                    <a:pt x="31460" y="32038"/>
                    <a:pt x="35958" y="35807"/>
                    <a:pt x="43740" y="35807"/>
                  </a:cubicBezTo>
                  <a:cubicBezTo>
                    <a:pt x="44013" y="35807"/>
                    <a:pt x="44287" y="35807"/>
                    <a:pt x="44560" y="35776"/>
                  </a:cubicBezTo>
                  <a:lnTo>
                    <a:pt x="44591" y="35807"/>
                  </a:lnTo>
                  <a:lnTo>
                    <a:pt x="44682" y="35776"/>
                  </a:lnTo>
                  <a:cubicBezTo>
                    <a:pt x="46171" y="35716"/>
                    <a:pt x="47600" y="35533"/>
                    <a:pt x="48937" y="35199"/>
                  </a:cubicBezTo>
                  <a:cubicBezTo>
                    <a:pt x="53557" y="34105"/>
                    <a:pt x="56293" y="31734"/>
                    <a:pt x="57205" y="30852"/>
                  </a:cubicBezTo>
                  <a:close/>
                  <a:moveTo>
                    <a:pt x="64287" y="32099"/>
                  </a:moveTo>
                  <a:lnTo>
                    <a:pt x="99029" y="52494"/>
                  </a:lnTo>
                  <a:lnTo>
                    <a:pt x="95200" y="54713"/>
                  </a:lnTo>
                  <a:lnTo>
                    <a:pt x="59849" y="34378"/>
                  </a:lnTo>
                  <a:lnTo>
                    <a:pt x="64287" y="32099"/>
                  </a:lnTo>
                  <a:close/>
                  <a:moveTo>
                    <a:pt x="63558" y="51977"/>
                  </a:moveTo>
                  <a:cubicBezTo>
                    <a:pt x="64561" y="51977"/>
                    <a:pt x="65594" y="52190"/>
                    <a:pt x="66384" y="52646"/>
                  </a:cubicBezTo>
                  <a:cubicBezTo>
                    <a:pt x="67114" y="53072"/>
                    <a:pt x="67509" y="53619"/>
                    <a:pt x="67509" y="54196"/>
                  </a:cubicBezTo>
                  <a:cubicBezTo>
                    <a:pt x="67509" y="54227"/>
                    <a:pt x="67509" y="54257"/>
                    <a:pt x="67509" y="54287"/>
                  </a:cubicBezTo>
                  <a:lnTo>
                    <a:pt x="67479" y="54379"/>
                  </a:lnTo>
                  <a:lnTo>
                    <a:pt x="67479" y="54470"/>
                  </a:lnTo>
                  <a:lnTo>
                    <a:pt x="67448" y="54561"/>
                  </a:lnTo>
                  <a:lnTo>
                    <a:pt x="67418" y="54652"/>
                  </a:lnTo>
                  <a:lnTo>
                    <a:pt x="67387" y="54743"/>
                  </a:lnTo>
                  <a:lnTo>
                    <a:pt x="67327" y="54804"/>
                  </a:lnTo>
                  <a:lnTo>
                    <a:pt x="67296" y="54895"/>
                  </a:lnTo>
                  <a:lnTo>
                    <a:pt x="67236" y="54986"/>
                  </a:lnTo>
                  <a:lnTo>
                    <a:pt x="67175" y="55078"/>
                  </a:lnTo>
                  <a:lnTo>
                    <a:pt x="67084" y="55138"/>
                  </a:lnTo>
                  <a:lnTo>
                    <a:pt x="67023" y="55230"/>
                  </a:lnTo>
                  <a:lnTo>
                    <a:pt x="66932" y="55321"/>
                  </a:lnTo>
                  <a:lnTo>
                    <a:pt x="66840" y="55382"/>
                  </a:lnTo>
                  <a:cubicBezTo>
                    <a:pt x="66780" y="55442"/>
                    <a:pt x="66719" y="55473"/>
                    <a:pt x="66658" y="55534"/>
                  </a:cubicBezTo>
                  <a:cubicBezTo>
                    <a:pt x="66567" y="55594"/>
                    <a:pt x="66476" y="55655"/>
                    <a:pt x="66384" y="55716"/>
                  </a:cubicBezTo>
                  <a:cubicBezTo>
                    <a:pt x="66050" y="55898"/>
                    <a:pt x="65685" y="56050"/>
                    <a:pt x="65290" y="56141"/>
                  </a:cubicBezTo>
                  <a:cubicBezTo>
                    <a:pt x="64743" y="56293"/>
                    <a:pt x="64143" y="56369"/>
                    <a:pt x="63546" y="56369"/>
                  </a:cubicBezTo>
                  <a:cubicBezTo>
                    <a:pt x="62950" y="56369"/>
                    <a:pt x="62357" y="56293"/>
                    <a:pt x="61825" y="56141"/>
                  </a:cubicBezTo>
                  <a:cubicBezTo>
                    <a:pt x="61400" y="56020"/>
                    <a:pt x="61035" y="55898"/>
                    <a:pt x="60731" y="55716"/>
                  </a:cubicBezTo>
                  <a:cubicBezTo>
                    <a:pt x="60640" y="55655"/>
                    <a:pt x="60518" y="55564"/>
                    <a:pt x="60427" y="55503"/>
                  </a:cubicBezTo>
                  <a:cubicBezTo>
                    <a:pt x="60214" y="55351"/>
                    <a:pt x="60032" y="55169"/>
                    <a:pt x="59880" y="54956"/>
                  </a:cubicBezTo>
                  <a:cubicBezTo>
                    <a:pt x="59849" y="54926"/>
                    <a:pt x="59819" y="54865"/>
                    <a:pt x="59789" y="54804"/>
                  </a:cubicBezTo>
                  <a:cubicBezTo>
                    <a:pt x="59667" y="54622"/>
                    <a:pt x="59606" y="54409"/>
                    <a:pt x="59606" y="54196"/>
                  </a:cubicBezTo>
                  <a:cubicBezTo>
                    <a:pt x="59606" y="53892"/>
                    <a:pt x="59728" y="53558"/>
                    <a:pt x="59971" y="53254"/>
                  </a:cubicBezTo>
                  <a:lnTo>
                    <a:pt x="61582" y="52281"/>
                  </a:lnTo>
                  <a:cubicBezTo>
                    <a:pt x="62190" y="52068"/>
                    <a:pt x="62859" y="51977"/>
                    <a:pt x="63558" y="51977"/>
                  </a:cubicBezTo>
                  <a:close/>
                  <a:moveTo>
                    <a:pt x="59606" y="55230"/>
                  </a:moveTo>
                  <a:cubicBezTo>
                    <a:pt x="59667" y="55290"/>
                    <a:pt x="59728" y="55351"/>
                    <a:pt x="59758" y="55412"/>
                  </a:cubicBezTo>
                  <a:cubicBezTo>
                    <a:pt x="59819" y="55442"/>
                    <a:pt x="59819" y="55503"/>
                    <a:pt x="59880" y="55534"/>
                  </a:cubicBezTo>
                  <a:cubicBezTo>
                    <a:pt x="59971" y="55625"/>
                    <a:pt x="60093" y="55716"/>
                    <a:pt x="60214" y="55807"/>
                  </a:cubicBezTo>
                  <a:cubicBezTo>
                    <a:pt x="60305" y="55898"/>
                    <a:pt x="60427" y="55959"/>
                    <a:pt x="60548" y="56020"/>
                  </a:cubicBezTo>
                  <a:cubicBezTo>
                    <a:pt x="60883" y="56233"/>
                    <a:pt x="61278" y="56385"/>
                    <a:pt x="61703" y="56506"/>
                  </a:cubicBezTo>
                  <a:cubicBezTo>
                    <a:pt x="61855" y="56537"/>
                    <a:pt x="62007" y="56597"/>
                    <a:pt x="62159" y="56628"/>
                  </a:cubicBezTo>
                  <a:cubicBezTo>
                    <a:pt x="62220" y="56628"/>
                    <a:pt x="62281" y="56628"/>
                    <a:pt x="62342" y="56658"/>
                  </a:cubicBezTo>
                  <a:cubicBezTo>
                    <a:pt x="62433" y="56658"/>
                    <a:pt x="62524" y="56689"/>
                    <a:pt x="62615" y="56689"/>
                  </a:cubicBezTo>
                  <a:cubicBezTo>
                    <a:pt x="62676" y="56689"/>
                    <a:pt x="62767" y="56719"/>
                    <a:pt x="62859" y="56719"/>
                  </a:cubicBezTo>
                  <a:lnTo>
                    <a:pt x="63071" y="56719"/>
                  </a:lnTo>
                  <a:cubicBezTo>
                    <a:pt x="63162" y="56749"/>
                    <a:pt x="63254" y="56749"/>
                    <a:pt x="63345" y="56749"/>
                  </a:cubicBezTo>
                  <a:lnTo>
                    <a:pt x="63892" y="56749"/>
                  </a:lnTo>
                  <a:cubicBezTo>
                    <a:pt x="63907" y="56734"/>
                    <a:pt x="63930" y="56734"/>
                    <a:pt x="63953" y="56734"/>
                  </a:cubicBezTo>
                  <a:cubicBezTo>
                    <a:pt x="63976" y="56734"/>
                    <a:pt x="63998" y="56734"/>
                    <a:pt x="64014" y="56719"/>
                  </a:cubicBezTo>
                  <a:lnTo>
                    <a:pt x="64378" y="56719"/>
                  </a:lnTo>
                  <a:cubicBezTo>
                    <a:pt x="64409" y="56689"/>
                    <a:pt x="64439" y="56689"/>
                    <a:pt x="64500" y="56689"/>
                  </a:cubicBezTo>
                  <a:cubicBezTo>
                    <a:pt x="64621" y="56689"/>
                    <a:pt x="64743" y="56658"/>
                    <a:pt x="64865" y="56628"/>
                  </a:cubicBezTo>
                  <a:lnTo>
                    <a:pt x="64956" y="56628"/>
                  </a:lnTo>
                  <a:cubicBezTo>
                    <a:pt x="65108" y="56597"/>
                    <a:pt x="65260" y="56567"/>
                    <a:pt x="65381" y="56506"/>
                  </a:cubicBezTo>
                  <a:cubicBezTo>
                    <a:pt x="65807" y="56415"/>
                    <a:pt x="66232" y="56233"/>
                    <a:pt x="66597" y="56020"/>
                  </a:cubicBezTo>
                  <a:cubicBezTo>
                    <a:pt x="66688" y="55959"/>
                    <a:pt x="66810" y="55898"/>
                    <a:pt x="66901" y="55838"/>
                  </a:cubicBezTo>
                  <a:cubicBezTo>
                    <a:pt x="66992" y="55746"/>
                    <a:pt x="67114" y="55686"/>
                    <a:pt x="67205" y="55594"/>
                  </a:cubicBezTo>
                  <a:lnTo>
                    <a:pt x="67266" y="55534"/>
                  </a:lnTo>
                  <a:cubicBezTo>
                    <a:pt x="67357" y="55442"/>
                    <a:pt x="67418" y="55351"/>
                    <a:pt x="67509" y="55260"/>
                  </a:cubicBezTo>
                  <a:lnTo>
                    <a:pt x="67509" y="55625"/>
                  </a:lnTo>
                  <a:cubicBezTo>
                    <a:pt x="67509" y="56172"/>
                    <a:pt x="67114" y="56719"/>
                    <a:pt x="66384" y="57145"/>
                  </a:cubicBezTo>
                  <a:cubicBezTo>
                    <a:pt x="65609" y="57585"/>
                    <a:pt x="64591" y="57806"/>
                    <a:pt x="63569" y="57806"/>
                  </a:cubicBezTo>
                  <a:cubicBezTo>
                    <a:pt x="62547" y="57806"/>
                    <a:pt x="61521" y="57585"/>
                    <a:pt x="60731" y="57145"/>
                  </a:cubicBezTo>
                  <a:cubicBezTo>
                    <a:pt x="60001" y="56719"/>
                    <a:pt x="59606" y="56172"/>
                    <a:pt x="59606" y="55594"/>
                  </a:cubicBezTo>
                  <a:lnTo>
                    <a:pt x="59606" y="55230"/>
                  </a:lnTo>
                  <a:close/>
                  <a:moveTo>
                    <a:pt x="55047" y="57084"/>
                  </a:moveTo>
                  <a:cubicBezTo>
                    <a:pt x="55412" y="57084"/>
                    <a:pt x="55746" y="57114"/>
                    <a:pt x="56080" y="57175"/>
                  </a:cubicBezTo>
                  <a:cubicBezTo>
                    <a:pt x="56749" y="57266"/>
                    <a:pt x="57387" y="57479"/>
                    <a:pt x="57904" y="57783"/>
                  </a:cubicBezTo>
                  <a:cubicBezTo>
                    <a:pt x="58299" y="57996"/>
                    <a:pt x="58573" y="58239"/>
                    <a:pt x="58755" y="58512"/>
                  </a:cubicBezTo>
                  <a:cubicBezTo>
                    <a:pt x="58937" y="58756"/>
                    <a:pt x="59029" y="59029"/>
                    <a:pt x="59029" y="59303"/>
                  </a:cubicBezTo>
                  <a:cubicBezTo>
                    <a:pt x="59029" y="59363"/>
                    <a:pt x="59029" y="59424"/>
                    <a:pt x="59029" y="59455"/>
                  </a:cubicBezTo>
                  <a:lnTo>
                    <a:pt x="59029" y="59485"/>
                  </a:lnTo>
                  <a:cubicBezTo>
                    <a:pt x="59029" y="59515"/>
                    <a:pt x="58998" y="59576"/>
                    <a:pt x="58998" y="59607"/>
                  </a:cubicBezTo>
                  <a:lnTo>
                    <a:pt x="58998" y="59667"/>
                  </a:lnTo>
                  <a:cubicBezTo>
                    <a:pt x="58968" y="59698"/>
                    <a:pt x="58968" y="59728"/>
                    <a:pt x="58937" y="59759"/>
                  </a:cubicBezTo>
                  <a:cubicBezTo>
                    <a:pt x="58937" y="59789"/>
                    <a:pt x="58937" y="59819"/>
                    <a:pt x="58907" y="59850"/>
                  </a:cubicBezTo>
                  <a:cubicBezTo>
                    <a:pt x="58907" y="59880"/>
                    <a:pt x="58877" y="59880"/>
                    <a:pt x="58877" y="59911"/>
                  </a:cubicBezTo>
                  <a:cubicBezTo>
                    <a:pt x="58846" y="59941"/>
                    <a:pt x="58846" y="59971"/>
                    <a:pt x="58816" y="60032"/>
                  </a:cubicBezTo>
                  <a:cubicBezTo>
                    <a:pt x="58816" y="60032"/>
                    <a:pt x="58786" y="60063"/>
                    <a:pt x="58786" y="60063"/>
                  </a:cubicBezTo>
                  <a:cubicBezTo>
                    <a:pt x="58755" y="60093"/>
                    <a:pt x="58725" y="60154"/>
                    <a:pt x="58694" y="60184"/>
                  </a:cubicBezTo>
                  <a:lnTo>
                    <a:pt x="58694" y="60214"/>
                  </a:lnTo>
                  <a:cubicBezTo>
                    <a:pt x="58542" y="60366"/>
                    <a:pt x="58390" y="60518"/>
                    <a:pt x="58208" y="60640"/>
                  </a:cubicBezTo>
                  <a:cubicBezTo>
                    <a:pt x="58117" y="60701"/>
                    <a:pt x="58056" y="60762"/>
                    <a:pt x="57965" y="60792"/>
                  </a:cubicBezTo>
                  <a:cubicBezTo>
                    <a:pt x="57965" y="60822"/>
                    <a:pt x="57934" y="60822"/>
                    <a:pt x="57934" y="60822"/>
                  </a:cubicBezTo>
                  <a:cubicBezTo>
                    <a:pt x="57813" y="60883"/>
                    <a:pt x="57691" y="60944"/>
                    <a:pt x="57600" y="61005"/>
                  </a:cubicBezTo>
                  <a:cubicBezTo>
                    <a:pt x="57539" y="61035"/>
                    <a:pt x="57478" y="61066"/>
                    <a:pt x="57387" y="61096"/>
                  </a:cubicBezTo>
                  <a:cubicBezTo>
                    <a:pt x="57205" y="61157"/>
                    <a:pt x="57023" y="61218"/>
                    <a:pt x="56810" y="61278"/>
                  </a:cubicBezTo>
                  <a:cubicBezTo>
                    <a:pt x="56627" y="61339"/>
                    <a:pt x="56445" y="61370"/>
                    <a:pt x="56232" y="61400"/>
                  </a:cubicBezTo>
                  <a:cubicBezTo>
                    <a:pt x="55852" y="61461"/>
                    <a:pt x="55458" y="61493"/>
                    <a:pt x="55062" y="61493"/>
                  </a:cubicBezTo>
                  <a:cubicBezTo>
                    <a:pt x="54477" y="61493"/>
                    <a:pt x="53889" y="61423"/>
                    <a:pt x="53345" y="61278"/>
                  </a:cubicBezTo>
                  <a:cubicBezTo>
                    <a:pt x="53132" y="61218"/>
                    <a:pt x="52950" y="61157"/>
                    <a:pt x="52767" y="61066"/>
                  </a:cubicBezTo>
                  <a:cubicBezTo>
                    <a:pt x="52646" y="61035"/>
                    <a:pt x="52554" y="60974"/>
                    <a:pt x="52433" y="60914"/>
                  </a:cubicBezTo>
                  <a:cubicBezTo>
                    <a:pt x="52372" y="60883"/>
                    <a:pt x="52342" y="60853"/>
                    <a:pt x="52281" y="60822"/>
                  </a:cubicBezTo>
                  <a:cubicBezTo>
                    <a:pt x="52159" y="60762"/>
                    <a:pt x="52068" y="60701"/>
                    <a:pt x="51977" y="60640"/>
                  </a:cubicBezTo>
                  <a:cubicBezTo>
                    <a:pt x="51886" y="60549"/>
                    <a:pt x="51794" y="60488"/>
                    <a:pt x="51703" y="60397"/>
                  </a:cubicBezTo>
                  <a:lnTo>
                    <a:pt x="51673" y="60366"/>
                  </a:lnTo>
                  <a:lnTo>
                    <a:pt x="51643" y="60366"/>
                  </a:lnTo>
                  <a:lnTo>
                    <a:pt x="51612" y="60336"/>
                  </a:lnTo>
                  <a:cubicBezTo>
                    <a:pt x="51551" y="60245"/>
                    <a:pt x="51460" y="60184"/>
                    <a:pt x="51430" y="60093"/>
                  </a:cubicBezTo>
                  <a:cubicBezTo>
                    <a:pt x="51399" y="60063"/>
                    <a:pt x="51369" y="60002"/>
                    <a:pt x="51339" y="59971"/>
                  </a:cubicBezTo>
                  <a:cubicBezTo>
                    <a:pt x="51339" y="59941"/>
                    <a:pt x="51339" y="59941"/>
                    <a:pt x="51339" y="59941"/>
                  </a:cubicBezTo>
                  <a:lnTo>
                    <a:pt x="51339" y="59911"/>
                  </a:lnTo>
                  <a:cubicBezTo>
                    <a:pt x="51278" y="59819"/>
                    <a:pt x="51217" y="59728"/>
                    <a:pt x="51187" y="59637"/>
                  </a:cubicBezTo>
                  <a:cubicBezTo>
                    <a:pt x="51187" y="59546"/>
                    <a:pt x="51156" y="59424"/>
                    <a:pt x="51156" y="59333"/>
                  </a:cubicBezTo>
                  <a:lnTo>
                    <a:pt x="51156" y="59303"/>
                  </a:lnTo>
                  <a:cubicBezTo>
                    <a:pt x="51156" y="58999"/>
                    <a:pt x="51247" y="58725"/>
                    <a:pt x="51460" y="58452"/>
                  </a:cubicBezTo>
                  <a:cubicBezTo>
                    <a:pt x="51491" y="58391"/>
                    <a:pt x="51551" y="58330"/>
                    <a:pt x="51612" y="58269"/>
                  </a:cubicBezTo>
                  <a:cubicBezTo>
                    <a:pt x="51643" y="58239"/>
                    <a:pt x="51673" y="58239"/>
                    <a:pt x="51673" y="58208"/>
                  </a:cubicBezTo>
                  <a:cubicBezTo>
                    <a:pt x="51734" y="58178"/>
                    <a:pt x="51764" y="58117"/>
                    <a:pt x="51794" y="58087"/>
                  </a:cubicBezTo>
                  <a:cubicBezTo>
                    <a:pt x="51825" y="58056"/>
                    <a:pt x="51886" y="58026"/>
                    <a:pt x="51916" y="57996"/>
                  </a:cubicBezTo>
                  <a:cubicBezTo>
                    <a:pt x="51946" y="57965"/>
                    <a:pt x="51977" y="57935"/>
                    <a:pt x="52007" y="57935"/>
                  </a:cubicBezTo>
                  <a:cubicBezTo>
                    <a:pt x="52068" y="57904"/>
                    <a:pt x="52098" y="57874"/>
                    <a:pt x="52159" y="57844"/>
                  </a:cubicBezTo>
                  <a:cubicBezTo>
                    <a:pt x="52190" y="57813"/>
                    <a:pt x="52220" y="57783"/>
                    <a:pt x="52250" y="57783"/>
                  </a:cubicBezTo>
                  <a:cubicBezTo>
                    <a:pt x="52554" y="57600"/>
                    <a:pt x="52919" y="57448"/>
                    <a:pt x="53284" y="57327"/>
                  </a:cubicBezTo>
                  <a:cubicBezTo>
                    <a:pt x="53831" y="57175"/>
                    <a:pt x="54439" y="57084"/>
                    <a:pt x="55047" y="57084"/>
                  </a:cubicBezTo>
                  <a:close/>
                  <a:moveTo>
                    <a:pt x="99212" y="54227"/>
                  </a:moveTo>
                  <a:lnTo>
                    <a:pt x="99212" y="54956"/>
                  </a:lnTo>
                  <a:cubicBezTo>
                    <a:pt x="99212" y="56324"/>
                    <a:pt x="98482" y="57631"/>
                    <a:pt x="97266" y="58330"/>
                  </a:cubicBezTo>
                  <a:lnTo>
                    <a:pt x="90944" y="61977"/>
                  </a:lnTo>
                  <a:lnTo>
                    <a:pt x="90944" y="59090"/>
                  </a:lnTo>
                  <a:lnTo>
                    <a:pt x="99212" y="54227"/>
                  </a:lnTo>
                  <a:close/>
                  <a:moveTo>
                    <a:pt x="47418" y="54318"/>
                  </a:moveTo>
                  <a:lnTo>
                    <a:pt x="47418" y="60944"/>
                  </a:lnTo>
                  <a:cubicBezTo>
                    <a:pt x="47387" y="61035"/>
                    <a:pt x="47357" y="61096"/>
                    <a:pt x="47326" y="61187"/>
                  </a:cubicBezTo>
                  <a:lnTo>
                    <a:pt x="47326" y="61218"/>
                  </a:lnTo>
                  <a:cubicBezTo>
                    <a:pt x="47296" y="61278"/>
                    <a:pt x="47266" y="61370"/>
                    <a:pt x="47266" y="61461"/>
                  </a:cubicBezTo>
                  <a:lnTo>
                    <a:pt x="47235" y="61552"/>
                  </a:lnTo>
                  <a:cubicBezTo>
                    <a:pt x="47235" y="61613"/>
                    <a:pt x="47205" y="61673"/>
                    <a:pt x="47205" y="61734"/>
                  </a:cubicBezTo>
                  <a:cubicBezTo>
                    <a:pt x="47205" y="61765"/>
                    <a:pt x="47205" y="61795"/>
                    <a:pt x="47205" y="61825"/>
                  </a:cubicBezTo>
                  <a:lnTo>
                    <a:pt x="47174" y="61917"/>
                  </a:lnTo>
                  <a:cubicBezTo>
                    <a:pt x="46110" y="62160"/>
                    <a:pt x="44955" y="62281"/>
                    <a:pt x="43770" y="62281"/>
                  </a:cubicBezTo>
                  <a:lnTo>
                    <a:pt x="43770" y="54652"/>
                  </a:lnTo>
                  <a:cubicBezTo>
                    <a:pt x="44986" y="54622"/>
                    <a:pt x="46202" y="54531"/>
                    <a:pt x="47418" y="54318"/>
                  </a:cubicBezTo>
                  <a:close/>
                  <a:moveTo>
                    <a:pt x="59029" y="60366"/>
                  </a:moveTo>
                  <a:lnTo>
                    <a:pt x="59029" y="60731"/>
                  </a:lnTo>
                  <a:cubicBezTo>
                    <a:pt x="59029" y="61309"/>
                    <a:pt x="58634" y="61825"/>
                    <a:pt x="57934" y="62251"/>
                  </a:cubicBezTo>
                  <a:cubicBezTo>
                    <a:pt x="57159" y="62707"/>
                    <a:pt x="56133" y="62935"/>
                    <a:pt x="55108" y="62935"/>
                  </a:cubicBezTo>
                  <a:cubicBezTo>
                    <a:pt x="54082" y="62935"/>
                    <a:pt x="53056" y="62707"/>
                    <a:pt x="52281" y="62251"/>
                  </a:cubicBezTo>
                  <a:cubicBezTo>
                    <a:pt x="51551" y="61825"/>
                    <a:pt x="51156" y="61278"/>
                    <a:pt x="51156" y="60731"/>
                  </a:cubicBezTo>
                  <a:lnTo>
                    <a:pt x="51156" y="60366"/>
                  </a:lnTo>
                  <a:cubicBezTo>
                    <a:pt x="51217" y="60427"/>
                    <a:pt x="51247" y="60458"/>
                    <a:pt x="51278" y="60488"/>
                  </a:cubicBezTo>
                  <a:cubicBezTo>
                    <a:pt x="51308" y="60518"/>
                    <a:pt x="51339" y="60549"/>
                    <a:pt x="51369" y="60579"/>
                  </a:cubicBezTo>
                  <a:cubicBezTo>
                    <a:pt x="51399" y="60610"/>
                    <a:pt x="51430" y="60640"/>
                    <a:pt x="51460" y="60670"/>
                  </a:cubicBezTo>
                  <a:lnTo>
                    <a:pt x="51460" y="60701"/>
                  </a:lnTo>
                  <a:cubicBezTo>
                    <a:pt x="51521" y="60731"/>
                    <a:pt x="51551" y="60762"/>
                    <a:pt x="51582" y="60822"/>
                  </a:cubicBezTo>
                  <a:cubicBezTo>
                    <a:pt x="51643" y="60853"/>
                    <a:pt x="51703" y="60883"/>
                    <a:pt x="51764" y="60944"/>
                  </a:cubicBezTo>
                  <a:cubicBezTo>
                    <a:pt x="51794" y="60974"/>
                    <a:pt x="51825" y="60974"/>
                    <a:pt x="51886" y="61005"/>
                  </a:cubicBezTo>
                  <a:cubicBezTo>
                    <a:pt x="51916" y="61035"/>
                    <a:pt x="51977" y="61066"/>
                    <a:pt x="52038" y="61096"/>
                  </a:cubicBezTo>
                  <a:cubicBezTo>
                    <a:pt x="52068" y="61126"/>
                    <a:pt x="52068" y="61126"/>
                    <a:pt x="52098" y="61126"/>
                  </a:cubicBezTo>
                  <a:cubicBezTo>
                    <a:pt x="52098" y="61157"/>
                    <a:pt x="52129" y="61157"/>
                    <a:pt x="52159" y="61187"/>
                  </a:cubicBezTo>
                  <a:cubicBezTo>
                    <a:pt x="52311" y="61278"/>
                    <a:pt x="52463" y="61339"/>
                    <a:pt x="52646" y="61400"/>
                  </a:cubicBezTo>
                  <a:cubicBezTo>
                    <a:pt x="52828" y="61491"/>
                    <a:pt x="53041" y="61552"/>
                    <a:pt x="53253" y="61613"/>
                  </a:cubicBezTo>
                  <a:cubicBezTo>
                    <a:pt x="53466" y="61704"/>
                    <a:pt x="53709" y="61734"/>
                    <a:pt x="53953" y="61765"/>
                  </a:cubicBezTo>
                  <a:cubicBezTo>
                    <a:pt x="54336" y="61837"/>
                    <a:pt x="54734" y="61871"/>
                    <a:pt x="55133" y="61871"/>
                  </a:cubicBezTo>
                  <a:cubicBezTo>
                    <a:pt x="55746" y="61871"/>
                    <a:pt x="56361" y="61790"/>
                    <a:pt x="56931" y="61643"/>
                  </a:cubicBezTo>
                  <a:cubicBezTo>
                    <a:pt x="56931" y="61643"/>
                    <a:pt x="56931" y="61613"/>
                    <a:pt x="56931" y="61613"/>
                  </a:cubicBezTo>
                  <a:cubicBezTo>
                    <a:pt x="57144" y="61582"/>
                    <a:pt x="57357" y="61491"/>
                    <a:pt x="57539" y="61430"/>
                  </a:cubicBezTo>
                  <a:cubicBezTo>
                    <a:pt x="57752" y="61339"/>
                    <a:pt x="57934" y="61248"/>
                    <a:pt x="58117" y="61157"/>
                  </a:cubicBezTo>
                  <a:cubicBezTo>
                    <a:pt x="58147" y="61126"/>
                    <a:pt x="58147" y="61126"/>
                    <a:pt x="58178" y="61126"/>
                  </a:cubicBezTo>
                  <a:cubicBezTo>
                    <a:pt x="58238" y="61066"/>
                    <a:pt x="58330" y="61005"/>
                    <a:pt x="58421" y="60944"/>
                  </a:cubicBezTo>
                  <a:cubicBezTo>
                    <a:pt x="58542" y="60853"/>
                    <a:pt x="58664" y="60792"/>
                    <a:pt x="58755" y="60701"/>
                  </a:cubicBezTo>
                  <a:cubicBezTo>
                    <a:pt x="58755" y="60670"/>
                    <a:pt x="58755" y="60670"/>
                    <a:pt x="58786" y="60670"/>
                  </a:cubicBezTo>
                  <a:cubicBezTo>
                    <a:pt x="58877" y="60579"/>
                    <a:pt x="58968" y="60488"/>
                    <a:pt x="59029" y="60366"/>
                  </a:cubicBezTo>
                  <a:close/>
                  <a:moveTo>
                    <a:pt x="17691" y="59272"/>
                  </a:moveTo>
                  <a:lnTo>
                    <a:pt x="13526" y="66354"/>
                  </a:lnTo>
                  <a:lnTo>
                    <a:pt x="9392" y="63953"/>
                  </a:lnTo>
                  <a:lnTo>
                    <a:pt x="17691" y="59272"/>
                  </a:lnTo>
                  <a:close/>
                  <a:moveTo>
                    <a:pt x="26171" y="54470"/>
                  </a:moveTo>
                  <a:lnTo>
                    <a:pt x="18086" y="69029"/>
                  </a:lnTo>
                  <a:lnTo>
                    <a:pt x="13861" y="66567"/>
                  </a:lnTo>
                  <a:lnTo>
                    <a:pt x="18329" y="58907"/>
                  </a:lnTo>
                  <a:lnTo>
                    <a:pt x="26171" y="54470"/>
                  </a:lnTo>
                  <a:close/>
                  <a:moveTo>
                    <a:pt x="90549" y="59303"/>
                  </a:moveTo>
                  <a:lnTo>
                    <a:pt x="90549" y="62190"/>
                  </a:lnTo>
                  <a:lnTo>
                    <a:pt x="77570" y="69698"/>
                  </a:lnTo>
                  <a:lnTo>
                    <a:pt x="77570" y="66902"/>
                  </a:lnTo>
                  <a:lnTo>
                    <a:pt x="90549" y="59303"/>
                  </a:lnTo>
                  <a:close/>
                  <a:moveTo>
                    <a:pt x="73903" y="45112"/>
                  </a:moveTo>
                  <a:cubicBezTo>
                    <a:pt x="74264" y="45112"/>
                    <a:pt x="74628" y="45203"/>
                    <a:pt x="74956" y="45381"/>
                  </a:cubicBezTo>
                  <a:lnTo>
                    <a:pt x="88178" y="53254"/>
                  </a:lnTo>
                  <a:cubicBezTo>
                    <a:pt x="88816" y="53649"/>
                    <a:pt x="89212" y="54318"/>
                    <a:pt x="89212" y="55047"/>
                  </a:cubicBezTo>
                  <a:cubicBezTo>
                    <a:pt x="89212" y="55807"/>
                    <a:pt x="88816" y="56476"/>
                    <a:pt x="88148" y="56841"/>
                  </a:cubicBezTo>
                  <a:lnTo>
                    <a:pt x="63497" y="71552"/>
                  </a:lnTo>
                  <a:cubicBezTo>
                    <a:pt x="63169" y="71731"/>
                    <a:pt x="62812" y="71822"/>
                    <a:pt x="62455" y="71822"/>
                  </a:cubicBezTo>
                  <a:cubicBezTo>
                    <a:pt x="62083" y="71822"/>
                    <a:pt x="61710" y="71723"/>
                    <a:pt x="61369" y="71522"/>
                  </a:cubicBezTo>
                  <a:lnTo>
                    <a:pt x="48573" y="63801"/>
                  </a:lnTo>
                  <a:cubicBezTo>
                    <a:pt x="47965" y="63436"/>
                    <a:pt x="47600" y="62798"/>
                    <a:pt x="47569" y="62069"/>
                  </a:cubicBezTo>
                  <a:cubicBezTo>
                    <a:pt x="47569" y="61734"/>
                    <a:pt x="47630" y="61400"/>
                    <a:pt x="47782" y="61096"/>
                  </a:cubicBezTo>
                  <a:cubicBezTo>
                    <a:pt x="47965" y="60731"/>
                    <a:pt x="48238" y="60427"/>
                    <a:pt x="48603" y="60245"/>
                  </a:cubicBezTo>
                  <a:lnTo>
                    <a:pt x="50852" y="58847"/>
                  </a:lnTo>
                  <a:lnTo>
                    <a:pt x="50852" y="58847"/>
                  </a:lnTo>
                  <a:cubicBezTo>
                    <a:pt x="50791" y="58999"/>
                    <a:pt x="50791" y="59151"/>
                    <a:pt x="50791" y="59303"/>
                  </a:cubicBezTo>
                  <a:lnTo>
                    <a:pt x="50791" y="59333"/>
                  </a:lnTo>
                  <a:lnTo>
                    <a:pt x="50761" y="60731"/>
                  </a:lnTo>
                  <a:cubicBezTo>
                    <a:pt x="50761" y="61430"/>
                    <a:pt x="51217" y="62099"/>
                    <a:pt x="52098" y="62585"/>
                  </a:cubicBezTo>
                  <a:cubicBezTo>
                    <a:pt x="52919" y="63072"/>
                    <a:pt x="54013" y="63315"/>
                    <a:pt x="55108" y="63315"/>
                  </a:cubicBezTo>
                  <a:cubicBezTo>
                    <a:pt x="56202" y="63315"/>
                    <a:pt x="57296" y="63072"/>
                    <a:pt x="58117" y="62585"/>
                  </a:cubicBezTo>
                  <a:cubicBezTo>
                    <a:pt x="58968" y="62099"/>
                    <a:pt x="59424" y="61461"/>
                    <a:pt x="59424" y="60762"/>
                  </a:cubicBezTo>
                  <a:lnTo>
                    <a:pt x="59424" y="59333"/>
                  </a:lnTo>
                  <a:lnTo>
                    <a:pt x="59424" y="59303"/>
                  </a:lnTo>
                  <a:cubicBezTo>
                    <a:pt x="59424" y="58938"/>
                    <a:pt x="59302" y="58604"/>
                    <a:pt x="59089" y="58300"/>
                  </a:cubicBezTo>
                  <a:cubicBezTo>
                    <a:pt x="58846" y="57965"/>
                    <a:pt x="58542" y="57692"/>
                    <a:pt x="58117" y="57448"/>
                  </a:cubicBezTo>
                  <a:cubicBezTo>
                    <a:pt x="57539" y="57114"/>
                    <a:pt x="56871" y="56901"/>
                    <a:pt x="56171" y="56810"/>
                  </a:cubicBezTo>
                  <a:cubicBezTo>
                    <a:pt x="55807" y="56749"/>
                    <a:pt x="55442" y="56719"/>
                    <a:pt x="55077" y="56719"/>
                  </a:cubicBezTo>
                  <a:cubicBezTo>
                    <a:pt x="54804" y="56719"/>
                    <a:pt x="54530" y="56749"/>
                    <a:pt x="54257" y="56780"/>
                  </a:cubicBezTo>
                  <a:lnTo>
                    <a:pt x="57266" y="54926"/>
                  </a:lnTo>
                  <a:lnTo>
                    <a:pt x="59333" y="53649"/>
                  </a:lnTo>
                  <a:lnTo>
                    <a:pt x="59333" y="53649"/>
                  </a:lnTo>
                  <a:cubicBezTo>
                    <a:pt x="59272" y="53831"/>
                    <a:pt x="59241" y="54014"/>
                    <a:pt x="59241" y="54196"/>
                  </a:cubicBezTo>
                  <a:lnTo>
                    <a:pt x="59241" y="54227"/>
                  </a:lnTo>
                  <a:lnTo>
                    <a:pt x="59241" y="55594"/>
                  </a:lnTo>
                  <a:cubicBezTo>
                    <a:pt x="59211" y="56293"/>
                    <a:pt x="59697" y="56962"/>
                    <a:pt x="60548" y="57479"/>
                  </a:cubicBezTo>
                  <a:cubicBezTo>
                    <a:pt x="61369" y="57935"/>
                    <a:pt x="62463" y="58178"/>
                    <a:pt x="63558" y="58178"/>
                  </a:cubicBezTo>
                  <a:cubicBezTo>
                    <a:pt x="64652" y="58178"/>
                    <a:pt x="65746" y="57965"/>
                    <a:pt x="66567" y="57479"/>
                  </a:cubicBezTo>
                  <a:cubicBezTo>
                    <a:pt x="67418" y="56993"/>
                    <a:pt x="67874" y="56324"/>
                    <a:pt x="67874" y="55625"/>
                  </a:cubicBezTo>
                  <a:lnTo>
                    <a:pt x="67874" y="54196"/>
                  </a:lnTo>
                  <a:cubicBezTo>
                    <a:pt x="67874" y="53467"/>
                    <a:pt x="67418" y="52798"/>
                    <a:pt x="66567" y="52312"/>
                  </a:cubicBezTo>
                  <a:cubicBezTo>
                    <a:pt x="65725" y="51844"/>
                    <a:pt x="64650" y="51610"/>
                    <a:pt x="63562" y="51610"/>
                  </a:cubicBezTo>
                  <a:cubicBezTo>
                    <a:pt x="63235" y="51610"/>
                    <a:pt x="62908" y="51631"/>
                    <a:pt x="62585" y="51673"/>
                  </a:cubicBezTo>
                  <a:lnTo>
                    <a:pt x="67904" y="48421"/>
                  </a:lnTo>
                  <a:lnTo>
                    <a:pt x="67904" y="48421"/>
                  </a:lnTo>
                  <a:cubicBezTo>
                    <a:pt x="67874" y="48482"/>
                    <a:pt x="67874" y="48543"/>
                    <a:pt x="67874" y="48603"/>
                  </a:cubicBezTo>
                  <a:lnTo>
                    <a:pt x="67874" y="50002"/>
                  </a:lnTo>
                  <a:cubicBezTo>
                    <a:pt x="67874" y="50701"/>
                    <a:pt x="68330" y="51369"/>
                    <a:pt x="69181" y="51856"/>
                  </a:cubicBezTo>
                  <a:cubicBezTo>
                    <a:pt x="70032" y="52342"/>
                    <a:pt x="71126" y="52585"/>
                    <a:pt x="72220" y="52585"/>
                  </a:cubicBezTo>
                  <a:cubicBezTo>
                    <a:pt x="73315" y="52585"/>
                    <a:pt x="74409" y="52342"/>
                    <a:pt x="75230" y="51856"/>
                  </a:cubicBezTo>
                  <a:cubicBezTo>
                    <a:pt x="76050" y="51369"/>
                    <a:pt x="76537" y="50731"/>
                    <a:pt x="76537" y="50032"/>
                  </a:cubicBezTo>
                  <a:lnTo>
                    <a:pt x="76537" y="48603"/>
                  </a:lnTo>
                  <a:cubicBezTo>
                    <a:pt x="76537" y="47874"/>
                    <a:pt x="76081" y="47205"/>
                    <a:pt x="75230" y="46719"/>
                  </a:cubicBezTo>
                  <a:cubicBezTo>
                    <a:pt x="74391" y="46232"/>
                    <a:pt x="73311" y="46010"/>
                    <a:pt x="72226" y="46010"/>
                  </a:cubicBezTo>
                  <a:cubicBezTo>
                    <a:pt x="72093" y="46010"/>
                    <a:pt x="71959" y="46013"/>
                    <a:pt x="71825" y="46020"/>
                  </a:cubicBezTo>
                  <a:lnTo>
                    <a:pt x="72828" y="45412"/>
                  </a:lnTo>
                  <a:cubicBezTo>
                    <a:pt x="73154" y="45210"/>
                    <a:pt x="73527" y="45112"/>
                    <a:pt x="73903" y="45112"/>
                  </a:cubicBezTo>
                  <a:close/>
                  <a:moveTo>
                    <a:pt x="59454" y="34591"/>
                  </a:moveTo>
                  <a:lnTo>
                    <a:pt x="94804" y="54926"/>
                  </a:lnTo>
                  <a:lnTo>
                    <a:pt x="43952" y="84136"/>
                  </a:lnTo>
                  <a:lnTo>
                    <a:pt x="18420" y="69212"/>
                  </a:lnTo>
                  <a:lnTo>
                    <a:pt x="26809" y="54105"/>
                  </a:lnTo>
                  <a:lnTo>
                    <a:pt x="29849" y="52372"/>
                  </a:lnTo>
                  <a:lnTo>
                    <a:pt x="29849" y="53072"/>
                  </a:lnTo>
                  <a:cubicBezTo>
                    <a:pt x="29879" y="54986"/>
                    <a:pt x="30609" y="56749"/>
                    <a:pt x="31976" y="58056"/>
                  </a:cubicBezTo>
                  <a:cubicBezTo>
                    <a:pt x="34165" y="60154"/>
                    <a:pt x="37934" y="62677"/>
                    <a:pt x="43588" y="62677"/>
                  </a:cubicBezTo>
                  <a:cubicBezTo>
                    <a:pt x="44834" y="62677"/>
                    <a:pt x="46050" y="62555"/>
                    <a:pt x="47205" y="62312"/>
                  </a:cubicBezTo>
                  <a:cubicBezTo>
                    <a:pt x="47296" y="63041"/>
                    <a:pt x="47721" y="63710"/>
                    <a:pt x="48390" y="64136"/>
                  </a:cubicBezTo>
                  <a:lnTo>
                    <a:pt x="61187" y="71856"/>
                  </a:lnTo>
                  <a:cubicBezTo>
                    <a:pt x="61582" y="72099"/>
                    <a:pt x="62007" y="72221"/>
                    <a:pt x="62463" y="72221"/>
                  </a:cubicBezTo>
                  <a:cubicBezTo>
                    <a:pt x="62889" y="72221"/>
                    <a:pt x="63314" y="72099"/>
                    <a:pt x="63679" y="71886"/>
                  </a:cubicBezTo>
                  <a:lnTo>
                    <a:pt x="88330" y="57175"/>
                  </a:lnTo>
                  <a:cubicBezTo>
                    <a:pt x="89120" y="56749"/>
                    <a:pt x="89576" y="55959"/>
                    <a:pt x="89576" y="55047"/>
                  </a:cubicBezTo>
                  <a:cubicBezTo>
                    <a:pt x="89576" y="54166"/>
                    <a:pt x="89120" y="53375"/>
                    <a:pt x="88361" y="52920"/>
                  </a:cubicBezTo>
                  <a:lnTo>
                    <a:pt x="75138" y="45077"/>
                  </a:lnTo>
                  <a:cubicBezTo>
                    <a:pt x="74743" y="44834"/>
                    <a:pt x="74310" y="44713"/>
                    <a:pt x="73877" y="44713"/>
                  </a:cubicBezTo>
                  <a:cubicBezTo>
                    <a:pt x="73444" y="44713"/>
                    <a:pt x="73011" y="44834"/>
                    <a:pt x="72616" y="45077"/>
                  </a:cubicBezTo>
                  <a:lnTo>
                    <a:pt x="70944" y="46111"/>
                  </a:lnTo>
                  <a:cubicBezTo>
                    <a:pt x="70275" y="46202"/>
                    <a:pt x="69698" y="46415"/>
                    <a:pt x="69181" y="46719"/>
                  </a:cubicBezTo>
                  <a:cubicBezTo>
                    <a:pt x="68603" y="47053"/>
                    <a:pt x="68239" y="47448"/>
                    <a:pt x="68026" y="47874"/>
                  </a:cubicBezTo>
                  <a:lnTo>
                    <a:pt x="61400" y="51916"/>
                  </a:lnTo>
                  <a:cubicBezTo>
                    <a:pt x="61096" y="52038"/>
                    <a:pt x="60792" y="52160"/>
                    <a:pt x="60518" y="52312"/>
                  </a:cubicBezTo>
                  <a:cubicBezTo>
                    <a:pt x="60214" y="52524"/>
                    <a:pt x="59941" y="52737"/>
                    <a:pt x="59728" y="52950"/>
                  </a:cubicBezTo>
                  <a:lnTo>
                    <a:pt x="57448" y="54348"/>
                  </a:lnTo>
                  <a:cubicBezTo>
                    <a:pt x="57539" y="53923"/>
                    <a:pt x="57570" y="53467"/>
                    <a:pt x="57570" y="53011"/>
                  </a:cubicBezTo>
                  <a:lnTo>
                    <a:pt x="57570" y="49242"/>
                  </a:lnTo>
                  <a:lnTo>
                    <a:pt x="57570" y="35564"/>
                  </a:lnTo>
                  <a:lnTo>
                    <a:pt x="59454" y="34591"/>
                  </a:lnTo>
                  <a:close/>
                  <a:moveTo>
                    <a:pt x="9058" y="64136"/>
                  </a:moveTo>
                  <a:cubicBezTo>
                    <a:pt x="9058" y="64166"/>
                    <a:pt x="9089" y="64196"/>
                    <a:pt x="9119" y="64227"/>
                  </a:cubicBezTo>
                  <a:lnTo>
                    <a:pt x="43588" y="84349"/>
                  </a:lnTo>
                  <a:lnTo>
                    <a:pt x="37812" y="87662"/>
                  </a:lnTo>
                  <a:lnTo>
                    <a:pt x="3222" y="67540"/>
                  </a:lnTo>
                  <a:lnTo>
                    <a:pt x="9058" y="64136"/>
                  </a:lnTo>
                  <a:close/>
                  <a:moveTo>
                    <a:pt x="29879" y="51278"/>
                  </a:moveTo>
                  <a:lnTo>
                    <a:pt x="29879" y="51947"/>
                  </a:lnTo>
                  <a:lnTo>
                    <a:pt x="29818" y="51977"/>
                  </a:lnTo>
                  <a:lnTo>
                    <a:pt x="18207" y="58543"/>
                  </a:lnTo>
                  <a:cubicBezTo>
                    <a:pt x="18146" y="58543"/>
                    <a:pt x="18086" y="58573"/>
                    <a:pt x="18055" y="58604"/>
                  </a:cubicBezTo>
                  <a:lnTo>
                    <a:pt x="9028" y="63710"/>
                  </a:lnTo>
                  <a:lnTo>
                    <a:pt x="2736" y="67388"/>
                  </a:lnTo>
                  <a:cubicBezTo>
                    <a:pt x="2675" y="67418"/>
                    <a:pt x="2645" y="67479"/>
                    <a:pt x="2645" y="67540"/>
                  </a:cubicBezTo>
                  <a:cubicBezTo>
                    <a:pt x="2645" y="67601"/>
                    <a:pt x="2675" y="67661"/>
                    <a:pt x="2736" y="67692"/>
                  </a:cubicBezTo>
                  <a:lnTo>
                    <a:pt x="37721" y="88026"/>
                  </a:lnTo>
                  <a:lnTo>
                    <a:pt x="37812" y="88057"/>
                  </a:lnTo>
                  <a:lnTo>
                    <a:pt x="37904" y="88026"/>
                  </a:lnTo>
                  <a:lnTo>
                    <a:pt x="95291" y="55078"/>
                  </a:lnTo>
                  <a:lnTo>
                    <a:pt x="99212" y="52828"/>
                  </a:lnTo>
                  <a:lnTo>
                    <a:pt x="99212" y="53801"/>
                  </a:lnTo>
                  <a:lnTo>
                    <a:pt x="37843" y="89698"/>
                  </a:lnTo>
                  <a:lnTo>
                    <a:pt x="547" y="67753"/>
                  </a:lnTo>
                  <a:lnTo>
                    <a:pt x="29879" y="51278"/>
                  </a:lnTo>
                  <a:close/>
                  <a:moveTo>
                    <a:pt x="77175" y="67114"/>
                  </a:moveTo>
                  <a:lnTo>
                    <a:pt x="77175" y="69911"/>
                  </a:lnTo>
                  <a:lnTo>
                    <a:pt x="77205" y="69911"/>
                  </a:lnTo>
                  <a:lnTo>
                    <a:pt x="39636" y="91583"/>
                  </a:lnTo>
                  <a:cubicBezTo>
                    <a:pt x="39028" y="91932"/>
                    <a:pt x="38352" y="92107"/>
                    <a:pt x="37679" y="92107"/>
                  </a:cubicBezTo>
                  <a:cubicBezTo>
                    <a:pt x="37007" y="92107"/>
                    <a:pt x="36338" y="91932"/>
                    <a:pt x="35746" y="91583"/>
                  </a:cubicBezTo>
                  <a:lnTo>
                    <a:pt x="2341" y="72403"/>
                  </a:lnTo>
                  <a:cubicBezTo>
                    <a:pt x="1125" y="71704"/>
                    <a:pt x="365" y="70397"/>
                    <a:pt x="365" y="68999"/>
                  </a:cubicBezTo>
                  <a:lnTo>
                    <a:pt x="365" y="68087"/>
                  </a:lnTo>
                  <a:lnTo>
                    <a:pt x="37721" y="90093"/>
                  </a:lnTo>
                  <a:lnTo>
                    <a:pt x="37812" y="90124"/>
                  </a:lnTo>
                  <a:lnTo>
                    <a:pt x="37934" y="90093"/>
                  </a:lnTo>
                  <a:lnTo>
                    <a:pt x="77175" y="67114"/>
                  </a:lnTo>
                  <a:close/>
                  <a:moveTo>
                    <a:pt x="43831" y="1"/>
                  </a:moveTo>
                  <a:cubicBezTo>
                    <a:pt x="43557" y="1"/>
                    <a:pt x="43375" y="1"/>
                    <a:pt x="43193" y="31"/>
                  </a:cubicBezTo>
                  <a:cubicBezTo>
                    <a:pt x="43101" y="31"/>
                    <a:pt x="43041" y="31"/>
                    <a:pt x="42980" y="62"/>
                  </a:cubicBezTo>
                  <a:cubicBezTo>
                    <a:pt x="42919" y="62"/>
                    <a:pt x="42828" y="62"/>
                    <a:pt x="42767" y="92"/>
                  </a:cubicBezTo>
                  <a:cubicBezTo>
                    <a:pt x="42615" y="122"/>
                    <a:pt x="42493" y="153"/>
                    <a:pt x="42433" y="183"/>
                  </a:cubicBezTo>
                  <a:lnTo>
                    <a:pt x="42341" y="214"/>
                  </a:lnTo>
                  <a:cubicBezTo>
                    <a:pt x="42281" y="244"/>
                    <a:pt x="42250" y="244"/>
                    <a:pt x="42220" y="274"/>
                  </a:cubicBezTo>
                  <a:cubicBezTo>
                    <a:pt x="42159" y="305"/>
                    <a:pt x="42098" y="335"/>
                    <a:pt x="42007" y="366"/>
                  </a:cubicBezTo>
                  <a:lnTo>
                    <a:pt x="41946" y="396"/>
                  </a:lnTo>
                  <a:lnTo>
                    <a:pt x="41855" y="457"/>
                  </a:lnTo>
                  <a:lnTo>
                    <a:pt x="41794" y="487"/>
                  </a:lnTo>
                  <a:cubicBezTo>
                    <a:pt x="41703" y="548"/>
                    <a:pt x="41642" y="609"/>
                    <a:pt x="41582" y="639"/>
                  </a:cubicBezTo>
                  <a:cubicBezTo>
                    <a:pt x="41521" y="700"/>
                    <a:pt x="41460" y="730"/>
                    <a:pt x="41399" y="791"/>
                  </a:cubicBezTo>
                  <a:lnTo>
                    <a:pt x="41369" y="822"/>
                  </a:lnTo>
                  <a:lnTo>
                    <a:pt x="41308" y="882"/>
                  </a:lnTo>
                  <a:lnTo>
                    <a:pt x="41247" y="913"/>
                  </a:lnTo>
                  <a:cubicBezTo>
                    <a:pt x="41186" y="1004"/>
                    <a:pt x="41126" y="1065"/>
                    <a:pt x="41065" y="1125"/>
                  </a:cubicBezTo>
                  <a:lnTo>
                    <a:pt x="41034" y="1156"/>
                  </a:lnTo>
                  <a:cubicBezTo>
                    <a:pt x="41034" y="1186"/>
                    <a:pt x="41004" y="1217"/>
                    <a:pt x="40974" y="1247"/>
                  </a:cubicBezTo>
                  <a:cubicBezTo>
                    <a:pt x="40943" y="1308"/>
                    <a:pt x="40913" y="1369"/>
                    <a:pt x="40852" y="1429"/>
                  </a:cubicBezTo>
                  <a:lnTo>
                    <a:pt x="40791" y="1551"/>
                  </a:lnTo>
                  <a:lnTo>
                    <a:pt x="40730" y="1612"/>
                  </a:lnTo>
                  <a:cubicBezTo>
                    <a:pt x="40730" y="1612"/>
                    <a:pt x="40700" y="1703"/>
                    <a:pt x="40639" y="1794"/>
                  </a:cubicBezTo>
                  <a:cubicBezTo>
                    <a:pt x="40639" y="1825"/>
                    <a:pt x="40609" y="1885"/>
                    <a:pt x="40609" y="1916"/>
                  </a:cubicBezTo>
                  <a:cubicBezTo>
                    <a:pt x="40578" y="1977"/>
                    <a:pt x="40548" y="2068"/>
                    <a:pt x="40518" y="2159"/>
                  </a:cubicBezTo>
                  <a:lnTo>
                    <a:pt x="40487" y="2189"/>
                  </a:lnTo>
                  <a:cubicBezTo>
                    <a:pt x="40487" y="2220"/>
                    <a:pt x="40487" y="2250"/>
                    <a:pt x="40457" y="2311"/>
                  </a:cubicBezTo>
                  <a:lnTo>
                    <a:pt x="40457" y="2372"/>
                  </a:lnTo>
                  <a:cubicBezTo>
                    <a:pt x="40427" y="2432"/>
                    <a:pt x="40427" y="2524"/>
                    <a:pt x="40396" y="2584"/>
                  </a:cubicBezTo>
                  <a:lnTo>
                    <a:pt x="40396" y="2676"/>
                  </a:lnTo>
                  <a:lnTo>
                    <a:pt x="40396" y="2706"/>
                  </a:lnTo>
                  <a:lnTo>
                    <a:pt x="40366" y="6809"/>
                  </a:lnTo>
                  <a:cubicBezTo>
                    <a:pt x="39180" y="7083"/>
                    <a:pt x="38086" y="7478"/>
                    <a:pt x="37144" y="8025"/>
                  </a:cubicBezTo>
                  <a:cubicBezTo>
                    <a:pt x="35350" y="9059"/>
                    <a:pt x="34378" y="10487"/>
                    <a:pt x="34439" y="11946"/>
                  </a:cubicBezTo>
                  <a:lnTo>
                    <a:pt x="34408" y="17144"/>
                  </a:lnTo>
                  <a:cubicBezTo>
                    <a:pt x="34408" y="17205"/>
                    <a:pt x="34408" y="17266"/>
                    <a:pt x="34408" y="17296"/>
                  </a:cubicBezTo>
                  <a:cubicBezTo>
                    <a:pt x="33557" y="17357"/>
                    <a:pt x="32797" y="17691"/>
                    <a:pt x="32159" y="18360"/>
                  </a:cubicBezTo>
                  <a:cubicBezTo>
                    <a:pt x="29788" y="20761"/>
                    <a:pt x="29879" y="26506"/>
                    <a:pt x="29879" y="26749"/>
                  </a:cubicBezTo>
                  <a:lnTo>
                    <a:pt x="29879" y="30396"/>
                  </a:lnTo>
                  <a:lnTo>
                    <a:pt x="29879" y="50853"/>
                  </a:lnTo>
                  <a:lnTo>
                    <a:pt x="91" y="67601"/>
                  </a:lnTo>
                  <a:lnTo>
                    <a:pt x="31" y="67661"/>
                  </a:lnTo>
                  <a:lnTo>
                    <a:pt x="0" y="67753"/>
                  </a:lnTo>
                  <a:lnTo>
                    <a:pt x="0" y="69029"/>
                  </a:lnTo>
                  <a:cubicBezTo>
                    <a:pt x="0" y="70549"/>
                    <a:pt x="821" y="71978"/>
                    <a:pt x="2128" y="72737"/>
                  </a:cubicBezTo>
                  <a:lnTo>
                    <a:pt x="35533" y="91917"/>
                  </a:lnTo>
                  <a:cubicBezTo>
                    <a:pt x="36202" y="92312"/>
                    <a:pt x="36931" y="92495"/>
                    <a:pt x="37691" y="92495"/>
                  </a:cubicBezTo>
                  <a:cubicBezTo>
                    <a:pt x="38420" y="92495"/>
                    <a:pt x="39150" y="92282"/>
                    <a:pt x="39819" y="91917"/>
                  </a:cubicBezTo>
                  <a:lnTo>
                    <a:pt x="90640" y="62585"/>
                  </a:lnTo>
                  <a:cubicBezTo>
                    <a:pt x="90671" y="62616"/>
                    <a:pt x="90701" y="62616"/>
                    <a:pt x="90731" y="62616"/>
                  </a:cubicBezTo>
                  <a:cubicBezTo>
                    <a:pt x="90853" y="62616"/>
                    <a:pt x="90944" y="62525"/>
                    <a:pt x="90944" y="62433"/>
                  </a:cubicBezTo>
                  <a:lnTo>
                    <a:pt x="97479" y="58664"/>
                  </a:lnTo>
                  <a:cubicBezTo>
                    <a:pt x="98786" y="57904"/>
                    <a:pt x="99607" y="56476"/>
                    <a:pt x="99607" y="54956"/>
                  </a:cubicBezTo>
                  <a:lnTo>
                    <a:pt x="99607" y="52494"/>
                  </a:lnTo>
                  <a:lnTo>
                    <a:pt x="99577" y="52403"/>
                  </a:lnTo>
                  <a:lnTo>
                    <a:pt x="99516" y="52342"/>
                  </a:lnTo>
                  <a:lnTo>
                    <a:pt x="64378" y="31703"/>
                  </a:lnTo>
                  <a:cubicBezTo>
                    <a:pt x="64348" y="31688"/>
                    <a:pt x="64318" y="31681"/>
                    <a:pt x="64287" y="31681"/>
                  </a:cubicBezTo>
                  <a:cubicBezTo>
                    <a:pt x="64257" y="31681"/>
                    <a:pt x="64226" y="31688"/>
                    <a:pt x="64196" y="31703"/>
                  </a:cubicBezTo>
                  <a:lnTo>
                    <a:pt x="57570" y="35138"/>
                  </a:lnTo>
                  <a:lnTo>
                    <a:pt x="57570" y="26749"/>
                  </a:lnTo>
                  <a:cubicBezTo>
                    <a:pt x="57570" y="26354"/>
                    <a:pt x="57327" y="16992"/>
                    <a:pt x="52798" y="16992"/>
                  </a:cubicBezTo>
                  <a:lnTo>
                    <a:pt x="52737" y="17022"/>
                  </a:lnTo>
                  <a:lnTo>
                    <a:pt x="52767" y="11916"/>
                  </a:lnTo>
                  <a:lnTo>
                    <a:pt x="52767" y="11886"/>
                  </a:lnTo>
                  <a:cubicBezTo>
                    <a:pt x="52767" y="10396"/>
                    <a:pt x="51794" y="9028"/>
                    <a:pt x="50032" y="8025"/>
                  </a:cubicBezTo>
                  <a:cubicBezTo>
                    <a:pt x="49089" y="7478"/>
                    <a:pt x="47995" y="7083"/>
                    <a:pt x="46810" y="6809"/>
                  </a:cubicBezTo>
                  <a:lnTo>
                    <a:pt x="46840" y="3040"/>
                  </a:lnTo>
                  <a:lnTo>
                    <a:pt x="46840" y="2949"/>
                  </a:lnTo>
                  <a:lnTo>
                    <a:pt x="46810" y="2828"/>
                  </a:lnTo>
                  <a:cubicBezTo>
                    <a:pt x="46810" y="2767"/>
                    <a:pt x="46810" y="2706"/>
                    <a:pt x="46810" y="2645"/>
                  </a:cubicBezTo>
                  <a:lnTo>
                    <a:pt x="46810" y="2615"/>
                  </a:lnTo>
                  <a:cubicBezTo>
                    <a:pt x="46779" y="2463"/>
                    <a:pt x="46749" y="2341"/>
                    <a:pt x="46718" y="2281"/>
                  </a:cubicBezTo>
                  <a:cubicBezTo>
                    <a:pt x="46718" y="2220"/>
                    <a:pt x="46688" y="2159"/>
                    <a:pt x="46688" y="2129"/>
                  </a:cubicBezTo>
                  <a:cubicBezTo>
                    <a:pt x="46658" y="2098"/>
                    <a:pt x="46658" y="2068"/>
                    <a:pt x="46658" y="2037"/>
                  </a:cubicBezTo>
                  <a:lnTo>
                    <a:pt x="46627" y="1977"/>
                  </a:lnTo>
                  <a:lnTo>
                    <a:pt x="46597" y="1916"/>
                  </a:lnTo>
                  <a:lnTo>
                    <a:pt x="46566" y="1825"/>
                  </a:lnTo>
                  <a:lnTo>
                    <a:pt x="46536" y="1764"/>
                  </a:lnTo>
                  <a:lnTo>
                    <a:pt x="46475" y="1642"/>
                  </a:lnTo>
                  <a:lnTo>
                    <a:pt x="46445" y="1581"/>
                  </a:lnTo>
                  <a:cubicBezTo>
                    <a:pt x="46414" y="1551"/>
                    <a:pt x="46384" y="1490"/>
                    <a:pt x="46354" y="1460"/>
                  </a:cubicBezTo>
                  <a:cubicBezTo>
                    <a:pt x="46293" y="1338"/>
                    <a:pt x="46232" y="1247"/>
                    <a:pt x="46141" y="1186"/>
                  </a:cubicBezTo>
                  <a:cubicBezTo>
                    <a:pt x="46110" y="1125"/>
                    <a:pt x="46080" y="1095"/>
                    <a:pt x="46019" y="1034"/>
                  </a:cubicBezTo>
                  <a:lnTo>
                    <a:pt x="45959" y="974"/>
                  </a:lnTo>
                  <a:lnTo>
                    <a:pt x="45959" y="943"/>
                  </a:lnTo>
                  <a:cubicBezTo>
                    <a:pt x="45746" y="730"/>
                    <a:pt x="45533" y="578"/>
                    <a:pt x="45290" y="426"/>
                  </a:cubicBezTo>
                  <a:cubicBezTo>
                    <a:pt x="45259" y="426"/>
                    <a:pt x="45229" y="396"/>
                    <a:pt x="45199" y="366"/>
                  </a:cubicBezTo>
                  <a:lnTo>
                    <a:pt x="45138" y="366"/>
                  </a:lnTo>
                  <a:cubicBezTo>
                    <a:pt x="45047" y="305"/>
                    <a:pt x="44955" y="274"/>
                    <a:pt x="44864" y="214"/>
                  </a:cubicBezTo>
                  <a:lnTo>
                    <a:pt x="44773" y="183"/>
                  </a:lnTo>
                  <a:cubicBezTo>
                    <a:pt x="44712" y="183"/>
                    <a:pt x="44652" y="153"/>
                    <a:pt x="44591" y="122"/>
                  </a:cubicBezTo>
                  <a:lnTo>
                    <a:pt x="44500" y="122"/>
                  </a:lnTo>
                  <a:lnTo>
                    <a:pt x="44439" y="92"/>
                  </a:lnTo>
                  <a:cubicBezTo>
                    <a:pt x="44378" y="92"/>
                    <a:pt x="44287" y="62"/>
                    <a:pt x="44196" y="31"/>
                  </a:cubicBezTo>
                  <a:lnTo>
                    <a:pt x="44013" y="31"/>
                  </a:lnTo>
                  <a:lnTo>
                    <a:pt x="43861" y="1"/>
                  </a:lnTo>
                  <a:lnTo>
                    <a:pt x="43861" y="183"/>
                  </a:lnTo>
                  <a:lnTo>
                    <a:pt x="43831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071063" y="2955976"/>
              <a:ext cx="448543" cy="267511"/>
            </a:xfrm>
            <a:custGeom>
              <a:avLst/>
              <a:gdLst/>
              <a:ahLst/>
              <a:cxnLst/>
              <a:rect l="l" t="t" r="r" b="b"/>
              <a:pathLst>
                <a:path w="14834" h="8847" extrusionOk="0">
                  <a:moveTo>
                    <a:pt x="202" y="0"/>
                  </a:moveTo>
                  <a:cubicBezTo>
                    <a:pt x="139" y="0"/>
                    <a:pt x="81" y="34"/>
                    <a:pt x="62" y="93"/>
                  </a:cubicBezTo>
                  <a:cubicBezTo>
                    <a:pt x="1" y="184"/>
                    <a:pt x="31" y="305"/>
                    <a:pt x="122" y="366"/>
                  </a:cubicBezTo>
                  <a:lnTo>
                    <a:pt x="14530" y="8816"/>
                  </a:lnTo>
                  <a:lnTo>
                    <a:pt x="14621" y="8846"/>
                  </a:lnTo>
                  <a:cubicBezTo>
                    <a:pt x="14682" y="8846"/>
                    <a:pt x="14743" y="8816"/>
                    <a:pt x="14804" y="8755"/>
                  </a:cubicBezTo>
                  <a:cubicBezTo>
                    <a:pt x="14834" y="8664"/>
                    <a:pt x="14804" y="8542"/>
                    <a:pt x="14712" y="8482"/>
                  </a:cubicBezTo>
                  <a:lnTo>
                    <a:pt x="305" y="32"/>
                  </a:lnTo>
                  <a:cubicBezTo>
                    <a:pt x="273" y="10"/>
                    <a:pt x="236" y="0"/>
                    <a:pt x="20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440549" y="3985171"/>
              <a:ext cx="402612" cy="237395"/>
            </a:xfrm>
            <a:custGeom>
              <a:avLst/>
              <a:gdLst/>
              <a:ahLst/>
              <a:cxnLst/>
              <a:rect l="l" t="t" r="r" b="b"/>
              <a:pathLst>
                <a:path w="13315" h="7851" extrusionOk="0">
                  <a:moveTo>
                    <a:pt x="1996" y="1"/>
                  </a:moveTo>
                  <a:cubicBezTo>
                    <a:pt x="1505" y="1"/>
                    <a:pt x="1019" y="115"/>
                    <a:pt x="639" y="343"/>
                  </a:cubicBezTo>
                  <a:cubicBezTo>
                    <a:pt x="214" y="555"/>
                    <a:pt x="1" y="890"/>
                    <a:pt x="1" y="1224"/>
                  </a:cubicBezTo>
                  <a:cubicBezTo>
                    <a:pt x="1" y="1589"/>
                    <a:pt x="244" y="1893"/>
                    <a:pt x="639" y="2136"/>
                  </a:cubicBezTo>
                  <a:lnTo>
                    <a:pt x="9940" y="7516"/>
                  </a:lnTo>
                  <a:cubicBezTo>
                    <a:pt x="10335" y="7729"/>
                    <a:pt x="10822" y="7850"/>
                    <a:pt x="11338" y="7850"/>
                  </a:cubicBezTo>
                  <a:cubicBezTo>
                    <a:pt x="11825" y="7850"/>
                    <a:pt x="12311" y="7729"/>
                    <a:pt x="12676" y="7516"/>
                  </a:cubicBezTo>
                  <a:cubicBezTo>
                    <a:pt x="13101" y="7273"/>
                    <a:pt x="13314" y="6969"/>
                    <a:pt x="13314" y="6604"/>
                  </a:cubicBezTo>
                  <a:cubicBezTo>
                    <a:pt x="13314" y="6270"/>
                    <a:pt x="13071" y="5936"/>
                    <a:pt x="12676" y="5692"/>
                  </a:cubicBezTo>
                  <a:lnTo>
                    <a:pt x="3375" y="343"/>
                  </a:lnTo>
                  <a:cubicBezTo>
                    <a:pt x="2980" y="115"/>
                    <a:pt x="2486" y="1"/>
                    <a:pt x="1996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764083" y="3691284"/>
              <a:ext cx="205917" cy="125032"/>
            </a:xfrm>
            <a:custGeom>
              <a:avLst/>
              <a:gdLst/>
              <a:ahLst/>
              <a:cxnLst/>
              <a:rect l="l" t="t" r="r" b="b"/>
              <a:pathLst>
                <a:path w="6810" h="4135" extrusionOk="0">
                  <a:moveTo>
                    <a:pt x="3405" y="396"/>
                  </a:moveTo>
                  <a:cubicBezTo>
                    <a:pt x="4195" y="396"/>
                    <a:pt x="4986" y="578"/>
                    <a:pt x="5593" y="913"/>
                  </a:cubicBezTo>
                  <a:cubicBezTo>
                    <a:pt x="6141" y="1217"/>
                    <a:pt x="6445" y="1642"/>
                    <a:pt x="6445" y="2068"/>
                  </a:cubicBezTo>
                  <a:cubicBezTo>
                    <a:pt x="6445" y="2493"/>
                    <a:pt x="6141" y="2919"/>
                    <a:pt x="5593" y="3223"/>
                  </a:cubicBezTo>
                  <a:cubicBezTo>
                    <a:pt x="5077" y="3527"/>
                    <a:pt x="4438" y="3679"/>
                    <a:pt x="3739" y="3739"/>
                  </a:cubicBezTo>
                  <a:lnTo>
                    <a:pt x="3040" y="3739"/>
                  </a:lnTo>
                  <a:cubicBezTo>
                    <a:pt x="2341" y="3679"/>
                    <a:pt x="1733" y="3496"/>
                    <a:pt x="1217" y="3223"/>
                  </a:cubicBezTo>
                  <a:cubicBezTo>
                    <a:pt x="669" y="2919"/>
                    <a:pt x="365" y="2493"/>
                    <a:pt x="365" y="2068"/>
                  </a:cubicBezTo>
                  <a:cubicBezTo>
                    <a:pt x="365" y="1642"/>
                    <a:pt x="669" y="1217"/>
                    <a:pt x="1217" y="913"/>
                  </a:cubicBezTo>
                  <a:cubicBezTo>
                    <a:pt x="1794" y="578"/>
                    <a:pt x="2554" y="396"/>
                    <a:pt x="3405" y="396"/>
                  </a:cubicBezTo>
                  <a:close/>
                  <a:moveTo>
                    <a:pt x="3405" y="1"/>
                  </a:moveTo>
                  <a:cubicBezTo>
                    <a:pt x="2493" y="1"/>
                    <a:pt x="1642" y="214"/>
                    <a:pt x="1004" y="578"/>
                  </a:cubicBezTo>
                  <a:cubicBezTo>
                    <a:pt x="365" y="973"/>
                    <a:pt x="1" y="1490"/>
                    <a:pt x="1" y="2068"/>
                  </a:cubicBezTo>
                  <a:cubicBezTo>
                    <a:pt x="1" y="2645"/>
                    <a:pt x="365" y="3162"/>
                    <a:pt x="1034" y="3557"/>
                  </a:cubicBezTo>
                  <a:cubicBezTo>
                    <a:pt x="1581" y="3861"/>
                    <a:pt x="2280" y="4074"/>
                    <a:pt x="3010" y="4104"/>
                  </a:cubicBezTo>
                  <a:cubicBezTo>
                    <a:pt x="3162" y="4104"/>
                    <a:pt x="3283" y="4135"/>
                    <a:pt x="3405" y="4135"/>
                  </a:cubicBezTo>
                  <a:cubicBezTo>
                    <a:pt x="3527" y="4135"/>
                    <a:pt x="3648" y="4135"/>
                    <a:pt x="3770" y="4104"/>
                  </a:cubicBezTo>
                  <a:cubicBezTo>
                    <a:pt x="4530" y="4074"/>
                    <a:pt x="5229" y="3861"/>
                    <a:pt x="5776" y="3557"/>
                  </a:cubicBezTo>
                  <a:cubicBezTo>
                    <a:pt x="6445" y="3162"/>
                    <a:pt x="6809" y="2645"/>
                    <a:pt x="6809" y="2068"/>
                  </a:cubicBezTo>
                  <a:cubicBezTo>
                    <a:pt x="6809" y="1490"/>
                    <a:pt x="6445" y="973"/>
                    <a:pt x="5776" y="578"/>
                  </a:cubicBezTo>
                  <a:cubicBezTo>
                    <a:pt x="5138" y="214"/>
                    <a:pt x="4286" y="1"/>
                    <a:pt x="340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735599" y="3675681"/>
              <a:ext cx="261978" cy="199447"/>
            </a:xfrm>
            <a:custGeom>
              <a:avLst/>
              <a:gdLst/>
              <a:ahLst/>
              <a:cxnLst/>
              <a:rect l="l" t="t" r="r" b="b"/>
              <a:pathLst>
                <a:path w="8664" h="6596" extrusionOk="0">
                  <a:moveTo>
                    <a:pt x="4317" y="365"/>
                  </a:moveTo>
                  <a:cubicBezTo>
                    <a:pt x="5350" y="365"/>
                    <a:pt x="6384" y="608"/>
                    <a:pt x="7174" y="1064"/>
                  </a:cubicBezTo>
                  <a:cubicBezTo>
                    <a:pt x="7903" y="1459"/>
                    <a:pt x="8298" y="2006"/>
                    <a:pt x="8298" y="2584"/>
                  </a:cubicBezTo>
                  <a:cubicBezTo>
                    <a:pt x="8298" y="2614"/>
                    <a:pt x="8268" y="2675"/>
                    <a:pt x="8268" y="2705"/>
                  </a:cubicBezTo>
                  <a:lnTo>
                    <a:pt x="8268" y="2766"/>
                  </a:lnTo>
                  <a:lnTo>
                    <a:pt x="8238" y="2857"/>
                  </a:lnTo>
                  <a:lnTo>
                    <a:pt x="8238" y="2948"/>
                  </a:lnTo>
                  <a:lnTo>
                    <a:pt x="8207" y="3040"/>
                  </a:lnTo>
                  <a:lnTo>
                    <a:pt x="8177" y="3131"/>
                  </a:lnTo>
                  <a:lnTo>
                    <a:pt x="8116" y="3222"/>
                  </a:lnTo>
                  <a:lnTo>
                    <a:pt x="8086" y="3313"/>
                  </a:lnTo>
                  <a:lnTo>
                    <a:pt x="7994" y="3404"/>
                  </a:lnTo>
                  <a:lnTo>
                    <a:pt x="7964" y="3465"/>
                  </a:lnTo>
                  <a:cubicBezTo>
                    <a:pt x="7934" y="3496"/>
                    <a:pt x="7903" y="3556"/>
                    <a:pt x="7843" y="3587"/>
                  </a:cubicBezTo>
                  <a:lnTo>
                    <a:pt x="7812" y="3617"/>
                  </a:lnTo>
                  <a:cubicBezTo>
                    <a:pt x="7782" y="3678"/>
                    <a:pt x="7721" y="3708"/>
                    <a:pt x="7691" y="3739"/>
                  </a:cubicBezTo>
                  <a:lnTo>
                    <a:pt x="7630" y="3769"/>
                  </a:lnTo>
                  <a:cubicBezTo>
                    <a:pt x="7569" y="3830"/>
                    <a:pt x="7508" y="3891"/>
                    <a:pt x="7447" y="3921"/>
                  </a:cubicBezTo>
                  <a:cubicBezTo>
                    <a:pt x="7356" y="3982"/>
                    <a:pt x="7265" y="4043"/>
                    <a:pt x="7174" y="4103"/>
                  </a:cubicBezTo>
                  <a:cubicBezTo>
                    <a:pt x="6839" y="4286"/>
                    <a:pt x="6475" y="4438"/>
                    <a:pt x="6080" y="4559"/>
                  </a:cubicBezTo>
                  <a:cubicBezTo>
                    <a:pt x="5532" y="4711"/>
                    <a:pt x="4932" y="4787"/>
                    <a:pt x="4336" y="4787"/>
                  </a:cubicBezTo>
                  <a:cubicBezTo>
                    <a:pt x="3739" y="4787"/>
                    <a:pt x="3146" y="4711"/>
                    <a:pt x="2614" y="4559"/>
                  </a:cubicBezTo>
                  <a:cubicBezTo>
                    <a:pt x="2189" y="4438"/>
                    <a:pt x="1824" y="4286"/>
                    <a:pt x="1520" y="4103"/>
                  </a:cubicBezTo>
                  <a:cubicBezTo>
                    <a:pt x="1429" y="4043"/>
                    <a:pt x="1307" y="3982"/>
                    <a:pt x="1216" y="3921"/>
                  </a:cubicBezTo>
                  <a:cubicBezTo>
                    <a:pt x="1003" y="3739"/>
                    <a:pt x="821" y="3556"/>
                    <a:pt x="669" y="3374"/>
                  </a:cubicBezTo>
                  <a:cubicBezTo>
                    <a:pt x="639" y="3313"/>
                    <a:pt x="608" y="3252"/>
                    <a:pt x="578" y="3192"/>
                  </a:cubicBezTo>
                  <a:cubicBezTo>
                    <a:pt x="456" y="3009"/>
                    <a:pt x="396" y="2796"/>
                    <a:pt x="396" y="2614"/>
                  </a:cubicBezTo>
                  <a:cubicBezTo>
                    <a:pt x="365" y="2037"/>
                    <a:pt x="760" y="1489"/>
                    <a:pt x="1520" y="1064"/>
                  </a:cubicBezTo>
                  <a:cubicBezTo>
                    <a:pt x="2280" y="608"/>
                    <a:pt x="3314" y="365"/>
                    <a:pt x="4317" y="365"/>
                  </a:cubicBezTo>
                  <a:close/>
                  <a:moveTo>
                    <a:pt x="396" y="3648"/>
                  </a:moveTo>
                  <a:cubicBezTo>
                    <a:pt x="456" y="3708"/>
                    <a:pt x="517" y="3769"/>
                    <a:pt x="578" y="3830"/>
                  </a:cubicBezTo>
                  <a:lnTo>
                    <a:pt x="639" y="3921"/>
                  </a:lnTo>
                  <a:cubicBezTo>
                    <a:pt x="760" y="4043"/>
                    <a:pt x="882" y="4134"/>
                    <a:pt x="1003" y="4225"/>
                  </a:cubicBezTo>
                  <a:cubicBezTo>
                    <a:pt x="1095" y="4286"/>
                    <a:pt x="1216" y="4377"/>
                    <a:pt x="1338" y="4438"/>
                  </a:cubicBezTo>
                  <a:cubicBezTo>
                    <a:pt x="1672" y="4620"/>
                    <a:pt x="2067" y="4772"/>
                    <a:pt x="2493" y="4924"/>
                  </a:cubicBezTo>
                  <a:cubicBezTo>
                    <a:pt x="2645" y="4955"/>
                    <a:pt x="2797" y="4985"/>
                    <a:pt x="2949" y="5015"/>
                  </a:cubicBezTo>
                  <a:cubicBezTo>
                    <a:pt x="2979" y="5015"/>
                    <a:pt x="3010" y="5015"/>
                    <a:pt x="3040" y="5046"/>
                  </a:cubicBezTo>
                  <a:cubicBezTo>
                    <a:pt x="3162" y="5076"/>
                    <a:pt x="3283" y="5076"/>
                    <a:pt x="3405" y="5107"/>
                  </a:cubicBezTo>
                  <a:lnTo>
                    <a:pt x="3557" y="5107"/>
                  </a:lnTo>
                  <a:cubicBezTo>
                    <a:pt x="3648" y="5137"/>
                    <a:pt x="3769" y="5137"/>
                    <a:pt x="3861" y="5137"/>
                  </a:cubicBezTo>
                  <a:cubicBezTo>
                    <a:pt x="3921" y="5137"/>
                    <a:pt x="3982" y="5137"/>
                    <a:pt x="4043" y="5167"/>
                  </a:cubicBezTo>
                  <a:lnTo>
                    <a:pt x="4621" y="5167"/>
                  </a:lnTo>
                  <a:cubicBezTo>
                    <a:pt x="4681" y="5137"/>
                    <a:pt x="4742" y="5137"/>
                    <a:pt x="4803" y="5137"/>
                  </a:cubicBezTo>
                  <a:cubicBezTo>
                    <a:pt x="4925" y="5137"/>
                    <a:pt x="5016" y="5137"/>
                    <a:pt x="5107" y="5107"/>
                  </a:cubicBezTo>
                  <a:lnTo>
                    <a:pt x="5289" y="5107"/>
                  </a:lnTo>
                  <a:cubicBezTo>
                    <a:pt x="5380" y="5076"/>
                    <a:pt x="5502" y="5076"/>
                    <a:pt x="5624" y="5046"/>
                  </a:cubicBezTo>
                  <a:cubicBezTo>
                    <a:pt x="5654" y="5046"/>
                    <a:pt x="5684" y="5046"/>
                    <a:pt x="5745" y="5015"/>
                  </a:cubicBezTo>
                  <a:cubicBezTo>
                    <a:pt x="5867" y="4985"/>
                    <a:pt x="6019" y="4955"/>
                    <a:pt x="6171" y="4924"/>
                  </a:cubicBezTo>
                  <a:cubicBezTo>
                    <a:pt x="6596" y="4803"/>
                    <a:pt x="7022" y="4651"/>
                    <a:pt x="7387" y="4438"/>
                  </a:cubicBezTo>
                  <a:cubicBezTo>
                    <a:pt x="7478" y="4377"/>
                    <a:pt x="7599" y="4316"/>
                    <a:pt x="7691" y="4225"/>
                  </a:cubicBezTo>
                  <a:cubicBezTo>
                    <a:pt x="7782" y="4164"/>
                    <a:pt x="7873" y="4073"/>
                    <a:pt x="7964" y="3982"/>
                  </a:cubicBezTo>
                  <a:lnTo>
                    <a:pt x="8055" y="3921"/>
                  </a:lnTo>
                  <a:cubicBezTo>
                    <a:pt x="8116" y="3860"/>
                    <a:pt x="8207" y="3769"/>
                    <a:pt x="8268" y="3678"/>
                  </a:cubicBezTo>
                  <a:lnTo>
                    <a:pt x="8298" y="3678"/>
                  </a:lnTo>
                  <a:lnTo>
                    <a:pt x="8268" y="4043"/>
                  </a:lnTo>
                  <a:cubicBezTo>
                    <a:pt x="8268" y="4590"/>
                    <a:pt x="7903" y="5137"/>
                    <a:pt x="7174" y="5562"/>
                  </a:cubicBezTo>
                  <a:cubicBezTo>
                    <a:pt x="6399" y="6003"/>
                    <a:pt x="5373" y="6224"/>
                    <a:pt x="4347" y="6224"/>
                  </a:cubicBezTo>
                  <a:cubicBezTo>
                    <a:pt x="3321" y="6224"/>
                    <a:pt x="2295" y="6003"/>
                    <a:pt x="1520" y="5562"/>
                  </a:cubicBezTo>
                  <a:cubicBezTo>
                    <a:pt x="791" y="5137"/>
                    <a:pt x="396" y="4590"/>
                    <a:pt x="396" y="4012"/>
                  </a:cubicBezTo>
                  <a:lnTo>
                    <a:pt x="396" y="3648"/>
                  </a:lnTo>
                  <a:close/>
                  <a:moveTo>
                    <a:pt x="4332" y="0"/>
                  </a:moveTo>
                  <a:cubicBezTo>
                    <a:pt x="3238" y="0"/>
                    <a:pt x="2143" y="243"/>
                    <a:pt x="1307" y="730"/>
                  </a:cubicBezTo>
                  <a:cubicBezTo>
                    <a:pt x="456" y="1216"/>
                    <a:pt x="0" y="1885"/>
                    <a:pt x="31" y="2614"/>
                  </a:cubicBezTo>
                  <a:lnTo>
                    <a:pt x="0" y="4012"/>
                  </a:lnTo>
                  <a:cubicBezTo>
                    <a:pt x="0" y="4711"/>
                    <a:pt x="487" y="5380"/>
                    <a:pt x="1338" y="5866"/>
                  </a:cubicBezTo>
                  <a:cubicBezTo>
                    <a:pt x="2159" y="6353"/>
                    <a:pt x="3253" y="6596"/>
                    <a:pt x="4347" y="6596"/>
                  </a:cubicBezTo>
                  <a:cubicBezTo>
                    <a:pt x="5441" y="6596"/>
                    <a:pt x="6535" y="6353"/>
                    <a:pt x="7356" y="5866"/>
                  </a:cubicBezTo>
                  <a:cubicBezTo>
                    <a:pt x="8207" y="5380"/>
                    <a:pt x="8663" y="4742"/>
                    <a:pt x="8663" y="4043"/>
                  </a:cubicBezTo>
                  <a:lnTo>
                    <a:pt x="8663" y="2614"/>
                  </a:lnTo>
                  <a:lnTo>
                    <a:pt x="8663" y="2584"/>
                  </a:lnTo>
                  <a:cubicBezTo>
                    <a:pt x="8663" y="1885"/>
                    <a:pt x="8207" y="1216"/>
                    <a:pt x="7356" y="730"/>
                  </a:cubicBezTo>
                  <a:cubicBezTo>
                    <a:pt x="6520" y="243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758580" y="3383396"/>
              <a:ext cx="205887" cy="124095"/>
            </a:xfrm>
            <a:custGeom>
              <a:avLst/>
              <a:gdLst/>
              <a:ahLst/>
              <a:cxnLst/>
              <a:rect l="l" t="t" r="r" b="b"/>
              <a:pathLst>
                <a:path w="6809" h="4104" extrusionOk="0">
                  <a:moveTo>
                    <a:pt x="3405" y="365"/>
                  </a:moveTo>
                  <a:cubicBezTo>
                    <a:pt x="4225" y="365"/>
                    <a:pt x="4985" y="547"/>
                    <a:pt x="5593" y="882"/>
                  </a:cubicBezTo>
                  <a:cubicBezTo>
                    <a:pt x="6140" y="1216"/>
                    <a:pt x="6444" y="1611"/>
                    <a:pt x="6444" y="2037"/>
                  </a:cubicBezTo>
                  <a:lnTo>
                    <a:pt x="6444" y="2067"/>
                  </a:lnTo>
                  <a:cubicBezTo>
                    <a:pt x="6444" y="2493"/>
                    <a:pt x="6140" y="2888"/>
                    <a:pt x="5593" y="3192"/>
                  </a:cubicBezTo>
                  <a:cubicBezTo>
                    <a:pt x="5107" y="3496"/>
                    <a:pt x="4468" y="3678"/>
                    <a:pt x="3739" y="3709"/>
                  </a:cubicBezTo>
                  <a:cubicBezTo>
                    <a:pt x="3633" y="3724"/>
                    <a:pt x="3519" y="3731"/>
                    <a:pt x="3401" y="3731"/>
                  </a:cubicBezTo>
                  <a:cubicBezTo>
                    <a:pt x="3283" y="3731"/>
                    <a:pt x="3161" y="3724"/>
                    <a:pt x="3040" y="3709"/>
                  </a:cubicBezTo>
                  <a:cubicBezTo>
                    <a:pt x="2371" y="3648"/>
                    <a:pt x="1733" y="3496"/>
                    <a:pt x="1216" y="3192"/>
                  </a:cubicBezTo>
                  <a:cubicBezTo>
                    <a:pt x="669" y="2888"/>
                    <a:pt x="365" y="2462"/>
                    <a:pt x="365" y="2037"/>
                  </a:cubicBezTo>
                  <a:cubicBezTo>
                    <a:pt x="365" y="1611"/>
                    <a:pt x="669" y="1216"/>
                    <a:pt x="1216" y="882"/>
                  </a:cubicBezTo>
                  <a:cubicBezTo>
                    <a:pt x="1794" y="547"/>
                    <a:pt x="2554" y="365"/>
                    <a:pt x="3405" y="365"/>
                  </a:cubicBezTo>
                  <a:close/>
                  <a:moveTo>
                    <a:pt x="3405" y="0"/>
                  </a:moveTo>
                  <a:cubicBezTo>
                    <a:pt x="2493" y="0"/>
                    <a:pt x="1672" y="183"/>
                    <a:pt x="1034" y="578"/>
                  </a:cubicBezTo>
                  <a:cubicBezTo>
                    <a:pt x="365" y="943"/>
                    <a:pt x="0" y="1459"/>
                    <a:pt x="0" y="2037"/>
                  </a:cubicBezTo>
                  <a:cubicBezTo>
                    <a:pt x="0" y="2614"/>
                    <a:pt x="365" y="3131"/>
                    <a:pt x="1034" y="3526"/>
                  </a:cubicBezTo>
                  <a:cubicBezTo>
                    <a:pt x="1581" y="3861"/>
                    <a:pt x="2280" y="4043"/>
                    <a:pt x="3040" y="4104"/>
                  </a:cubicBezTo>
                  <a:lnTo>
                    <a:pt x="3769" y="4104"/>
                  </a:lnTo>
                  <a:cubicBezTo>
                    <a:pt x="4529" y="4043"/>
                    <a:pt x="5228" y="3861"/>
                    <a:pt x="5775" y="3526"/>
                  </a:cubicBezTo>
                  <a:cubicBezTo>
                    <a:pt x="6444" y="3131"/>
                    <a:pt x="6809" y="2614"/>
                    <a:pt x="6809" y="2067"/>
                  </a:cubicBezTo>
                  <a:lnTo>
                    <a:pt x="6809" y="2037"/>
                  </a:lnTo>
                  <a:cubicBezTo>
                    <a:pt x="6809" y="1490"/>
                    <a:pt x="6444" y="943"/>
                    <a:pt x="5775" y="547"/>
                  </a:cubicBezTo>
                  <a:cubicBezTo>
                    <a:pt x="5137" y="183"/>
                    <a:pt x="4286" y="0"/>
                    <a:pt x="340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7019598" y="3544234"/>
              <a:ext cx="205917" cy="124095"/>
            </a:xfrm>
            <a:custGeom>
              <a:avLst/>
              <a:gdLst/>
              <a:ahLst/>
              <a:cxnLst/>
              <a:rect l="l" t="t" r="r" b="b"/>
              <a:pathLst>
                <a:path w="6810" h="4104" extrusionOk="0">
                  <a:moveTo>
                    <a:pt x="3405" y="365"/>
                  </a:moveTo>
                  <a:cubicBezTo>
                    <a:pt x="4226" y="365"/>
                    <a:pt x="4986" y="548"/>
                    <a:pt x="5594" y="912"/>
                  </a:cubicBezTo>
                  <a:cubicBezTo>
                    <a:pt x="6141" y="1216"/>
                    <a:pt x="6445" y="1611"/>
                    <a:pt x="6445" y="2067"/>
                  </a:cubicBezTo>
                  <a:cubicBezTo>
                    <a:pt x="6445" y="2493"/>
                    <a:pt x="6141" y="2888"/>
                    <a:pt x="5594" y="3222"/>
                  </a:cubicBezTo>
                  <a:cubicBezTo>
                    <a:pt x="5107" y="3496"/>
                    <a:pt x="4469" y="3678"/>
                    <a:pt x="3739" y="3709"/>
                  </a:cubicBezTo>
                  <a:cubicBezTo>
                    <a:pt x="3633" y="3724"/>
                    <a:pt x="3519" y="3732"/>
                    <a:pt x="3401" y="3732"/>
                  </a:cubicBezTo>
                  <a:cubicBezTo>
                    <a:pt x="3283" y="3732"/>
                    <a:pt x="3162" y="3724"/>
                    <a:pt x="3040" y="3709"/>
                  </a:cubicBezTo>
                  <a:cubicBezTo>
                    <a:pt x="2372" y="3678"/>
                    <a:pt x="1733" y="3496"/>
                    <a:pt x="1217" y="3222"/>
                  </a:cubicBezTo>
                  <a:cubicBezTo>
                    <a:pt x="669" y="2888"/>
                    <a:pt x="365" y="2493"/>
                    <a:pt x="365" y="2067"/>
                  </a:cubicBezTo>
                  <a:cubicBezTo>
                    <a:pt x="365" y="1611"/>
                    <a:pt x="669" y="1216"/>
                    <a:pt x="1217" y="912"/>
                  </a:cubicBezTo>
                  <a:cubicBezTo>
                    <a:pt x="1794" y="548"/>
                    <a:pt x="2584" y="365"/>
                    <a:pt x="3405" y="365"/>
                  </a:cubicBezTo>
                  <a:close/>
                  <a:moveTo>
                    <a:pt x="3405" y="0"/>
                  </a:moveTo>
                  <a:cubicBezTo>
                    <a:pt x="2493" y="0"/>
                    <a:pt x="1672" y="213"/>
                    <a:pt x="1034" y="578"/>
                  </a:cubicBezTo>
                  <a:cubicBezTo>
                    <a:pt x="365" y="943"/>
                    <a:pt x="1" y="1490"/>
                    <a:pt x="1" y="2067"/>
                  </a:cubicBezTo>
                  <a:cubicBezTo>
                    <a:pt x="1" y="2615"/>
                    <a:pt x="365" y="3162"/>
                    <a:pt x="1034" y="3526"/>
                  </a:cubicBezTo>
                  <a:cubicBezTo>
                    <a:pt x="1581" y="3861"/>
                    <a:pt x="2280" y="4043"/>
                    <a:pt x="3040" y="4104"/>
                  </a:cubicBezTo>
                  <a:lnTo>
                    <a:pt x="3770" y="4104"/>
                  </a:lnTo>
                  <a:cubicBezTo>
                    <a:pt x="4530" y="4043"/>
                    <a:pt x="5229" y="3861"/>
                    <a:pt x="5806" y="3526"/>
                  </a:cubicBezTo>
                  <a:cubicBezTo>
                    <a:pt x="6445" y="3162"/>
                    <a:pt x="6809" y="2615"/>
                    <a:pt x="6809" y="2067"/>
                  </a:cubicBezTo>
                  <a:cubicBezTo>
                    <a:pt x="6809" y="1490"/>
                    <a:pt x="6445" y="973"/>
                    <a:pt x="5776" y="578"/>
                  </a:cubicBezTo>
                  <a:cubicBezTo>
                    <a:pt x="5138" y="183"/>
                    <a:pt x="4286" y="0"/>
                    <a:pt x="340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991113" y="3528389"/>
              <a:ext cx="261978" cy="199688"/>
            </a:xfrm>
            <a:custGeom>
              <a:avLst/>
              <a:gdLst/>
              <a:ahLst/>
              <a:cxnLst/>
              <a:rect l="l" t="t" r="r" b="b"/>
              <a:pathLst>
                <a:path w="8664" h="6604" extrusionOk="0">
                  <a:moveTo>
                    <a:pt x="4347" y="373"/>
                  </a:moveTo>
                  <a:cubicBezTo>
                    <a:pt x="5350" y="373"/>
                    <a:pt x="6384" y="585"/>
                    <a:pt x="7174" y="1041"/>
                  </a:cubicBezTo>
                  <a:cubicBezTo>
                    <a:pt x="7903" y="1467"/>
                    <a:pt x="8298" y="2014"/>
                    <a:pt x="8298" y="2591"/>
                  </a:cubicBezTo>
                  <a:cubicBezTo>
                    <a:pt x="8298" y="2622"/>
                    <a:pt x="8298" y="2652"/>
                    <a:pt x="8298" y="2683"/>
                  </a:cubicBezTo>
                  <a:lnTo>
                    <a:pt x="8268" y="2774"/>
                  </a:lnTo>
                  <a:lnTo>
                    <a:pt x="8268" y="2865"/>
                  </a:lnTo>
                  <a:lnTo>
                    <a:pt x="8238" y="2956"/>
                  </a:lnTo>
                  <a:lnTo>
                    <a:pt x="8207" y="3047"/>
                  </a:lnTo>
                  <a:lnTo>
                    <a:pt x="8177" y="3139"/>
                  </a:lnTo>
                  <a:lnTo>
                    <a:pt x="8116" y="3230"/>
                  </a:lnTo>
                  <a:lnTo>
                    <a:pt x="8086" y="3290"/>
                  </a:lnTo>
                  <a:lnTo>
                    <a:pt x="7994" y="3382"/>
                  </a:lnTo>
                  <a:lnTo>
                    <a:pt x="7964" y="3473"/>
                  </a:lnTo>
                  <a:cubicBezTo>
                    <a:pt x="7934" y="3503"/>
                    <a:pt x="7903" y="3534"/>
                    <a:pt x="7873" y="3564"/>
                  </a:cubicBezTo>
                  <a:lnTo>
                    <a:pt x="7812" y="3625"/>
                  </a:lnTo>
                  <a:cubicBezTo>
                    <a:pt x="7782" y="3655"/>
                    <a:pt x="7721" y="3716"/>
                    <a:pt x="7691" y="3746"/>
                  </a:cubicBezTo>
                  <a:lnTo>
                    <a:pt x="7660" y="3777"/>
                  </a:lnTo>
                  <a:cubicBezTo>
                    <a:pt x="7599" y="3838"/>
                    <a:pt x="7539" y="3868"/>
                    <a:pt x="7447" y="3929"/>
                  </a:cubicBezTo>
                  <a:cubicBezTo>
                    <a:pt x="7387" y="3990"/>
                    <a:pt x="7295" y="4050"/>
                    <a:pt x="7204" y="4111"/>
                  </a:cubicBezTo>
                  <a:cubicBezTo>
                    <a:pt x="6839" y="4294"/>
                    <a:pt x="6475" y="4446"/>
                    <a:pt x="6080" y="4537"/>
                  </a:cubicBezTo>
                  <a:cubicBezTo>
                    <a:pt x="5532" y="4689"/>
                    <a:pt x="4940" y="4765"/>
                    <a:pt x="4347" y="4765"/>
                  </a:cubicBezTo>
                  <a:cubicBezTo>
                    <a:pt x="3754" y="4765"/>
                    <a:pt x="3162" y="4689"/>
                    <a:pt x="2614" y="4537"/>
                  </a:cubicBezTo>
                  <a:cubicBezTo>
                    <a:pt x="2189" y="4415"/>
                    <a:pt x="1855" y="4263"/>
                    <a:pt x="1551" y="4111"/>
                  </a:cubicBezTo>
                  <a:cubicBezTo>
                    <a:pt x="1429" y="4050"/>
                    <a:pt x="1338" y="3959"/>
                    <a:pt x="1247" y="3898"/>
                  </a:cubicBezTo>
                  <a:cubicBezTo>
                    <a:pt x="1003" y="3746"/>
                    <a:pt x="821" y="3564"/>
                    <a:pt x="669" y="3351"/>
                  </a:cubicBezTo>
                  <a:cubicBezTo>
                    <a:pt x="639" y="3321"/>
                    <a:pt x="608" y="3260"/>
                    <a:pt x="578" y="3199"/>
                  </a:cubicBezTo>
                  <a:cubicBezTo>
                    <a:pt x="487" y="3017"/>
                    <a:pt x="426" y="2804"/>
                    <a:pt x="426" y="2591"/>
                  </a:cubicBezTo>
                  <a:cubicBezTo>
                    <a:pt x="396" y="2014"/>
                    <a:pt x="791" y="1467"/>
                    <a:pt x="1520" y="1041"/>
                  </a:cubicBezTo>
                  <a:cubicBezTo>
                    <a:pt x="2280" y="585"/>
                    <a:pt x="3314" y="373"/>
                    <a:pt x="4347" y="373"/>
                  </a:cubicBezTo>
                  <a:close/>
                  <a:moveTo>
                    <a:pt x="396" y="3625"/>
                  </a:moveTo>
                  <a:cubicBezTo>
                    <a:pt x="456" y="3686"/>
                    <a:pt x="517" y="3746"/>
                    <a:pt x="578" y="3807"/>
                  </a:cubicBezTo>
                  <a:cubicBezTo>
                    <a:pt x="608" y="3868"/>
                    <a:pt x="639" y="3898"/>
                    <a:pt x="669" y="3929"/>
                  </a:cubicBezTo>
                  <a:cubicBezTo>
                    <a:pt x="760" y="4020"/>
                    <a:pt x="882" y="4142"/>
                    <a:pt x="1003" y="4233"/>
                  </a:cubicBezTo>
                  <a:cubicBezTo>
                    <a:pt x="1125" y="4294"/>
                    <a:pt x="1216" y="4354"/>
                    <a:pt x="1338" y="4446"/>
                  </a:cubicBezTo>
                  <a:cubicBezTo>
                    <a:pt x="1672" y="4628"/>
                    <a:pt x="2067" y="4780"/>
                    <a:pt x="2493" y="4901"/>
                  </a:cubicBezTo>
                  <a:cubicBezTo>
                    <a:pt x="2645" y="4962"/>
                    <a:pt x="2797" y="4993"/>
                    <a:pt x="2949" y="5023"/>
                  </a:cubicBezTo>
                  <a:lnTo>
                    <a:pt x="3010" y="5023"/>
                  </a:lnTo>
                  <a:cubicBezTo>
                    <a:pt x="3131" y="5053"/>
                    <a:pt x="3283" y="5084"/>
                    <a:pt x="3405" y="5084"/>
                  </a:cubicBezTo>
                  <a:lnTo>
                    <a:pt x="3496" y="5114"/>
                  </a:lnTo>
                  <a:cubicBezTo>
                    <a:pt x="3618" y="5114"/>
                    <a:pt x="3739" y="5114"/>
                    <a:pt x="3891" y="5145"/>
                  </a:cubicBezTo>
                  <a:lnTo>
                    <a:pt x="4833" y="5145"/>
                  </a:lnTo>
                  <a:cubicBezTo>
                    <a:pt x="5289" y="5114"/>
                    <a:pt x="5745" y="5023"/>
                    <a:pt x="6171" y="4932"/>
                  </a:cubicBezTo>
                  <a:cubicBezTo>
                    <a:pt x="6596" y="4810"/>
                    <a:pt x="7022" y="4628"/>
                    <a:pt x="7387" y="4415"/>
                  </a:cubicBezTo>
                  <a:cubicBezTo>
                    <a:pt x="7478" y="4354"/>
                    <a:pt x="7599" y="4294"/>
                    <a:pt x="7691" y="4233"/>
                  </a:cubicBezTo>
                  <a:cubicBezTo>
                    <a:pt x="7782" y="4142"/>
                    <a:pt x="7903" y="4081"/>
                    <a:pt x="7994" y="3990"/>
                  </a:cubicBezTo>
                  <a:lnTo>
                    <a:pt x="8055" y="3929"/>
                  </a:lnTo>
                  <a:cubicBezTo>
                    <a:pt x="8116" y="3838"/>
                    <a:pt x="8207" y="3746"/>
                    <a:pt x="8268" y="3655"/>
                  </a:cubicBezTo>
                  <a:lnTo>
                    <a:pt x="8298" y="3655"/>
                  </a:lnTo>
                  <a:lnTo>
                    <a:pt x="8268" y="4020"/>
                  </a:lnTo>
                  <a:cubicBezTo>
                    <a:pt x="8268" y="4597"/>
                    <a:pt x="7903" y="5114"/>
                    <a:pt x="7174" y="5540"/>
                  </a:cubicBezTo>
                  <a:cubicBezTo>
                    <a:pt x="6399" y="5996"/>
                    <a:pt x="5373" y="6224"/>
                    <a:pt x="4347" y="6224"/>
                  </a:cubicBezTo>
                  <a:cubicBezTo>
                    <a:pt x="3321" y="6224"/>
                    <a:pt x="2295" y="5996"/>
                    <a:pt x="1520" y="5540"/>
                  </a:cubicBezTo>
                  <a:cubicBezTo>
                    <a:pt x="791" y="5114"/>
                    <a:pt x="396" y="4567"/>
                    <a:pt x="396" y="3990"/>
                  </a:cubicBezTo>
                  <a:lnTo>
                    <a:pt x="396" y="3625"/>
                  </a:lnTo>
                  <a:close/>
                  <a:moveTo>
                    <a:pt x="4332" y="0"/>
                  </a:moveTo>
                  <a:cubicBezTo>
                    <a:pt x="3238" y="0"/>
                    <a:pt x="2143" y="236"/>
                    <a:pt x="1307" y="707"/>
                  </a:cubicBezTo>
                  <a:cubicBezTo>
                    <a:pt x="456" y="1224"/>
                    <a:pt x="0" y="1892"/>
                    <a:pt x="31" y="2622"/>
                  </a:cubicBezTo>
                  <a:lnTo>
                    <a:pt x="31" y="3990"/>
                  </a:lnTo>
                  <a:cubicBezTo>
                    <a:pt x="0" y="4719"/>
                    <a:pt x="487" y="5388"/>
                    <a:pt x="1338" y="5874"/>
                  </a:cubicBezTo>
                  <a:cubicBezTo>
                    <a:pt x="2159" y="6360"/>
                    <a:pt x="3253" y="6604"/>
                    <a:pt x="4347" y="6604"/>
                  </a:cubicBezTo>
                  <a:cubicBezTo>
                    <a:pt x="5441" y="6604"/>
                    <a:pt x="6536" y="6360"/>
                    <a:pt x="7356" y="5874"/>
                  </a:cubicBezTo>
                  <a:cubicBezTo>
                    <a:pt x="8207" y="5388"/>
                    <a:pt x="8663" y="4719"/>
                    <a:pt x="8663" y="4020"/>
                  </a:cubicBezTo>
                  <a:lnTo>
                    <a:pt x="8663" y="2622"/>
                  </a:lnTo>
                  <a:lnTo>
                    <a:pt x="8663" y="2591"/>
                  </a:lnTo>
                  <a:cubicBezTo>
                    <a:pt x="8663" y="1862"/>
                    <a:pt x="8207" y="1224"/>
                    <a:pt x="7356" y="707"/>
                  </a:cubicBezTo>
                  <a:cubicBezTo>
                    <a:pt x="6520" y="236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280646" y="3366856"/>
              <a:ext cx="206824" cy="125002"/>
            </a:xfrm>
            <a:custGeom>
              <a:avLst/>
              <a:gdLst/>
              <a:ahLst/>
              <a:cxnLst/>
              <a:rect l="l" t="t" r="r" b="b"/>
              <a:pathLst>
                <a:path w="6840" h="4134" extrusionOk="0">
                  <a:moveTo>
                    <a:pt x="3404" y="395"/>
                  </a:moveTo>
                  <a:cubicBezTo>
                    <a:pt x="4225" y="395"/>
                    <a:pt x="5015" y="578"/>
                    <a:pt x="5593" y="912"/>
                  </a:cubicBezTo>
                  <a:cubicBezTo>
                    <a:pt x="6170" y="1216"/>
                    <a:pt x="6474" y="1642"/>
                    <a:pt x="6474" y="2067"/>
                  </a:cubicBezTo>
                  <a:cubicBezTo>
                    <a:pt x="6474" y="2493"/>
                    <a:pt x="6170" y="2918"/>
                    <a:pt x="5623" y="3222"/>
                  </a:cubicBezTo>
                  <a:cubicBezTo>
                    <a:pt x="5107" y="3526"/>
                    <a:pt x="4468" y="3708"/>
                    <a:pt x="3769" y="3739"/>
                  </a:cubicBezTo>
                  <a:lnTo>
                    <a:pt x="3070" y="3739"/>
                  </a:lnTo>
                  <a:cubicBezTo>
                    <a:pt x="2371" y="3678"/>
                    <a:pt x="1733" y="3526"/>
                    <a:pt x="1246" y="3222"/>
                  </a:cubicBezTo>
                  <a:cubicBezTo>
                    <a:pt x="699" y="2918"/>
                    <a:pt x="395" y="2493"/>
                    <a:pt x="395" y="2067"/>
                  </a:cubicBezTo>
                  <a:cubicBezTo>
                    <a:pt x="395" y="1642"/>
                    <a:pt x="699" y="1216"/>
                    <a:pt x="1246" y="912"/>
                  </a:cubicBezTo>
                  <a:cubicBezTo>
                    <a:pt x="1824" y="578"/>
                    <a:pt x="2584" y="395"/>
                    <a:pt x="3404" y="395"/>
                  </a:cubicBezTo>
                  <a:close/>
                  <a:moveTo>
                    <a:pt x="3404" y="0"/>
                  </a:moveTo>
                  <a:cubicBezTo>
                    <a:pt x="2523" y="0"/>
                    <a:pt x="1672" y="213"/>
                    <a:pt x="1034" y="578"/>
                  </a:cubicBezTo>
                  <a:cubicBezTo>
                    <a:pt x="365" y="973"/>
                    <a:pt x="0" y="1490"/>
                    <a:pt x="0" y="2067"/>
                  </a:cubicBezTo>
                  <a:cubicBezTo>
                    <a:pt x="30" y="2645"/>
                    <a:pt x="395" y="3161"/>
                    <a:pt x="1064" y="3556"/>
                  </a:cubicBezTo>
                  <a:cubicBezTo>
                    <a:pt x="1611" y="3860"/>
                    <a:pt x="2280" y="4073"/>
                    <a:pt x="3040" y="4104"/>
                  </a:cubicBezTo>
                  <a:cubicBezTo>
                    <a:pt x="3192" y="4134"/>
                    <a:pt x="3313" y="4134"/>
                    <a:pt x="3435" y="4134"/>
                  </a:cubicBezTo>
                  <a:cubicBezTo>
                    <a:pt x="3556" y="4134"/>
                    <a:pt x="3678" y="4134"/>
                    <a:pt x="3800" y="4104"/>
                  </a:cubicBezTo>
                  <a:cubicBezTo>
                    <a:pt x="4559" y="4073"/>
                    <a:pt x="5259" y="3891"/>
                    <a:pt x="5806" y="3556"/>
                  </a:cubicBezTo>
                  <a:cubicBezTo>
                    <a:pt x="6474" y="3161"/>
                    <a:pt x="6839" y="2645"/>
                    <a:pt x="6839" y="2067"/>
                  </a:cubicBezTo>
                  <a:cubicBezTo>
                    <a:pt x="6839" y="1490"/>
                    <a:pt x="6474" y="973"/>
                    <a:pt x="5806" y="578"/>
                  </a:cubicBezTo>
                  <a:cubicBezTo>
                    <a:pt x="5137" y="213"/>
                    <a:pt x="4286" y="0"/>
                    <a:pt x="3404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253068" y="3351222"/>
              <a:ext cx="261947" cy="199477"/>
            </a:xfrm>
            <a:custGeom>
              <a:avLst/>
              <a:gdLst/>
              <a:ahLst/>
              <a:cxnLst/>
              <a:rect l="l" t="t" r="r" b="b"/>
              <a:pathLst>
                <a:path w="8663" h="6597" extrusionOk="0">
                  <a:moveTo>
                    <a:pt x="4316" y="365"/>
                  </a:moveTo>
                  <a:cubicBezTo>
                    <a:pt x="5350" y="365"/>
                    <a:pt x="6383" y="608"/>
                    <a:pt x="7143" y="1064"/>
                  </a:cubicBezTo>
                  <a:cubicBezTo>
                    <a:pt x="7873" y="1490"/>
                    <a:pt x="8298" y="2037"/>
                    <a:pt x="8268" y="2584"/>
                  </a:cubicBezTo>
                  <a:cubicBezTo>
                    <a:pt x="8268" y="2645"/>
                    <a:pt x="8268" y="2675"/>
                    <a:pt x="8268" y="2706"/>
                  </a:cubicBezTo>
                  <a:lnTo>
                    <a:pt x="8268" y="2797"/>
                  </a:lnTo>
                  <a:cubicBezTo>
                    <a:pt x="8268" y="2827"/>
                    <a:pt x="8237" y="2858"/>
                    <a:pt x="8237" y="2888"/>
                  </a:cubicBezTo>
                  <a:lnTo>
                    <a:pt x="8237" y="2949"/>
                  </a:lnTo>
                  <a:cubicBezTo>
                    <a:pt x="8207" y="2979"/>
                    <a:pt x="8207" y="3040"/>
                    <a:pt x="8177" y="3070"/>
                  </a:cubicBezTo>
                  <a:lnTo>
                    <a:pt x="8146" y="3131"/>
                  </a:lnTo>
                  <a:cubicBezTo>
                    <a:pt x="8146" y="3162"/>
                    <a:pt x="8116" y="3192"/>
                    <a:pt x="8116" y="3222"/>
                  </a:cubicBezTo>
                  <a:lnTo>
                    <a:pt x="8055" y="3314"/>
                  </a:lnTo>
                  <a:cubicBezTo>
                    <a:pt x="8055" y="3344"/>
                    <a:pt x="8025" y="3374"/>
                    <a:pt x="7994" y="3405"/>
                  </a:cubicBezTo>
                  <a:lnTo>
                    <a:pt x="7933" y="3466"/>
                  </a:lnTo>
                  <a:cubicBezTo>
                    <a:pt x="7903" y="3496"/>
                    <a:pt x="7873" y="3557"/>
                    <a:pt x="7842" y="3587"/>
                  </a:cubicBezTo>
                  <a:lnTo>
                    <a:pt x="7812" y="3648"/>
                  </a:lnTo>
                  <a:cubicBezTo>
                    <a:pt x="7751" y="3678"/>
                    <a:pt x="7721" y="3709"/>
                    <a:pt x="7660" y="3739"/>
                  </a:cubicBezTo>
                  <a:lnTo>
                    <a:pt x="7630" y="3800"/>
                  </a:lnTo>
                  <a:cubicBezTo>
                    <a:pt x="7569" y="3830"/>
                    <a:pt x="7508" y="3891"/>
                    <a:pt x="7447" y="3952"/>
                  </a:cubicBezTo>
                  <a:cubicBezTo>
                    <a:pt x="7356" y="4013"/>
                    <a:pt x="7265" y="4043"/>
                    <a:pt x="7174" y="4104"/>
                  </a:cubicBezTo>
                  <a:cubicBezTo>
                    <a:pt x="6839" y="4317"/>
                    <a:pt x="6474" y="4469"/>
                    <a:pt x="6079" y="4560"/>
                  </a:cubicBezTo>
                  <a:cubicBezTo>
                    <a:pt x="5532" y="4712"/>
                    <a:pt x="4932" y="4788"/>
                    <a:pt x="4332" y="4788"/>
                  </a:cubicBezTo>
                  <a:cubicBezTo>
                    <a:pt x="3731" y="4788"/>
                    <a:pt x="3131" y="4712"/>
                    <a:pt x="2584" y="4560"/>
                  </a:cubicBezTo>
                  <a:cubicBezTo>
                    <a:pt x="2189" y="4438"/>
                    <a:pt x="1824" y="4286"/>
                    <a:pt x="1520" y="4104"/>
                  </a:cubicBezTo>
                  <a:cubicBezTo>
                    <a:pt x="1429" y="4043"/>
                    <a:pt x="1307" y="3982"/>
                    <a:pt x="1216" y="3921"/>
                  </a:cubicBezTo>
                  <a:cubicBezTo>
                    <a:pt x="1003" y="3739"/>
                    <a:pt x="790" y="3557"/>
                    <a:pt x="669" y="3374"/>
                  </a:cubicBezTo>
                  <a:cubicBezTo>
                    <a:pt x="639" y="3314"/>
                    <a:pt x="608" y="3283"/>
                    <a:pt x="578" y="3192"/>
                  </a:cubicBezTo>
                  <a:cubicBezTo>
                    <a:pt x="456" y="3010"/>
                    <a:pt x="395" y="2827"/>
                    <a:pt x="395" y="2614"/>
                  </a:cubicBezTo>
                  <a:cubicBezTo>
                    <a:pt x="365" y="2037"/>
                    <a:pt x="760" y="1490"/>
                    <a:pt x="1490" y="1064"/>
                  </a:cubicBezTo>
                  <a:cubicBezTo>
                    <a:pt x="2280" y="608"/>
                    <a:pt x="3313" y="365"/>
                    <a:pt x="4316" y="365"/>
                  </a:cubicBezTo>
                  <a:close/>
                  <a:moveTo>
                    <a:pt x="395" y="3648"/>
                  </a:moveTo>
                  <a:cubicBezTo>
                    <a:pt x="426" y="3709"/>
                    <a:pt x="487" y="3769"/>
                    <a:pt x="547" y="3830"/>
                  </a:cubicBezTo>
                  <a:cubicBezTo>
                    <a:pt x="578" y="3861"/>
                    <a:pt x="608" y="3891"/>
                    <a:pt x="639" y="3921"/>
                  </a:cubicBezTo>
                  <a:cubicBezTo>
                    <a:pt x="760" y="4043"/>
                    <a:pt x="882" y="4134"/>
                    <a:pt x="1003" y="4225"/>
                  </a:cubicBezTo>
                  <a:cubicBezTo>
                    <a:pt x="1094" y="4286"/>
                    <a:pt x="1216" y="4377"/>
                    <a:pt x="1338" y="4438"/>
                  </a:cubicBezTo>
                  <a:cubicBezTo>
                    <a:pt x="1672" y="4621"/>
                    <a:pt x="2067" y="4803"/>
                    <a:pt x="2493" y="4925"/>
                  </a:cubicBezTo>
                  <a:cubicBezTo>
                    <a:pt x="2645" y="4955"/>
                    <a:pt x="2797" y="4985"/>
                    <a:pt x="2949" y="5016"/>
                  </a:cubicBezTo>
                  <a:cubicBezTo>
                    <a:pt x="2979" y="5046"/>
                    <a:pt x="3040" y="5046"/>
                    <a:pt x="3070" y="5046"/>
                  </a:cubicBezTo>
                  <a:cubicBezTo>
                    <a:pt x="3192" y="5076"/>
                    <a:pt x="3283" y="5107"/>
                    <a:pt x="3405" y="5107"/>
                  </a:cubicBezTo>
                  <a:cubicBezTo>
                    <a:pt x="3435" y="5107"/>
                    <a:pt x="3496" y="5107"/>
                    <a:pt x="3556" y="5137"/>
                  </a:cubicBezTo>
                  <a:cubicBezTo>
                    <a:pt x="3648" y="5137"/>
                    <a:pt x="3769" y="5137"/>
                    <a:pt x="3860" y="5168"/>
                  </a:cubicBezTo>
                  <a:lnTo>
                    <a:pt x="4803" y="5168"/>
                  </a:lnTo>
                  <a:cubicBezTo>
                    <a:pt x="4864" y="5137"/>
                    <a:pt x="4955" y="5137"/>
                    <a:pt x="5015" y="5137"/>
                  </a:cubicBezTo>
                  <a:cubicBezTo>
                    <a:pt x="5107" y="5137"/>
                    <a:pt x="5198" y="5107"/>
                    <a:pt x="5259" y="5107"/>
                  </a:cubicBezTo>
                  <a:cubicBezTo>
                    <a:pt x="5350" y="5107"/>
                    <a:pt x="5441" y="5076"/>
                    <a:pt x="5532" y="5076"/>
                  </a:cubicBezTo>
                  <a:cubicBezTo>
                    <a:pt x="5593" y="5046"/>
                    <a:pt x="5654" y="5046"/>
                    <a:pt x="5715" y="5046"/>
                  </a:cubicBezTo>
                  <a:cubicBezTo>
                    <a:pt x="5867" y="5016"/>
                    <a:pt x="6019" y="4985"/>
                    <a:pt x="6171" y="4925"/>
                  </a:cubicBezTo>
                  <a:cubicBezTo>
                    <a:pt x="6596" y="4833"/>
                    <a:pt x="6991" y="4651"/>
                    <a:pt x="7356" y="4438"/>
                  </a:cubicBezTo>
                  <a:cubicBezTo>
                    <a:pt x="7478" y="4377"/>
                    <a:pt x="7569" y="4317"/>
                    <a:pt x="7660" y="4256"/>
                  </a:cubicBezTo>
                  <a:cubicBezTo>
                    <a:pt x="7782" y="4165"/>
                    <a:pt x="7873" y="4073"/>
                    <a:pt x="7964" y="4013"/>
                  </a:cubicBezTo>
                  <a:lnTo>
                    <a:pt x="8025" y="3952"/>
                  </a:lnTo>
                  <a:cubicBezTo>
                    <a:pt x="8116" y="3861"/>
                    <a:pt x="8207" y="3769"/>
                    <a:pt x="8268" y="3678"/>
                  </a:cubicBezTo>
                  <a:lnTo>
                    <a:pt x="8268" y="4043"/>
                  </a:lnTo>
                  <a:cubicBezTo>
                    <a:pt x="8268" y="4590"/>
                    <a:pt x="7873" y="5137"/>
                    <a:pt x="7143" y="5563"/>
                  </a:cubicBezTo>
                  <a:cubicBezTo>
                    <a:pt x="6368" y="6004"/>
                    <a:pt x="5350" y="6224"/>
                    <a:pt x="4328" y="6224"/>
                  </a:cubicBezTo>
                  <a:cubicBezTo>
                    <a:pt x="3306" y="6224"/>
                    <a:pt x="2280" y="6004"/>
                    <a:pt x="1490" y="5563"/>
                  </a:cubicBezTo>
                  <a:cubicBezTo>
                    <a:pt x="760" y="5137"/>
                    <a:pt x="365" y="4590"/>
                    <a:pt x="365" y="4013"/>
                  </a:cubicBezTo>
                  <a:lnTo>
                    <a:pt x="395" y="3648"/>
                  </a:lnTo>
                  <a:close/>
                  <a:moveTo>
                    <a:pt x="4332" y="0"/>
                  </a:moveTo>
                  <a:cubicBezTo>
                    <a:pt x="3237" y="0"/>
                    <a:pt x="2143" y="244"/>
                    <a:pt x="1307" y="730"/>
                  </a:cubicBezTo>
                  <a:cubicBezTo>
                    <a:pt x="456" y="1216"/>
                    <a:pt x="0" y="1885"/>
                    <a:pt x="0" y="2614"/>
                  </a:cubicBezTo>
                  <a:lnTo>
                    <a:pt x="0" y="4013"/>
                  </a:lnTo>
                  <a:cubicBezTo>
                    <a:pt x="0" y="4712"/>
                    <a:pt x="456" y="5380"/>
                    <a:pt x="1307" y="5867"/>
                  </a:cubicBezTo>
                  <a:cubicBezTo>
                    <a:pt x="2158" y="6353"/>
                    <a:pt x="3253" y="6596"/>
                    <a:pt x="4347" y="6596"/>
                  </a:cubicBezTo>
                  <a:cubicBezTo>
                    <a:pt x="5441" y="6596"/>
                    <a:pt x="6535" y="6353"/>
                    <a:pt x="7356" y="5867"/>
                  </a:cubicBezTo>
                  <a:cubicBezTo>
                    <a:pt x="8177" y="5380"/>
                    <a:pt x="8663" y="4742"/>
                    <a:pt x="8663" y="4043"/>
                  </a:cubicBezTo>
                  <a:lnTo>
                    <a:pt x="8663" y="2614"/>
                  </a:lnTo>
                  <a:cubicBezTo>
                    <a:pt x="8663" y="1885"/>
                    <a:pt x="8207" y="1216"/>
                    <a:pt x="7356" y="730"/>
                  </a:cubicBezTo>
                  <a:cubicBezTo>
                    <a:pt x="6520" y="244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98837" y="3828233"/>
              <a:ext cx="392483" cy="307001"/>
            </a:xfrm>
            <a:custGeom>
              <a:avLst/>
              <a:gdLst/>
              <a:ahLst/>
              <a:cxnLst/>
              <a:rect l="l" t="t" r="r" b="b"/>
              <a:pathLst>
                <a:path w="12980" h="10153" extrusionOk="0">
                  <a:moveTo>
                    <a:pt x="7873" y="2584"/>
                  </a:moveTo>
                  <a:lnTo>
                    <a:pt x="11216" y="4469"/>
                  </a:lnTo>
                  <a:lnTo>
                    <a:pt x="11460" y="4621"/>
                  </a:lnTo>
                  <a:lnTo>
                    <a:pt x="11520" y="4682"/>
                  </a:lnTo>
                  <a:lnTo>
                    <a:pt x="11581" y="4712"/>
                  </a:lnTo>
                  <a:cubicBezTo>
                    <a:pt x="11611" y="4742"/>
                    <a:pt x="11642" y="4773"/>
                    <a:pt x="11703" y="4803"/>
                  </a:cubicBezTo>
                  <a:cubicBezTo>
                    <a:pt x="11733" y="4834"/>
                    <a:pt x="11733" y="4834"/>
                    <a:pt x="11763" y="4864"/>
                  </a:cubicBezTo>
                  <a:cubicBezTo>
                    <a:pt x="11794" y="4894"/>
                    <a:pt x="11824" y="4925"/>
                    <a:pt x="11855" y="4955"/>
                  </a:cubicBezTo>
                  <a:cubicBezTo>
                    <a:pt x="11915" y="5016"/>
                    <a:pt x="11946" y="5077"/>
                    <a:pt x="12007" y="5138"/>
                  </a:cubicBezTo>
                  <a:lnTo>
                    <a:pt x="12067" y="5198"/>
                  </a:lnTo>
                  <a:cubicBezTo>
                    <a:pt x="12128" y="5290"/>
                    <a:pt x="12159" y="5350"/>
                    <a:pt x="12159" y="5381"/>
                  </a:cubicBezTo>
                  <a:cubicBezTo>
                    <a:pt x="12189" y="5381"/>
                    <a:pt x="12189" y="5411"/>
                    <a:pt x="12219" y="5442"/>
                  </a:cubicBezTo>
                  <a:lnTo>
                    <a:pt x="12280" y="5533"/>
                  </a:lnTo>
                  <a:cubicBezTo>
                    <a:pt x="12280" y="5594"/>
                    <a:pt x="12311" y="5654"/>
                    <a:pt x="12341" y="5715"/>
                  </a:cubicBezTo>
                  <a:lnTo>
                    <a:pt x="12371" y="5776"/>
                  </a:lnTo>
                  <a:lnTo>
                    <a:pt x="12554" y="5685"/>
                  </a:lnTo>
                  <a:lnTo>
                    <a:pt x="12402" y="5806"/>
                  </a:lnTo>
                  <a:cubicBezTo>
                    <a:pt x="12432" y="5897"/>
                    <a:pt x="12432" y="5958"/>
                    <a:pt x="12463" y="6049"/>
                  </a:cubicBezTo>
                  <a:lnTo>
                    <a:pt x="12493" y="6110"/>
                  </a:lnTo>
                  <a:lnTo>
                    <a:pt x="12493" y="6171"/>
                  </a:lnTo>
                  <a:lnTo>
                    <a:pt x="12523" y="6262"/>
                  </a:lnTo>
                  <a:cubicBezTo>
                    <a:pt x="12523" y="6293"/>
                    <a:pt x="12523" y="6353"/>
                    <a:pt x="12554" y="6414"/>
                  </a:cubicBezTo>
                  <a:cubicBezTo>
                    <a:pt x="12554" y="6475"/>
                    <a:pt x="12554" y="6566"/>
                    <a:pt x="12554" y="6627"/>
                  </a:cubicBezTo>
                  <a:lnTo>
                    <a:pt x="12584" y="6718"/>
                  </a:lnTo>
                  <a:lnTo>
                    <a:pt x="12584" y="6779"/>
                  </a:lnTo>
                  <a:lnTo>
                    <a:pt x="12584" y="6840"/>
                  </a:lnTo>
                  <a:lnTo>
                    <a:pt x="12584" y="6870"/>
                  </a:lnTo>
                  <a:cubicBezTo>
                    <a:pt x="12584" y="6931"/>
                    <a:pt x="12554" y="6992"/>
                    <a:pt x="12554" y="7052"/>
                  </a:cubicBezTo>
                  <a:cubicBezTo>
                    <a:pt x="12554" y="7083"/>
                    <a:pt x="12554" y="7144"/>
                    <a:pt x="12554" y="7174"/>
                  </a:cubicBezTo>
                  <a:lnTo>
                    <a:pt x="12523" y="7235"/>
                  </a:lnTo>
                  <a:cubicBezTo>
                    <a:pt x="12523" y="7326"/>
                    <a:pt x="12493" y="7448"/>
                    <a:pt x="12463" y="7569"/>
                  </a:cubicBezTo>
                  <a:cubicBezTo>
                    <a:pt x="12463" y="7630"/>
                    <a:pt x="12432" y="7691"/>
                    <a:pt x="12402" y="7752"/>
                  </a:cubicBezTo>
                  <a:cubicBezTo>
                    <a:pt x="12402" y="7812"/>
                    <a:pt x="12371" y="7873"/>
                    <a:pt x="12341" y="7904"/>
                  </a:cubicBezTo>
                  <a:cubicBezTo>
                    <a:pt x="12311" y="8025"/>
                    <a:pt x="12250" y="8147"/>
                    <a:pt x="12159" y="8268"/>
                  </a:cubicBezTo>
                  <a:cubicBezTo>
                    <a:pt x="12128" y="8329"/>
                    <a:pt x="12098" y="8390"/>
                    <a:pt x="12067" y="8451"/>
                  </a:cubicBezTo>
                  <a:lnTo>
                    <a:pt x="11976" y="8572"/>
                  </a:lnTo>
                  <a:lnTo>
                    <a:pt x="11946" y="8603"/>
                  </a:lnTo>
                  <a:lnTo>
                    <a:pt x="11915" y="8633"/>
                  </a:lnTo>
                  <a:lnTo>
                    <a:pt x="11885" y="8694"/>
                  </a:lnTo>
                  <a:cubicBezTo>
                    <a:pt x="11824" y="8785"/>
                    <a:pt x="11763" y="8846"/>
                    <a:pt x="11733" y="8876"/>
                  </a:cubicBezTo>
                  <a:lnTo>
                    <a:pt x="11642" y="8967"/>
                  </a:lnTo>
                  <a:cubicBezTo>
                    <a:pt x="11611" y="8998"/>
                    <a:pt x="11551" y="9059"/>
                    <a:pt x="11490" y="9119"/>
                  </a:cubicBezTo>
                  <a:lnTo>
                    <a:pt x="11460" y="9150"/>
                  </a:lnTo>
                  <a:cubicBezTo>
                    <a:pt x="11399" y="9211"/>
                    <a:pt x="11308" y="9241"/>
                    <a:pt x="11216" y="9332"/>
                  </a:cubicBezTo>
                  <a:lnTo>
                    <a:pt x="11186" y="9332"/>
                  </a:lnTo>
                  <a:lnTo>
                    <a:pt x="11125" y="9393"/>
                  </a:lnTo>
                  <a:cubicBezTo>
                    <a:pt x="10882" y="9515"/>
                    <a:pt x="10669" y="9606"/>
                    <a:pt x="10396" y="9697"/>
                  </a:cubicBezTo>
                  <a:lnTo>
                    <a:pt x="10304" y="9697"/>
                  </a:lnTo>
                  <a:cubicBezTo>
                    <a:pt x="10274" y="9727"/>
                    <a:pt x="10213" y="9727"/>
                    <a:pt x="10183" y="9727"/>
                  </a:cubicBezTo>
                  <a:cubicBezTo>
                    <a:pt x="10092" y="9758"/>
                    <a:pt x="9970" y="9758"/>
                    <a:pt x="9879" y="9758"/>
                  </a:cubicBezTo>
                  <a:lnTo>
                    <a:pt x="9453" y="9758"/>
                  </a:lnTo>
                  <a:lnTo>
                    <a:pt x="9301" y="9727"/>
                  </a:lnTo>
                  <a:lnTo>
                    <a:pt x="9271" y="9940"/>
                  </a:lnTo>
                  <a:lnTo>
                    <a:pt x="9241" y="9727"/>
                  </a:lnTo>
                  <a:cubicBezTo>
                    <a:pt x="9210" y="9727"/>
                    <a:pt x="9149" y="9697"/>
                    <a:pt x="9058" y="9697"/>
                  </a:cubicBezTo>
                  <a:cubicBezTo>
                    <a:pt x="9028" y="9697"/>
                    <a:pt x="8937" y="9667"/>
                    <a:pt x="8815" y="9606"/>
                  </a:cubicBezTo>
                  <a:lnTo>
                    <a:pt x="8754" y="9606"/>
                  </a:lnTo>
                  <a:cubicBezTo>
                    <a:pt x="8724" y="9575"/>
                    <a:pt x="8694" y="9575"/>
                    <a:pt x="8633" y="9545"/>
                  </a:cubicBezTo>
                  <a:lnTo>
                    <a:pt x="8511" y="9484"/>
                  </a:lnTo>
                  <a:lnTo>
                    <a:pt x="8450" y="9454"/>
                  </a:lnTo>
                  <a:lnTo>
                    <a:pt x="5076" y="7539"/>
                  </a:lnTo>
                  <a:lnTo>
                    <a:pt x="5016" y="7539"/>
                  </a:lnTo>
                  <a:lnTo>
                    <a:pt x="5046" y="7508"/>
                  </a:lnTo>
                  <a:cubicBezTo>
                    <a:pt x="5046" y="7478"/>
                    <a:pt x="5016" y="7417"/>
                    <a:pt x="5016" y="7326"/>
                  </a:cubicBezTo>
                  <a:cubicBezTo>
                    <a:pt x="5016" y="7296"/>
                    <a:pt x="5016" y="7265"/>
                    <a:pt x="5016" y="7235"/>
                  </a:cubicBezTo>
                  <a:cubicBezTo>
                    <a:pt x="5016" y="7204"/>
                    <a:pt x="5016" y="7174"/>
                    <a:pt x="5016" y="7113"/>
                  </a:cubicBezTo>
                  <a:cubicBezTo>
                    <a:pt x="5016" y="7022"/>
                    <a:pt x="5046" y="6931"/>
                    <a:pt x="5046" y="6840"/>
                  </a:cubicBezTo>
                  <a:lnTo>
                    <a:pt x="5076" y="6809"/>
                  </a:lnTo>
                  <a:lnTo>
                    <a:pt x="5076" y="6779"/>
                  </a:lnTo>
                  <a:lnTo>
                    <a:pt x="5076" y="6718"/>
                  </a:lnTo>
                  <a:cubicBezTo>
                    <a:pt x="5076" y="6597"/>
                    <a:pt x="5107" y="6445"/>
                    <a:pt x="5137" y="6293"/>
                  </a:cubicBezTo>
                  <a:cubicBezTo>
                    <a:pt x="5168" y="6201"/>
                    <a:pt x="5198" y="6110"/>
                    <a:pt x="5228" y="6019"/>
                  </a:cubicBezTo>
                  <a:cubicBezTo>
                    <a:pt x="5259" y="5928"/>
                    <a:pt x="5289" y="5806"/>
                    <a:pt x="5350" y="5715"/>
                  </a:cubicBezTo>
                  <a:cubicBezTo>
                    <a:pt x="5411" y="5533"/>
                    <a:pt x="5502" y="5320"/>
                    <a:pt x="5624" y="5107"/>
                  </a:cubicBezTo>
                  <a:cubicBezTo>
                    <a:pt x="5684" y="4986"/>
                    <a:pt x="5745" y="4834"/>
                    <a:pt x="5806" y="4712"/>
                  </a:cubicBezTo>
                  <a:cubicBezTo>
                    <a:pt x="5897" y="4590"/>
                    <a:pt x="5958" y="4469"/>
                    <a:pt x="6019" y="4347"/>
                  </a:cubicBezTo>
                  <a:lnTo>
                    <a:pt x="5867" y="4256"/>
                  </a:lnTo>
                  <a:lnTo>
                    <a:pt x="6049" y="4317"/>
                  </a:lnTo>
                  <a:cubicBezTo>
                    <a:pt x="6444" y="3709"/>
                    <a:pt x="6870" y="3192"/>
                    <a:pt x="7174" y="2979"/>
                  </a:cubicBezTo>
                  <a:lnTo>
                    <a:pt x="7204" y="2979"/>
                  </a:lnTo>
                  <a:lnTo>
                    <a:pt x="7235" y="2949"/>
                  </a:lnTo>
                  <a:lnTo>
                    <a:pt x="7295" y="2888"/>
                  </a:lnTo>
                  <a:lnTo>
                    <a:pt x="7356" y="2828"/>
                  </a:lnTo>
                  <a:lnTo>
                    <a:pt x="7447" y="2767"/>
                  </a:lnTo>
                  <a:lnTo>
                    <a:pt x="7478" y="2736"/>
                  </a:lnTo>
                  <a:lnTo>
                    <a:pt x="7538" y="2706"/>
                  </a:lnTo>
                  <a:lnTo>
                    <a:pt x="7569" y="2676"/>
                  </a:lnTo>
                  <a:cubicBezTo>
                    <a:pt x="7660" y="2615"/>
                    <a:pt x="7721" y="2615"/>
                    <a:pt x="7751" y="2584"/>
                  </a:cubicBezTo>
                  <a:close/>
                  <a:moveTo>
                    <a:pt x="2797" y="1"/>
                  </a:moveTo>
                  <a:lnTo>
                    <a:pt x="2736" y="31"/>
                  </a:lnTo>
                  <a:lnTo>
                    <a:pt x="2675" y="31"/>
                  </a:lnTo>
                  <a:lnTo>
                    <a:pt x="2614" y="62"/>
                  </a:lnTo>
                  <a:lnTo>
                    <a:pt x="2554" y="62"/>
                  </a:lnTo>
                  <a:cubicBezTo>
                    <a:pt x="2493" y="92"/>
                    <a:pt x="2402" y="92"/>
                    <a:pt x="2341" y="122"/>
                  </a:cubicBezTo>
                  <a:cubicBezTo>
                    <a:pt x="2098" y="183"/>
                    <a:pt x="1946" y="274"/>
                    <a:pt x="1794" y="335"/>
                  </a:cubicBezTo>
                  <a:lnTo>
                    <a:pt x="1794" y="365"/>
                  </a:lnTo>
                  <a:cubicBezTo>
                    <a:pt x="1733" y="365"/>
                    <a:pt x="1702" y="396"/>
                    <a:pt x="1642" y="426"/>
                  </a:cubicBezTo>
                  <a:cubicBezTo>
                    <a:pt x="1611" y="457"/>
                    <a:pt x="1551" y="487"/>
                    <a:pt x="1520" y="517"/>
                  </a:cubicBezTo>
                  <a:cubicBezTo>
                    <a:pt x="1368" y="609"/>
                    <a:pt x="1216" y="730"/>
                    <a:pt x="1064" y="882"/>
                  </a:cubicBezTo>
                  <a:lnTo>
                    <a:pt x="973" y="973"/>
                  </a:lnTo>
                  <a:cubicBezTo>
                    <a:pt x="943" y="1004"/>
                    <a:pt x="912" y="1034"/>
                    <a:pt x="882" y="1095"/>
                  </a:cubicBezTo>
                  <a:lnTo>
                    <a:pt x="851" y="1095"/>
                  </a:lnTo>
                  <a:lnTo>
                    <a:pt x="821" y="1156"/>
                  </a:lnTo>
                  <a:cubicBezTo>
                    <a:pt x="791" y="1186"/>
                    <a:pt x="760" y="1247"/>
                    <a:pt x="699" y="1308"/>
                  </a:cubicBezTo>
                  <a:lnTo>
                    <a:pt x="699" y="1338"/>
                  </a:lnTo>
                  <a:lnTo>
                    <a:pt x="608" y="1429"/>
                  </a:lnTo>
                  <a:cubicBezTo>
                    <a:pt x="547" y="1521"/>
                    <a:pt x="487" y="1642"/>
                    <a:pt x="395" y="1794"/>
                  </a:cubicBezTo>
                  <a:cubicBezTo>
                    <a:pt x="365" y="1824"/>
                    <a:pt x="365" y="1855"/>
                    <a:pt x="335" y="1916"/>
                  </a:cubicBezTo>
                  <a:lnTo>
                    <a:pt x="304" y="2007"/>
                  </a:lnTo>
                  <a:lnTo>
                    <a:pt x="243" y="2128"/>
                  </a:lnTo>
                  <a:cubicBezTo>
                    <a:pt x="152" y="2372"/>
                    <a:pt x="92" y="2584"/>
                    <a:pt x="61" y="2828"/>
                  </a:cubicBezTo>
                  <a:cubicBezTo>
                    <a:pt x="31" y="2858"/>
                    <a:pt x="31" y="2888"/>
                    <a:pt x="31" y="2888"/>
                  </a:cubicBezTo>
                  <a:cubicBezTo>
                    <a:pt x="31" y="2919"/>
                    <a:pt x="31" y="2949"/>
                    <a:pt x="31" y="3010"/>
                  </a:cubicBezTo>
                  <a:cubicBezTo>
                    <a:pt x="0" y="3223"/>
                    <a:pt x="0" y="3405"/>
                    <a:pt x="31" y="3587"/>
                  </a:cubicBezTo>
                  <a:cubicBezTo>
                    <a:pt x="0" y="3648"/>
                    <a:pt x="0" y="3679"/>
                    <a:pt x="0" y="3709"/>
                  </a:cubicBezTo>
                  <a:lnTo>
                    <a:pt x="0" y="3770"/>
                  </a:lnTo>
                  <a:cubicBezTo>
                    <a:pt x="31" y="3952"/>
                    <a:pt x="61" y="4135"/>
                    <a:pt x="122" y="4317"/>
                  </a:cubicBezTo>
                  <a:lnTo>
                    <a:pt x="152" y="4378"/>
                  </a:lnTo>
                  <a:cubicBezTo>
                    <a:pt x="183" y="4438"/>
                    <a:pt x="213" y="4499"/>
                    <a:pt x="213" y="4530"/>
                  </a:cubicBezTo>
                  <a:cubicBezTo>
                    <a:pt x="243" y="4590"/>
                    <a:pt x="274" y="4651"/>
                    <a:pt x="274" y="4682"/>
                  </a:cubicBezTo>
                  <a:lnTo>
                    <a:pt x="304" y="4742"/>
                  </a:lnTo>
                  <a:lnTo>
                    <a:pt x="335" y="4773"/>
                  </a:lnTo>
                  <a:cubicBezTo>
                    <a:pt x="365" y="4803"/>
                    <a:pt x="365" y="4864"/>
                    <a:pt x="395" y="4894"/>
                  </a:cubicBezTo>
                  <a:lnTo>
                    <a:pt x="426" y="4925"/>
                  </a:lnTo>
                  <a:lnTo>
                    <a:pt x="456" y="4986"/>
                  </a:lnTo>
                  <a:cubicBezTo>
                    <a:pt x="487" y="5046"/>
                    <a:pt x="547" y="5107"/>
                    <a:pt x="578" y="5168"/>
                  </a:cubicBezTo>
                  <a:lnTo>
                    <a:pt x="639" y="5259"/>
                  </a:lnTo>
                  <a:lnTo>
                    <a:pt x="699" y="5320"/>
                  </a:lnTo>
                  <a:lnTo>
                    <a:pt x="730" y="5350"/>
                  </a:lnTo>
                  <a:lnTo>
                    <a:pt x="791" y="5411"/>
                  </a:lnTo>
                  <a:cubicBezTo>
                    <a:pt x="851" y="5472"/>
                    <a:pt x="943" y="5594"/>
                    <a:pt x="1095" y="5685"/>
                  </a:cubicBezTo>
                  <a:lnTo>
                    <a:pt x="1125" y="5745"/>
                  </a:lnTo>
                  <a:lnTo>
                    <a:pt x="1186" y="5776"/>
                  </a:lnTo>
                  <a:lnTo>
                    <a:pt x="1247" y="5837"/>
                  </a:lnTo>
                  <a:lnTo>
                    <a:pt x="1307" y="5867"/>
                  </a:lnTo>
                  <a:lnTo>
                    <a:pt x="4894" y="7873"/>
                  </a:lnTo>
                  <a:lnTo>
                    <a:pt x="8268" y="9758"/>
                  </a:lnTo>
                  <a:lnTo>
                    <a:pt x="8298" y="9758"/>
                  </a:lnTo>
                  <a:lnTo>
                    <a:pt x="8359" y="9818"/>
                  </a:lnTo>
                  <a:lnTo>
                    <a:pt x="8481" y="9879"/>
                  </a:lnTo>
                  <a:cubicBezTo>
                    <a:pt x="8542" y="9879"/>
                    <a:pt x="8572" y="9910"/>
                    <a:pt x="8633" y="9940"/>
                  </a:cubicBezTo>
                  <a:lnTo>
                    <a:pt x="8694" y="9940"/>
                  </a:lnTo>
                  <a:cubicBezTo>
                    <a:pt x="8845" y="10001"/>
                    <a:pt x="8937" y="10031"/>
                    <a:pt x="8997" y="10031"/>
                  </a:cubicBezTo>
                  <a:cubicBezTo>
                    <a:pt x="9058" y="10062"/>
                    <a:pt x="9119" y="10092"/>
                    <a:pt x="9180" y="10092"/>
                  </a:cubicBezTo>
                  <a:lnTo>
                    <a:pt x="9271" y="10092"/>
                  </a:lnTo>
                  <a:lnTo>
                    <a:pt x="9332" y="10122"/>
                  </a:lnTo>
                  <a:lnTo>
                    <a:pt x="9575" y="10122"/>
                  </a:lnTo>
                  <a:cubicBezTo>
                    <a:pt x="9605" y="10153"/>
                    <a:pt x="9666" y="10153"/>
                    <a:pt x="9727" y="10153"/>
                  </a:cubicBezTo>
                  <a:lnTo>
                    <a:pt x="9909" y="10153"/>
                  </a:lnTo>
                  <a:cubicBezTo>
                    <a:pt x="10031" y="10122"/>
                    <a:pt x="10152" y="10122"/>
                    <a:pt x="10244" y="10092"/>
                  </a:cubicBezTo>
                  <a:cubicBezTo>
                    <a:pt x="10304" y="10092"/>
                    <a:pt x="10365" y="10092"/>
                    <a:pt x="10426" y="10062"/>
                  </a:cubicBezTo>
                  <a:cubicBezTo>
                    <a:pt x="10456" y="10062"/>
                    <a:pt x="10487" y="10031"/>
                    <a:pt x="10548" y="10031"/>
                  </a:cubicBezTo>
                  <a:cubicBezTo>
                    <a:pt x="10821" y="9970"/>
                    <a:pt x="11064" y="9849"/>
                    <a:pt x="11338" y="9697"/>
                  </a:cubicBezTo>
                  <a:cubicBezTo>
                    <a:pt x="11338" y="9667"/>
                    <a:pt x="11368" y="9667"/>
                    <a:pt x="11429" y="9636"/>
                  </a:cubicBezTo>
                  <a:lnTo>
                    <a:pt x="11460" y="9606"/>
                  </a:lnTo>
                  <a:cubicBezTo>
                    <a:pt x="11551" y="9545"/>
                    <a:pt x="11611" y="9484"/>
                    <a:pt x="11703" y="9423"/>
                  </a:cubicBezTo>
                  <a:lnTo>
                    <a:pt x="11763" y="9363"/>
                  </a:lnTo>
                  <a:cubicBezTo>
                    <a:pt x="11824" y="9332"/>
                    <a:pt x="11885" y="9271"/>
                    <a:pt x="11915" y="9241"/>
                  </a:cubicBezTo>
                  <a:lnTo>
                    <a:pt x="11976" y="9180"/>
                  </a:lnTo>
                  <a:lnTo>
                    <a:pt x="12037" y="9119"/>
                  </a:lnTo>
                  <a:cubicBezTo>
                    <a:pt x="12067" y="9089"/>
                    <a:pt x="12128" y="8998"/>
                    <a:pt x="12189" y="8907"/>
                  </a:cubicBezTo>
                  <a:lnTo>
                    <a:pt x="12250" y="8876"/>
                  </a:lnTo>
                  <a:lnTo>
                    <a:pt x="12250" y="8846"/>
                  </a:lnTo>
                  <a:lnTo>
                    <a:pt x="12311" y="8785"/>
                  </a:lnTo>
                  <a:lnTo>
                    <a:pt x="12341" y="8694"/>
                  </a:lnTo>
                  <a:lnTo>
                    <a:pt x="12371" y="8663"/>
                  </a:lnTo>
                  <a:lnTo>
                    <a:pt x="12219" y="8572"/>
                  </a:lnTo>
                  <a:lnTo>
                    <a:pt x="12402" y="8633"/>
                  </a:lnTo>
                  <a:cubicBezTo>
                    <a:pt x="12432" y="8572"/>
                    <a:pt x="12463" y="8511"/>
                    <a:pt x="12493" y="8451"/>
                  </a:cubicBezTo>
                  <a:cubicBezTo>
                    <a:pt x="12584" y="8329"/>
                    <a:pt x="12645" y="8177"/>
                    <a:pt x="12706" y="8056"/>
                  </a:cubicBezTo>
                  <a:cubicBezTo>
                    <a:pt x="12736" y="7995"/>
                    <a:pt x="12767" y="7934"/>
                    <a:pt x="12767" y="7873"/>
                  </a:cubicBezTo>
                  <a:cubicBezTo>
                    <a:pt x="12797" y="7812"/>
                    <a:pt x="12827" y="7721"/>
                    <a:pt x="12858" y="7660"/>
                  </a:cubicBezTo>
                  <a:cubicBezTo>
                    <a:pt x="12888" y="7508"/>
                    <a:pt x="12919" y="7387"/>
                    <a:pt x="12919" y="7296"/>
                  </a:cubicBezTo>
                  <a:lnTo>
                    <a:pt x="12949" y="7204"/>
                  </a:lnTo>
                  <a:cubicBezTo>
                    <a:pt x="12949" y="7174"/>
                    <a:pt x="12949" y="7144"/>
                    <a:pt x="12949" y="7113"/>
                  </a:cubicBezTo>
                  <a:cubicBezTo>
                    <a:pt x="12949" y="7052"/>
                    <a:pt x="12979" y="6961"/>
                    <a:pt x="12979" y="6870"/>
                  </a:cubicBezTo>
                  <a:lnTo>
                    <a:pt x="12979" y="6779"/>
                  </a:lnTo>
                  <a:lnTo>
                    <a:pt x="12979" y="6688"/>
                  </a:lnTo>
                  <a:lnTo>
                    <a:pt x="12949" y="6597"/>
                  </a:lnTo>
                  <a:cubicBezTo>
                    <a:pt x="12949" y="6505"/>
                    <a:pt x="12949" y="6414"/>
                    <a:pt x="12949" y="6353"/>
                  </a:cubicBezTo>
                  <a:cubicBezTo>
                    <a:pt x="12919" y="6293"/>
                    <a:pt x="12919" y="6201"/>
                    <a:pt x="12888" y="6141"/>
                  </a:cubicBezTo>
                  <a:lnTo>
                    <a:pt x="12888" y="6110"/>
                  </a:lnTo>
                  <a:lnTo>
                    <a:pt x="12888" y="6019"/>
                  </a:lnTo>
                  <a:lnTo>
                    <a:pt x="12858" y="5928"/>
                  </a:lnTo>
                  <a:cubicBezTo>
                    <a:pt x="12827" y="5806"/>
                    <a:pt x="12797" y="5745"/>
                    <a:pt x="12767" y="5654"/>
                  </a:cubicBezTo>
                  <a:lnTo>
                    <a:pt x="12736" y="5594"/>
                  </a:lnTo>
                  <a:lnTo>
                    <a:pt x="12706" y="5533"/>
                  </a:lnTo>
                  <a:cubicBezTo>
                    <a:pt x="12675" y="5472"/>
                    <a:pt x="12645" y="5411"/>
                    <a:pt x="12615" y="5320"/>
                  </a:cubicBezTo>
                  <a:lnTo>
                    <a:pt x="12554" y="5198"/>
                  </a:lnTo>
                  <a:lnTo>
                    <a:pt x="12523" y="5138"/>
                  </a:lnTo>
                  <a:cubicBezTo>
                    <a:pt x="12493" y="5138"/>
                    <a:pt x="12463" y="5046"/>
                    <a:pt x="12371" y="4955"/>
                  </a:cubicBezTo>
                  <a:lnTo>
                    <a:pt x="12311" y="4864"/>
                  </a:lnTo>
                  <a:cubicBezTo>
                    <a:pt x="12250" y="4803"/>
                    <a:pt x="12189" y="4742"/>
                    <a:pt x="12128" y="4651"/>
                  </a:cubicBezTo>
                  <a:cubicBezTo>
                    <a:pt x="12098" y="4621"/>
                    <a:pt x="12067" y="4621"/>
                    <a:pt x="12037" y="4560"/>
                  </a:cubicBezTo>
                  <a:lnTo>
                    <a:pt x="11976" y="4499"/>
                  </a:lnTo>
                  <a:cubicBezTo>
                    <a:pt x="11915" y="4469"/>
                    <a:pt x="11885" y="4408"/>
                    <a:pt x="11824" y="4378"/>
                  </a:cubicBezTo>
                  <a:lnTo>
                    <a:pt x="11763" y="4317"/>
                  </a:lnTo>
                  <a:lnTo>
                    <a:pt x="11733" y="4317"/>
                  </a:lnTo>
                  <a:lnTo>
                    <a:pt x="8055" y="2250"/>
                  </a:lnTo>
                  <a:lnTo>
                    <a:pt x="4681" y="365"/>
                  </a:lnTo>
                  <a:lnTo>
                    <a:pt x="4560" y="305"/>
                  </a:lnTo>
                  <a:cubicBezTo>
                    <a:pt x="4499" y="274"/>
                    <a:pt x="4438" y="213"/>
                    <a:pt x="4377" y="213"/>
                  </a:cubicBezTo>
                  <a:lnTo>
                    <a:pt x="4317" y="183"/>
                  </a:lnTo>
                  <a:lnTo>
                    <a:pt x="4286" y="153"/>
                  </a:lnTo>
                  <a:lnTo>
                    <a:pt x="4225" y="153"/>
                  </a:lnTo>
                  <a:lnTo>
                    <a:pt x="4165" y="122"/>
                  </a:lnTo>
                  <a:lnTo>
                    <a:pt x="4134" y="122"/>
                  </a:lnTo>
                  <a:cubicBezTo>
                    <a:pt x="4104" y="92"/>
                    <a:pt x="4043" y="92"/>
                    <a:pt x="3982" y="92"/>
                  </a:cubicBezTo>
                  <a:lnTo>
                    <a:pt x="3952" y="62"/>
                  </a:lnTo>
                  <a:cubicBezTo>
                    <a:pt x="3921" y="62"/>
                    <a:pt x="3861" y="62"/>
                    <a:pt x="3800" y="31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741119" y="3716109"/>
              <a:ext cx="391545" cy="307001"/>
            </a:xfrm>
            <a:custGeom>
              <a:avLst/>
              <a:gdLst/>
              <a:ahLst/>
              <a:cxnLst/>
              <a:rect l="l" t="t" r="r" b="b"/>
              <a:pathLst>
                <a:path w="12949" h="10153" extrusionOk="0">
                  <a:moveTo>
                    <a:pt x="9909" y="365"/>
                  </a:moveTo>
                  <a:cubicBezTo>
                    <a:pt x="9940" y="365"/>
                    <a:pt x="9970" y="396"/>
                    <a:pt x="10031" y="396"/>
                  </a:cubicBezTo>
                  <a:lnTo>
                    <a:pt x="10152" y="396"/>
                  </a:lnTo>
                  <a:cubicBezTo>
                    <a:pt x="10183" y="396"/>
                    <a:pt x="10213" y="426"/>
                    <a:pt x="10274" y="426"/>
                  </a:cubicBezTo>
                  <a:lnTo>
                    <a:pt x="10335" y="426"/>
                  </a:lnTo>
                  <a:cubicBezTo>
                    <a:pt x="10396" y="456"/>
                    <a:pt x="10456" y="456"/>
                    <a:pt x="10517" y="487"/>
                  </a:cubicBezTo>
                  <a:cubicBezTo>
                    <a:pt x="10700" y="548"/>
                    <a:pt x="10852" y="608"/>
                    <a:pt x="11004" y="700"/>
                  </a:cubicBezTo>
                  <a:cubicBezTo>
                    <a:pt x="11034" y="730"/>
                    <a:pt x="11064" y="730"/>
                    <a:pt x="11125" y="760"/>
                  </a:cubicBezTo>
                  <a:cubicBezTo>
                    <a:pt x="11155" y="791"/>
                    <a:pt x="11186" y="791"/>
                    <a:pt x="11216" y="821"/>
                  </a:cubicBezTo>
                  <a:cubicBezTo>
                    <a:pt x="11368" y="943"/>
                    <a:pt x="11490" y="1034"/>
                    <a:pt x="11611" y="1155"/>
                  </a:cubicBezTo>
                  <a:lnTo>
                    <a:pt x="11703" y="1247"/>
                  </a:lnTo>
                  <a:cubicBezTo>
                    <a:pt x="11733" y="1277"/>
                    <a:pt x="11763" y="1307"/>
                    <a:pt x="11794" y="1338"/>
                  </a:cubicBezTo>
                  <a:lnTo>
                    <a:pt x="11855" y="1399"/>
                  </a:lnTo>
                  <a:cubicBezTo>
                    <a:pt x="11885" y="1429"/>
                    <a:pt x="11915" y="1490"/>
                    <a:pt x="11946" y="1551"/>
                  </a:cubicBezTo>
                  <a:lnTo>
                    <a:pt x="12007" y="1642"/>
                  </a:lnTo>
                  <a:cubicBezTo>
                    <a:pt x="12067" y="1733"/>
                    <a:pt x="12159" y="1855"/>
                    <a:pt x="12219" y="1976"/>
                  </a:cubicBezTo>
                  <a:lnTo>
                    <a:pt x="12250" y="2067"/>
                  </a:lnTo>
                  <a:lnTo>
                    <a:pt x="12311" y="2159"/>
                  </a:lnTo>
                  <a:cubicBezTo>
                    <a:pt x="12311" y="2189"/>
                    <a:pt x="12341" y="2250"/>
                    <a:pt x="12371" y="2280"/>
                  </a:cubicBezTo>
                  <a:cubicBezTo>
                    <a:pt x="12432" y="2493"/>
                    <a:pt x="12493" y="2675"/>
                    <a:pt x="12523" y="2888"/>
                  </a:cubicBezTo>
                  <a:cubicBezTo>
                    <a:pt x="12523" y="2918"/>
                    <a:pt x="12523" y="2949"/>
                    <a:pt x="12554" y="2979"/>
                  </a:cubicBezTo>
                  <a:cubicBezTo>
                    <a:pt x="12554" y="3010"/>
                    <a:pt x="12554" y="3040"/>
                    <a:pt x="12554" y="3070"/>
                  </a:cubicBezTo>
                  <a:cubicBezTo>
                    <a:pt x="12554" y="3222"/>
                    <a:pt x="12554" y="3405"/>
                    <a:pt x="12554" y="3557"/>
                  </a:cubicBezTo>
                  <a:cubicBezTo>
                    <a:pt x="12554" y="3587"/>
                    <a:pt x="12554" y="3648"/>
                    <a:pt x="12554" y="3678"/>
                  </a:cubicBezTo>
                  <a:lnTo>
                    <a:pt x="12554" y="3709"/>
                  </a:lnTo>
                  <a:cubicBezTo>
                    <a:pt x="12523" y="3861"/>
                    <a:pt x="12493" y="4013"/>
                    <a:pt x="12432" y="4195"/>
                  </a:cubicBezTo>
                  <a:lnTo>
                    <a:pt x="12402" y="4256"/>
                  </a:lnTo>
                  <a:cubicBezTo>
                    <a:pt x="12402" y="4286"/>
                    <a:pt x="12371" y="4347"/>
                    <a:pt x="12341" y="4377"/>
                  </a:cubicBezTo>
                  <a:cubicBezTo>
                    <a:pt x="12341" y="4438"/>
                    <a:pt x="12311" y="4499"/>
                    <a:pt x="12280" y="4560"/>
                  </a:cubicBezTo>
                  <a:lnTo>
                    <a:pt x="12463" y="4651"/>
                  </a:lnTo>
                  <a:lnTo>
                    <a:pt x="12250" y="4590"/>
                  </a:lnTo>
                  <a:cubicBezTo>
                    <a:pt x="12250" y="4621"/>
                    <a:pt x="12219" y="4651"/>
                    <a:pt x="12189" y="4712"/>
                  </a:cubicBezTo>
                  <a:lnTo>
                    <a:pt x="12189" y="4742"/>
                  </a:lnTo>
                  <a:lnTo>
                    <a:pt x="12159" y="4742"/>
                  </a:lnTo>
                  <a:lnTo>
                    <a:pt x="12159" y="4773"/>
                  </a:lnTo>
                  <a:lnTo>
                    <a:pt x="12341" y="4864"/>
                  </a:lnTo>
                  <a:lnTo>
                    <a:pt x="12128" y="4803"/>
                  </a:lnTo>
                  <a:cubicBezTo>
                    <a:pt x="12098" y="4833"/>
                    <a:pt x="12067" y="4894"/>
                    <a:pt x="12037" y="4925"/>
                  </a:cubicBezTo>
                  <a:lnTo>
                    <a:pt x="11915" y="5077"/>
                  </a:lnTo>
                  <a:lnTo>
                    <a:pt x="11915" y="5107"/>
                  </a:lnTo>
                  <a:lnTo>
                    <a:pt x="11885" y="5137"/>
                  </a:lnTo>
                  <a:cubicBezTo>
                    <a:pt x="11824" y="5198"/>
                    <a:pt x="11703" y="5320"/>
                    <a:pt x="11611" y="5411"/>
                  </a:cubicBezTo>
                  <a:lnTo>
                    <a:pt x="11490" y="5472"/>
                  </a:lnTo>
                  <a:lnTo>
                    <a:pt x="11459" y="5502"/>
                  </a:lnTo>
                  <a:lnTo>
                    <a:pt x="11429" y="5532"/>
                  </a:lnTo>
                  <a:lnTo>
                    <a:pt x="11399" y="5563"/>
                  </a:lnTo>
                  <a:lnTo>
                    <a:pt x="8298" y="7295"/>
                  </a:lnTo>
                  <a:lnTo>
                    <a:pt x="8298" y="7204"/>
                  </a:lnTo>
                  <a:cubicBezTo>
                    <a:pt x="8298" y="7174"/>
                    <a:pt x="8298" y="7143"/>
                    <a:pt x="8298" y="7083"/>
                  </a:cubicBezTo>
                  <a:cubicBezTo>
                    <a:pt x="8268" y="6991"/>
                    <a:pt x="8268" y="6870"/>
                    <a:pt x="8238" y="6748"/>
                  </a:cubicBezTo>
                  <a:lnTo>
                    <a:pt x="8238" y="6718"/>
                  </a:lnTo>
                  <a:lnTo>
                    <a:pt x="8238" y="6687"/>
                  </a:lnTo>
                  <a:cubicBezTo>
                    <a:pt x="8238" y="6536"/>
                    <a:pt x="8207" y="6353"/>
                    <a:pt x="8146" y="6171"/>
                  </a:cubicBezTo>
                  <a:cubicBezTo>
                    <a:pt x="8116" y="6080"/>
                    <a:pt x="8086" y="5988"/>
                    <a:pt x="8055" y="5867"/>
                  </a:cubicBezTo>
                  <a:cubicBezTo>
                    <a:pt x="8025" y="5776"/>
                    <a:pt x="7994" y="5684"/>
                    <a:pt x="7934" y="5563"/>
                  </a:cubicBezTo>
                  <a:cubicBezTo>
                    <a:pt x="7873" y="5380"/>
                    <a:pt x="7782" y="5168"/>
                    <a:pt x="7660" y="4925"/>
                  </a:cubicBezTo>
                  <a:cubicBezTo>
                    <a:pt x="7599" y="4803"/>
                    <a:pt x="7508" y="4651"/>
                    <a:pt x="7447" y="4499"/>
                  </a:cubicBezTo>
                  <a:cubicBezTo>
                    <a:pt x="7386" y="4377"/>
                    <a:pt x="7295" y="4256"/>
                    <a:pt x="7234" y="4134"/>
                  </a:cubicBezTo>
                  <a:lnTo>
                    <a:pt x="7204" y="4104"/>
                  </a:lnTo>
                  <a:cubicBezTo>
                    <a:pt x="6779" y="3466"/>
                    <a:pt x="6353" y="2918"/>
                    <a:pt x="5988" y="2675"/>
                  </a:cubicBezTo>
                  <a:lnTo>
                    <a:pt x="5958" y="2675"/>
                  </a:lnTo>
                  <a:lnTo>
                    <a:pt x="5927" y="2645"/>
                  </a:lnTo>
                  <a:lnTo>
                    <a:pt x="5897" y="2584"/>
                  </a:lnTo>
                  <a:lnTo>
                    <a:pt x="5806" y="2523"/>
                  </a:lnTo>
                  <a:lnTo>
                    <a:pt x="5715" y="2463"/>
                  </a:lnTo>
                  <a:lnTo>
                    <a:pt x="5684" y="2432"/>
                  </a:lnTo>
                  <a:lnTo>
                    <a:pt x="5623" y="2402"/>
                  </a:lnTo>
                  <a:lnTo>
                    <a:pt x="5563" y="2341"/>
                  </a:lnTo>
                  <a:lnTo>
                    <a:pt x="5532" y="2341"/>
                  </a:lnTo>
                  <a:lnTo>
                    <a:pt x="8450" y="700"/>
                  </a:lnTo>
                  <a:lnTo>
                    <a:pt x="8572" y="639"/>
                  </a:lnTo>
                  <a:cubicBezTo>
                    <a:pt x="8633" y="608"/>
                    <a:pt x="8693" y="578"/>
                    <a:pt x="8754" y="578"/>
                  </a:cubicBezTo>
                  <a:lnTo>
                    <a:pt x="8785" y="548"/>
                  </a:lnTo>
                  <a:lnTo>
                    <a:pt x="8845" y="517"/>
                  </a:lnTo>
                  <a:lnTo>
                    <a:pt x="8906" y="487"/>
                  </a:lnTo>
                  <a:lnTo>
                    <a:pt x="8937" y="487"/>
                  </a:lnTo>
                  <a:cubicBezTo>
                    <a:pt x="8967" y="487"/>
                    <a:pt x="8997" y="456"/>
                    <a:pt x="9089" y="456"/>
                  </a:cubicBezTo>
                  <a:cubicBezTo>
                    <a:pt x="9119" y="456"/>
                    <a:pt x="9180" y="426"/>
                    <a:pt x="9210" y="426"/>
                  </a:cubicBezTo>
                  <a:lnTo>
                    <a:pt x="9332" y="396"/>
                  </a:lnTo>
                  <a:lnTo>
                    <a:pt x="9453" y="396"/>
                  </a:lnTo>
                  <a:cubicBezTo>
                    <a:pt x="9514" y="396"/>
                    <a:pt x="9575" y="396"/>
                    <a:pt x="9636" y="365"/>
                  </a:cubicBezTo>
                  <a:close/>
                  <a:moveTo>
                    <a:pt x="9423" y="0"/>
                  </a:moveTo>
                  <a:lnTo>
                    <a:pt x="9362" y="31"/>
                  </a:lnTo>
                  <a:lnTo>
                    <a:pt x="9271" y="31"/>
                  </a:lnTo>
                  <a:lnTo>
                    <a:pt x="9149" y="61"/>
                  </a:lnTo>
                  <a:cubicBezTo>
                    <a:pt x="9089" y="61"/>
                    <a:pt x="9058" y="61"/>
                    <a:pt x="9028" y="92"/>
                  </a:cubicBezTo>
                  <a:lnTo>
                    <a:pt x="8967" y="92"/>
                  </a:lnTo>
                  <a:cubicBezTo>
                    <a:pt x="8906" y="122"/>
                    <a:pt x="8876" y="122"/>
                    <a:pt x="8815" y="122"/>
                  </a:cubicBezTo>
                  <a:lnTo>
                    <a:pt x="8754" y="152"/>
                  </a:lnTo>
                  <a:lnTo>
                    <a:pt x="8693" y="183"/>
                  </a:lnTo>
                  <a:lnTo>
                    <a:pt x="8633" y="183"/>
                  </a:lnTo>
                  <a:lnTo>
                    <a:pt x="8602" y="213"/>
                  </a:lnTo>
                  <a:cubicBezTo>
                    <a:pt x="8541" y="244"/>
                    <a:pt x="8450" y="274"/>
                    <a:pt x="8389" y="304"/>
                  </a:cubicBezTo>
                  <a:lnTo>
                    <a:pt x="4894" y="2250"/>
                  </a:lnTo>
                  <a:lnTo>
                    <a:pt x="1520" y="4134"/>
                  </a:lnTo>
                  <a:lnTo>
                    <a:pt x="1246" y="4317"/>
                  </a:lnTo>
                  <a:lnTo>
                    <a:pt x="1186" y="4347"/>
                  </a:lnTo>
                  <a:lnTo>
                    <a:pt x="1125" y="4408"/>
                  </a:lnTo>
                  <a:cubicBezTo>
                    <a:pt x="1095" y="4438"/>
                    <a:pt x="1034" y="4469"/>
                    <a:pt x="1003" y="4529"/>
                  </a:cubicBezTo>
                  <a:cubicBezTo>
                    <a:pt x="973" y="4529"/>
                    <a:pt x="943" y="4560"/>
                    <a:pt x="912" y="4590"/>
                  </a:cubicBezTo>
                  <a:lnTo>
                    <a:pt x="851" y="4681"/>
                  </a:lnTo>
                  <a:lnTo>
                    <a:pt x="821" y="4681"/>
                  </a:lnTo>
                  <a:cubicBezTo>
                    <a:pt x="760" y="4742"/>
                    <a:pt x="699" y="4833"/>
                    <a:pt x="639" y="4894"/>
                  </a:cubicBezTo>
                  <a:lnTo>
                    <a:pt x="578" y="4985"/>
                  </a:lnTo>
                  <a:cubicBezTo>
                    <a:pt x="517" y="5077"/>
                    <a:pt x="456" y="5137"/>
                    <a:pt x="456" y="5137"/>
                  </a:cubicBezTo>
                  <a:cubicBezTo>
                    <a:pt x="456" y="5168"/>
                    <a:pt x="426" y="5198"/>
                    <a:pt x="395" y="5259"/>
                  </a:cubicBezTo>
                  <a:lnTo>
                    <a:pt x="335" y="5350"/>
                  </a:lnTo>
                  <a:cubicBezTo>
                    <a:pt x="304" y="5411"/>
                    <a:pt x="274" y="5472"/>
                    <a:pt x="274" y="5532"/>
                  </a:cubicBezTo>
                  <a:lnTo>
                    <a:pt x="243" y="5563"/>
                  </a:lnTo>
                  <a:lnTo>
                    <a:pt x="213" y="5624"/>
                  </a:lnTo>
                  <a:lnTo>
                    <a:pt x="183" y="5684"/>
                  </a:lnTo>
                  <a:cubicBezTo>
                    <a:pt x="152" y="5776"/>
                    <a:pt x="152" y="5836"/>
                    <a:pt x="122" y="5958"/>
                  </a:cubicBezTo>
                  <a:lnTo>
                    <a:pt x="91" y="6019"/>
                  </a:lnTo>
                  <a:lnTo>
                    <a:pt x="61" y="6080"/>
                  </a:lnTo>
                  <a:cubicBezTo>
                    <a:pt x="61" y="6110"/>
                    <a:pt x="61" y="6140"/>
                    <a:pt x="61" y="6171"/>
                  </a:cubicBezTo>
                  <a:cubicBezTo>
                    <a:pt x="31" y="6232"/>
                    <a:pt x="31" y="6292"/>
                    <a:pt x="31" y="6353"/>
                  </a:cubicBezTo>
                  <a:cubicBezTo>
                    <a:pt x="0" y="6444"/>
                    <a:pt x="0" y="6536"/>
                    <a:pt x="0" y="6596"/>
                  </a:cubicBezTo>
                  <a:lnTo>
                    <a:pt x="0" y="6687"/>
                  </a:lnTo>
                  <a:cubicBezTo>
                    <a:pt x="0" y="6718"/>
                    <a:pt x="0" y="6748"/>
                    <a:pt x="0" y="6809"/>
                  </a:cubicBezTo>
                  <a:lnTo>
                    <a:pt x="0" y="6870"/>
                  </a:lnTo>
                  <a:cubicBezTo>
                    <a:pt x="0" y="6961"/>
                    <a:pt x="0" y="7052"/>
                    <a:pt x="0" y="7113"/>
                  </a:cubicBezTo>
                  <a:cubicBezTo>
                    <a:pt x="0" y="7143"/>
                    <a:pt x="0" y="7204"/>
                    <a:pt x="31" y="7235"/>
                  </a:cubicBezTo>
                  <a:lnTo>
                    <a:pt x="31" y="7295"/>
                  </a:lnTo>
                  <a:cubicBezTo>
                    <a:pt x="31" y="7417"/>
                    <a:pt x="61" y="7539"/>
                    <a:pt x="122" y="7660"/>
                  </a:cubicBezTo>
                  <a:cubicBezTo>
                    <a:pt x="122" y="7721"/>
                    <a:pt x="152" y="7812"/>
                    <a:pt x="183" y="7873"/>
                  </a:cubicBezTo>
                  <a:cubicBezTo>
                    <a:pt x="183" y="7934"/>
                    <a:pt x="213" y="7995"/>
                    <a:pt x="243" y="8055"/>
                  </a:cubicBezTo>
                  <a:cubicBezTo>
                    <a:pt x="304" y="8177"/>
                    <a:pt x="365" y="8329"/>
                    <a:pt x="456" y="8481"/>
                  </a:cubicBezTo>
                  <a:cubicBezTo>
                    <a:pt x="487" y="8511"/>
                    <a:pt x="517" y="8572"/>
                    <a:pt x="547" y="8633"/>
                  </a:cubicBezTo>
                  <a:lnTo>
                    <a:pt x="730" y="8572"/>
                  </a:lnTo>
                  <a:lnTo>
                    <a:pt x="578" y="8663"/>
                  </a:lnTo>
                  <a:lnTo>
                    <a:pt x="608" y="8724"/>
                  </a:lnTo>
                  <a:lnTo>
                    <a:pt x="669" y="8846"/>
                  </a:lnTo>
                  <a:lnTo>
                    <a:pt x="699" y="8876"/>
                  </a:lnTo>
                  <a:lnTo>
                    <a:pt x="760" y="8937"/>
                  </a:lnTo>
                  <a:cubicBezTo>
                    <a:pt x="821" y="9028"/>
                    <a:pt x="882" y="9089"/>
                    <a:pt x="943" y="9150"/>
                  </a:cubicBezTo>
                  <a:lnTo>
                    <a:pt x="973" y="9180"/>
                  </a:lnTo>
                  <a:lnTo>
                    <a:pt x="1034" y="9241"/>
                  </a:lnTo>
                  <a:cubicBezTo>
                    <a:pt x="1064" y="9302"/>
                    <a:pt x="1125" y="9332"/>
                    <a:pt x="1186" y="9393"/>
                  </a:cubicBezTo>
                  <a:lnTo>
                    <a:pt x="1246" y="9453"/>
                  </a:lnTo>
                  <a:cubicBezTo>
                    <a:pt x="1338" y="9514"/>
                    <a:pt x="1398" y="9575"/>
                    <a:pt x="1490" y="9636"/>
                  </a:cubicBezTo>
                  <a:cubicBezTo>
                    <a:pt x="1490" y="9636"/>
                    <a:pt x="1520" y="9636"/>
                    <a:pt x="1550" y="9666"/>
                  </a:cubicBezTo>
                  <a:lnTo>
                    <a:pt x="1611" y="9727"/>
                  </a:lnTo>
                  <a:cubicBezTo>
                    <a:pt x="1885" y="9879"/>
                    <a:pt x="2128" y="9970"/>
                    <a:pt x="2371" y="10031"/>
                  </a:cubicBezTo>
                  <a:lnTo>
                    <a:pt x="2432" y="10061"/>
                  </a:lnTo>
                  <a:cubicBezTo>
                    <a:pt x="2462" y="10061"/>
                    <a:pt x="2493" y="10061"/>
                    <a:pt x="2523" y="10092"/>
                  </a:cubicBezTo>
                  <a:cubicBezTo>
                    <a:pt x="2584" y="10092"/>
                    <a:pt x="2645" y="10122"/>
                    <a:pt x="2705" y="10122"/>
                  </a:cubicBezTo>
                  <a:cubicBezTo>
                    <a:pt x="2797" y="10122"/>
                    <a:pt x="2918" y="10153"/>
                    <a:pt x="3040" y="10153"/>
                  </a:cubicBezTo>
                  <a:lnTo>
                    <a:pt x="3526" y="10153"/>
                  </a:lnTo>
                  <a:lnTo>
                    <a:pt x="3587" y="10122"/>
                  </a:lnTo>
                  <a:lnTo>
                    <a:pt x="3769" y="10122"/>
                  </a:lnTo>
                  <a:cubicBezTo>
                    <a:pt x="3830" y="10092"/>
                    <a:pt x="3891" y="10092"/>
                    <a:pt x="3952" y="10061"/>
                  </a:cubicBezTo>
                  <a:cubicBezTo>
                    <a:pt x="4013" y="10061"/>
                    <a:pt x="4104" y="10031"/>
                    <a:pt x="4256" y="9970"/>
                  </a:cubicBezTo>
                  <a:lnTo>
                    <a:pt x="4316" y="9940"/>
                  </a:lnTo>
                  <a:cubicBezTo>
                    <a:pt x="4377" y="9940"/>
                    <a:pt x="4408" y="9909"/>
                    <a:pt x="4468" y="9879"/>
                  </a:cubicBezTo>
                  <a:lnTo>
                    <a:pt x="4590" y="9818"/>
                  </a:lnTo>
                  <a:lnTo>
                    <a:pt x="4681" y="9788"/>
                  </a:lnTo>
                  <a:lnTo>
                    <a:pt x="8055" y="7903"/>
                  </a:lnTo>
                  <a:lnTo>
                    <a:pt x="11429" y="6019"/>
                  </a:lnTo>
                  <a:lnTo>
                    <a:pt x="11611" y="5897"/>
                  </a:lnTo>
                  <a:lnTo>
                    <a:pt x="11642" y="5867"/>
                  </a:lnTo>
                  <a:lnTo>
                    <a:pt x="11672" y="5836"/>
                  </a:lnTo>
                  <a:lnTo>
                    <a:pt x="11763" y="5806"/>
                  </a:lnTo>
                  <a:lnTo>
                    <a:pt x="11824" y="5745"/>
                  </a:lnTo>
                  <a:lnTo>
                    <a:pt x="11855" y="5715"/>
                  </a:lnTo>
                  <a:cubicBezTo>
                    <a:pt x="11976" y="5624"/>
                    <a:pt x="12098" y="5472"/>
                    <a:pt x="12159" y="5441"/>
                  </a:cubicBezTo>
                  <a:lnTo>
                    <a:pt x="12219" y="5380"/>
                  </a:lnTo>
                  <a:lnTo>
                    <a:pt x="12219" y="5350"/>
                  </a:lnTo>
                  <a:lnTo>
                    <a:pt x="12250" y="5350"/>
                  </a:lnTo>
                  <a:lnTo>
                    <a:pt x="12311" y="5259"/>
                  </a:lnTo>
                  <a:lnTo>
                    <a:pt x="12371" y="5168"/>
                  </a:lnTo>
                  <a:cubicBezTo>
                    <a:pt x="12402" y="5137"/>
                    <a:pt x="12432" y="5077"/>
                    <a:pt x="12463" y="5016"/>
                  </a:cubicBezTo>
                  <a:lnTo>
                    <a:pt x="12523" y="4955"/>
                  </a:lnTo>
                  <a:lnTo>
                    <a:pt x="12523" y="4925"/>
                  </a:lnTo>
                  <a:cubicBezTo>
                    <a:pt x="12554" y="4864"/>
                    <a:pt x="12584" y="4833"/>
                    <a:pt x="12584" y="4803"/>
                  </a:cubicBezTo>
                  <a:lnTo>
                    <a:pt x="12645" y="4712"/>
                  </a:lnTo>
                  <a:cubicBezTo>
                    <a:pt x="12675" y="4651"/>
                    <a:pt x="12706" y="4621"/>
                    <a:pt x="12706" y="4560"/>
                  </a:cubicBezTo>
                  <a:cubicBezTo>
                    <a:pt x="12736" y="4499"/>
                    <a:pt x="12766" y="4438"/>
                    <a:pt x="12797" y="4347"/>
                  </a:cubicBezTo>
                  <a:lnTo>
                    <a:pt x="12797" y="4317"/>
                  </a:lnTo>
                  <a:cubicBezTo>
                    <a:pt x="12858" y="4134"/>
                    <a:pt x="12918" y="3952"/>
                    <a:pt x="12918" y="3770"/>
                  </a:cubicBezTo>
                  <a:lnTo>
                    <a:pt x="12918" y="3709"/>
                  </a:lnTo>
                  <a:cubicBezTo>
                    <a:pt x="12949" y="3678"/>
                    <a:pt x="12949" y="3648"/>
                    <a:pt x="12949" y="3618"/>
                  </a:cubicBezTo>
                  <a:cubicBezTo>
                    <a:pt x="12949" y="3435"/>
                    <a:pt x="12949" y="3222"/>
                    <a:pt x="12949" y="3010"/>
                  </a:cubicBezTo>
                  <a:lnTo>
                    <a:pt x="12918" y="2949"/>
                  </a:lnTo>
                  <a:cubicBezTo>
                    <a:pt x="12918" y="2918"/>
                    <a:pt x="12918" y="2888"/>
                    <a:pt x="12918" y="2827"/>
                  </a:cubicBezTo>
                  <a:cubicBezTo>
                    <a:pt x="12858" y="2614"/>
                    <a:pt x="12797" y="2371"/>
                    <a:pt x="12736" y="2159"/>
                  </a:cubicBezTo>
                  <a:cubicBezTo>
                    <a:pt x="12706" y="2128"/>
                    <a:pt x="12675" y="2067"/>
                    <a:pt x="12675" y="2007"/>
                  </a:cubicBezTo>
                  <a:lnTo>
                    <a:pt x="12614" y="1915"/>
                  </a:lnTo>
                  <a:cubicBezTo>
                    <a:pt x="12584" y="1885"/>
                    <a:pt x="12584" y="1855"/>
                    <a:pt x="12554" y="1824"/>
                  </a:cubicBezTo>
                  <a:cubicBezTo>
                    <a:pt x="12493" y="1672"/>
                    <a:pt x="12402" y="1520"/>
                    <a:pt x="12341" y="1429"/>
                  </a:cubicBezTo>
                  <a:lnTo>
                    <a:pt x="12280" y="1368"/>
                  </a:lnTo>
                  <a:lnTo>
                    <a:pt x="12280" y="1338"/>
                  </a:lnTo>
                  <a:cubicBezTo>
                    <a:pt x="12219" y="1277"/>
                    <a:pt x="12189" y="1216"/>
                    <a:pt x="12159" y="1186"/>
                  </a:cubicBezTo>
                  <a:lnTo>
                    <a:pt x="12098" y="1125"/>
                  </a:lnTo>
                  <a:lnTo>
                    <a:pt x="12098" y="1095"/>
                  </a:lnTo>
                  <a:cubicBezTo>
                    <a:pt x="12037" y="1064"/>
                    <a:pt x="12007" y="1034"/>
                    <a:pt x="12007" y="1004"/>
                  </a:cubicBezTo>
                  <a:lnTo>
                    <a:pt x="11915" y="912"/>
                  </a:lnTo>
                  <a:cubicBezTo>
                    <a:pt x="11763" y="760"/>
                    <a:pt x="11611" y="639"/>
                    <a:pt x="11459" y="517"/>
                  </a:cubicBezTo>
                  <a:cubicBezTo>
                    <a:pt x="11399" y="517"/>
                    <a:pt x="11368" y="487"/>
                    <a:pt x="11307" y="456"/>
                  </a:cubicBezTo>
                  <a:cubicBezTo>
                    <a:pt x="11277" y="426"/>
                    <a:pt x="11216" y="396"/>
                    <a:pt x="11216" y="396"/>
                  </a:cubicBezTo>
                  <a:lnTo>
                    <a:pt x="11155" y="365"/>
                  </a:lnTo>
                  <a:cubicBezTo>
                    <a:pt x="11034" y="274"/>
                    <a:pt x="10852" y="213"/>
                    <a:pt x="10639" y="152"/>
                  </a:cubicBezTo>
                  <a:cubicBezTo>
                    <a:pt x="10548" y="122"/>
                    <a:pt x="10487" y="92"/>
                    <a:pt x="10426" y="92"/>
                  </a:cubicBezTo>
                  <a:lnTo>
                    <a:pt x="10365" y="61"/>
                  </a:lnTo>
                  <a:lnTo>
                    <a:pt x="10335" y="61"/>
                  </a:lnTo>
                  <a:cubicBezTo>
                    <a:pt x="10304" y="61"/>
                    <a:pt x="10274" y="61"/>
                    <a:pt x="10213" y="31"/>
                  </a:cubicBezTo>
                  <a:lnTo>
                    <a:pt x="10122" y="31"/>
                  </a:lnTo>
                  <a:lnTo>
                    <a:pt x="10061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605090" y="1555575"/>
              <a:ext cx="1818907" cy="1975748"/>
            </a:xfrm>
            <a:custGeom>
              <a:avLst/>
              <a:gdLst/>
              <a:ahLst/>
              <a:cxnLst/>
              <a:rect l="l" t="t" r="r" b="b"/>
              <a:pathLst>
                <a:path w="60154" h="65341" extrusionOk="0">
                  <a:moveTo>
                    <a:pt x="9605" y="7772"/>
                  </a:moveTo>
                  <a:cubicBezTo>
                    <a:pt x="9757" y="7893"/>
                    <a:pt x="9909" y="8045"/>
                    <a:pt x="10000" y="8228"/>
                  </a:cubicBezTo>
                  <a:cubicBezTo>
                    <a:pt x="9909" y="8045"/>
                    <a:pt x="9757" y="7893"/>
                    <a:pt x="9575" y="7772"/>
                  </a:cubicBezTo>
                  <a:close/>
                  <a:moveTo>
                    <a:pt x="4560" y="10538"/>
                  </a:moveTo>
                  <a:lnTo>
                    <a:pt x="4590" y="10629"/>
                  </a:lnTo>
                  <a:lnTo>
                    <a:pt x="4134" y="11054"/>
                  </a:lnTo>
                  <a:lnTo>
                    <a:pt x="4134" y="11054"/>
                  </a:lnTo>
                  <a:lnTo>
                    <a:pt x="4560" y="10538"/>
                  </a:lnTo>
                  <a:close/>
                  <a:moveTo>
                    <a:pt x="3101" y="12209"/>
                  </a:moveTo>
                  <a:cubicBezTo>
                    <a:pt x="3070" y="12240"/>
                    <a:pt x="3040" y="12240"/>
                    <a:pt x="2979" y="12240"/>
                  </a:cubicBezTo>
                  <a:cubicBezTo>
                    <a:pt x="3040" y="12240"/>
                    <a:pt x="3070" y="12209"/>
                    <a:pt x="3101" y="12209"/>
                  </a:cubicBezTo>
                  <a:close/>
                  <a:moveTo>
                    <a:pt x="13131" y="12149"/>
                  </a:moveTo>
                  <a:cubicBezTo>
                    <a:pt x="13100" y="12180"/>
                    <a:pt x="13040" y="12210"/>
                    <a:pt x="13010" y="12270"/>
                  </a:cubicBezTo>
                  <a:lnTo>
                    <a:pt x="13010" y="12240"/>
                  </a:lnTo>
                  <a:cubicBezTo>
                    <a:pt x="13040" y="12210"/>
                    <a:pt x="13100" y="12180"/>
                    <a:pt x="13131" y="12149"/>
                  </a:cubicBezTo>
                  <a:close/>
                  <a:moveTo>
                    <a:pt x="20609" y="14641"/>
                  </a:moveTo>
                  <a:lnTo>
                    <a:pt x="21277" y="15036"/>
                  </a:lnTo>
                  <a:lnTo>
                    <a:pt x="21247" y="19018"/>
                  </a:lnTo>
                  <a:lnTo>
                    <a:pt x="20244" y="18441"/>
                  </a:lnTo>
                  <a:cubicBezTo>
                    <a:pt x="20517" y="17924"/>
                    <a:pt x="20700" y="17316"/>
                    <a:pt x="20730" y="16586"/>
                  </a:cubicBezTo>
                  <a:cubicBezTo>
                    <a:pt x="20760" y="15948"/>
                    <a:pt x="20700" y="15279"/>
                    <a:pt x="20609" y="14641"/>
                  </a:cubicBezTo>
                  <a:close/>
                  <a:moveTo>
                    <a:pt x="20122" y="18653"/>
                  </a:moveTo>
                  <a:lnTo>
                    <a:pt x="21247" y="19322"/>
                  </a:lnTo>
                  <a:lnTo>
                    <a:pt x="21247" y="21298"/>
                  </a:lnTo>
                  <a:lnTo>
                    <a:pt x="19241" y="19869"/>
                  </a:lnTo>
                  <a:cubicBezTo>
                    <a:pt x="19484" y="19596"/>
                    <a:pt x="19727" y="19292"/>
                    <a:pt x="19940" y="18988"/>
                  </a:cubicBezTo>
                  <a:cubicBezTo>
                    <a:pt x="20001" y="18866"/>
                    <a:pt x="20061" y="18775"/>
                    <a:pt x="20122" y="18653"/>
                  </a:cubicBezTo>
                  <a:close/>
                  <a:moveTo>
                    <a:pt x="9324" y="7977"/>
                  </a:moveTo>
                  <a:cubicBezTo>
                    <a:pt x="9393" y="7977"/>
                    <a:pt x="9468" y="8000"/>
                    <a:pt x="9544" y="8045"/>
                  </a:cubicBezTo>
                  <a:cubicBezTo>
                    <a:pt x="9696" y="8136"/>
                    <a:pt x="9818" y="8288"/>
                    <a:pt x="9909" y="8471"/>
                  </a:cubicBezTo>
                  <a:cubicBezTo>
                    <a:pt x="9940" y="8562"/>
                    <a:pt x="9970" y="8684"/>
                    <a:pt x="10000" y="8775"/>
                  </a:cubicBezTo>
                  <a:lnTo>
                    <a:pt x="11155" y="13213"/>
                  </a:lnTo>
                  <a:lnTo>
                    <a:pt x="11247" y="13547"/>
                  </a:lnTo>
                  <a:lnTo>
                    <a:pt x="11581" y="14854"/>
                  </a:lnTo>
                  <a:cubicBezTo>
                    <a:pt x="11581" y="14915"/>
                    <a:pt x="11642" y="14975"/>
                    <a:pt x="11703" y="15036"/>
                  </a:cubicBezTo>
                  <a:cubicBezTo>
                    <a:pt x="11715" y="15049"/>
                    <a:pt x="11733" y="15056"/>
                    <a:pt x="11752" y="15056"/>
                  </a:cubicBezTo>
                  <a:cubicBezTo>
                    <a:pt x="11778" y="15056"/>
                    <a:pt x="11806" y="15041"/>
                    <a:pt x="11824" y="15006"/>
                  </a:cubicBezTo>
                  <a:lnTo>
                    <a:pt x="12280" y="14155"/>
                  </a:lnTo>
                  <a:lnTo>
                    <a:pt x="12432" y="13942"/>
                  </a:lnTo>
                  <a:lnTo>
                    <a:pt x="13222" y="12544"/>
                  </a:lnTo>
                  <a:cubicBezTo>
                    <a:pt x="13268" y="12498"/>
                    <a:pt x="13321" y="12475"/>
                    <a:pt x="13382" y="12475"/>
                  </a:cubicBezTo>
                  <a:cubicBezTo>
                    <a:pt x="13443" y="12475"/>
                    <a:pt x="13511" y="12498"/>
                    <a:pt x="13587" y="12544"/>
                  </a:cubicBezTo>
                  <a:lnTo>
                    <a:pt x="13648" y="12605"/>
                  </a:lnTo>
                  <a:cubicBezTo>
                    <a:pt x="13861" y="12726"/>
                    <a:pt x="13982" y="12969"/>
                    <a:pt x="14073" y="13213"/>
                  </a:cubicBezTo>
                  <a:lnTo>
                    <a:pt x="14590" y="14550"/>
                  </a:lnTo>
                  <a:lnTo>
                    <a:pt x="14864" y="15219"/>
                  </a:lnTo>
                  <a:lnTo>
                    <a:pt x="14925" y="15401"/>
                  </a:lnTo>
                  <a:lnTo>
                    <a:pt x="15077" y="15796"/>
                  </a:lnTo>
                  <a:lnTo>
                    <a:pt x="15836" y="17741"/>
                  </a:lnTo>
                  <a:cubicBezTo>
                    <a:pt x="15867" y="17772"/>
                    <a:pt x="15897" y="17833"/>
                    <a:pt x="15958" y="17863"/>
                  </a:cubicBezTo>
                  <a:lnTo>
                    <a:pt x="19119" y="20143"/>
                  </a:lnTo>
                  <a:lnTo>
                    <a:pt x="21186" y="21602"/>
                  </a:lnTo>
                  <a:lnTo>
                    <a:pt x="21247" y="21663"/>
                  </a:lnTo>
                  <a:cubicBezTo>
                    <a:pt x="21338" y="21754"/>
                    <a:pt x="21429" y="21845"/>
                    <a:pt x="21520" y="21997"/>
                  </a:cubicBezTo>
                  <a:cubicBezTo>
                    <a:pt x="21581" y="22118"/>
                    <a:pt x="21612" y="22270"/>
                    <a:pt x="21612" y="22422"/>
                  </a:cubicBezTo>
                  <a:lnTo>
                    <a:pt x="21612" y="22483"/>
                  </a:lnTo>
                  <a:cubicBezTo>
                    <a:pt x="21612" y="22605"/>
                    <a:pt x="21551" y="22666"/>
                    <a:pt x="21520" y="22726"/>
                  </a:cubicBezTo>
                  <a:cubicBezTo>
                    <a:pt x="21480" y="22726"/>
                    <a:pt x="21426" y="22740"/>
                    <a:pt x="21367" y="22740"/>
                  </a:cubicBezTo>
                  <a:cubicBezTo>
                    <a:pt x="21338" y="22740"/>
                    <a:pt x="21308" y="22736"/>
                    <a:pt x="21277" y="22726"/>
                  </a:cubicBezTo>
                  <a:lnTo>
                    <a:pt x="21247" y="22726"/>
                  </a:lnTo>
                  <a:cubicBezTo>
                    <a:pt x="21216" y="22726"/>
                    <a:pt x="21186" y="22696"/>
                    <a:pt x="21125" y="22666"/>
                  </a:cubicBezTo>
                  <a:lnTo>
                    <a:pt x="21064" y="22635"/>
                  </a:lnTo>
                  <a:lnTo>
                    <a:pt x="18298" y="20629"/>
                  </a:lnTo>
                  <a:lnTo>
                    <a:pt x="15441" y="18623"/>
                  </a:lnTo>
                  <a:cubicBezTo>
                    <a:pt x="15259" y="18501"/>
                    <a:pt x="15107" y="18258"/>
                    <a:pt x="15046" y="17985"/>
                  </a:cubicBezTo>
                  <a:lnTo>
                    <a:pt x="14864" y="17590"/>
                  </a:lnTo>
                  <a:lnTo>
                    <a:pt x="14864" y="17559"/>
                  </a:lnTo>
                  <a:lnTo>
                    <a:pt x="14590" y="16982"/>
                  </a:lnTo>
                  <a:lnTo>
                    <a:pt x="13739" y="15006"/>
                  </a:lnTo>
                  <a:lnTo>
                    <a:pt x="13587" y="14580"/>
                  </a:lnTo>
                  <a:lnTo>
                    <a:pt x="13526" y="14489"/>
                  </a:lnTo>
                  <a:cubicBezTo>
                    <a:pt x="13496" y="14428"/>
                    <a:pt x="13466" y="14368"/>
                    <a:pt x="13405" y="14337"/>
                  </a:cubicBezTo>
                  <a:cubicBezTo>
                    <a:pt x="13396" y="14328"/>
                    <a:pt x="13384" y="14325"/>
                    <a:pt x="13372" y="14325"/>
                  </a:cubicBezTo>
                  <a:cubicBezTo>
                    <a:pt x="13344" y="14325"/>
                    <a:pt x="13314" y="14346"/>
                    <a:pt x="13314" y="14368"/>
                  </a:cubicBezTo>
                  <a:lnTo>
                    <a:pt x="13283" y="14428"/>
                  </a:lnTo>
                  <a:lnTo>
                    <a:pt x="13131" y="14641"/>
                  </a:lnTo>
                  <a:lnTo>
                    <a:pt x="11763" y="16982"/>
                  </a:lnTo>
                  <a:cubicBezTo>
                    <a:pt x="11718" y="17027"/>
                    <a:pt x="11657" y="17050"/>
                    <a:pt x="11589" y="17050"/>
                  </a:cubicBezTo>
                  <a:cubicBezTo>
                    <a:pt x="11520" y="17050"/>
                    <a:pt x="11444" y="17027"/>
                    <a:pt x="11368" y="16982"/>
                  </a:cubicBezTo>
                  <a:cubicBezTo>
                    <a:pt x="11338" y="16951"/>
                    <a:pt x="11307" y="16921"/>
                    <a:pt x="11277" y="16921"/>
                  </a:cubicBezTo>
                  <a:cubicBezTo>
                    <a:pt x="11095" y="16738"/>
                    <a:pt x="10943" y="16495"/>
                    <a:pt x="10882" y="16222"/>
                  </a:cubicBezTo>
                  <a:lnTo>
                    <a:pt x="9940" y="12787"/>
                  </a:lnTo>
                  <a:lnTo>
                    <a:pt x="9848" y="12453"/>
                  </a:lnTo>
                  <a:lnTo>
                    <a:pt x="9453" y="11024"/>
                  </a:lnTo>
                  <a:cubicBezTo>
                    <a:pt x="9423" y="10963"/>
                    <a:pt x="9393" y="10872"/>
                    <a:pt x="9332" y="10842"/>
                  </a:cubicBezTo>
                  <a:cubicBezTo>
                    <a:pt x="9315" y="10834"/>
                    <a:pt x="9299" y="10830"/>
                    <a:pt x="9284" y="10830"/>
                  </a:cubicBezTo>
                  <a:cubicBezTo>
                    <a:pt x="9243" y="10830"/>
                    <a:pt x="9210" y="10858"/>
                    <a:pt x="9210" y="10902"/>
                  </a:cubicBezTo>
                  <a:lnTo>
                    <a:pt x="8906" y="11906"/>
                  </a:lnTo>
                  <a:lnTo>
                    <a:pt x="8845" y="12179"/>
                  </a:lnTo>
                  <a:lnTo>
                    <a:pt x="8207" y="14520"/>
                  </a:lnTo>
                  <a:lnTo>
                    <a:pt x="7934" y="15462"/>
                  </a:lnTo>
                  <a:lnTo>
                    <a:pt x="7934" y="15492"/>
                  </a:lnTo>
                  <a:lnTo>
                    <a:pt x="7599" y="16678"/>
                  </a:lnTo>
                  <a:cubicBezTo>
                    <a:pt x="7565" y="16781"/>
                    <a:pt x="7491" y="16836"/>
                    <a:pt x="7389" y="16836"/>
                  </a:cubicBezTo>
                  <a:cubicBezTo>
                    <a:pt x="7312" y="16836"/>
                    <a:pt x="7218" y="16804"/>
                    <a:pt x="7113" y="16738"/>
                  </a:cubicBezTo>
                  <a:cubicBezTo>
                    <a:pt x="6900" y="16617"/>
                    <a:pt x="6718" y="16313"/>
                    <a:pt x="6657" y="16039"/>
                  </a:cubicBezTo>
                  <a:lnTo>
                    <a:pt x="5988" y="14064"/>
                  </a:lnTo>
                  <a:lnTo>
                    <a:pt x="4955" y="10295"/>
                  </a:lnTo>
                  <a:lnTo>
                    <a:pt x="4772" y="10447"/>
                  </a:lnTo>
                  <a:lnTo>
                    <a:pt x="4712" y="10234"/>
                  </a:lnTo>
                  <a:cubicBezTo>
                    <a:pt x="4681" y="10173"/>
                    <a:pt x="4651" y="10112"/>
                    <a:pt x="4590" y="10082"/>
                  </a:cubicBezTo>
                  <a:cubicBezTo>
                    <a:pt x="4560" y="10067"/>
                    <a:pt x="4537" y="10059"/>
                    <a:pt x="4518" y="10059"/>
                  </a:cubicBezTo>
                  <a:cubicBezTo>
                    <a:pt x="4499" y="10059"/>
                    <a:pt x="4484" y="10067"/>
                    <a:pt x="4468" y="10082"/>
                  </a:cubicBezTo>
                  <a:lnTo>
                    <a:pt x="3009" y="11875"/>
                  </a:lnTo>
                  <a:cubicBezTo>
                    <a:pt x="2975" y="11898"/>
                    <a:pt x="2931" y="11908"/>
                    <a:pt x="2883" y="11908"/>
                  </a:cubicBezTo>
                  <a:cubicBezTo>
                    <a:pt x="2807" y="11908"/>
                    <a:pt x="2720" y="11882"/>
                    <a:pt x="2645" y="11845"/>
                  </a:cubicBezTo>
                  <a:lnTo>
                    <a:pt x="2614" y="11784"/>
                  </a:lnTo>
                  <a:cubicBezTo>
                    <a:pt x="2493" y="11723"/>
                    <a:pt x="2401" y="11602"/>
                    <a:pt x="2310" y="11450"/>
                  </a:cubicBezTo>
                  <a:cubicBezTo>
                    <a:pt x="2219" y="11298"/>
                    <a:pt x="2158" y="11146"/>
                    <a:pt x="2158" y="10994"/>
                  </a:cubicBezTo>
                  <a:lnTo>
                    <a:pt x="2189" y="10933"/>
                  </a:lnTo>
                  <a:cubicBezTo>
                    <a:pt x="2189" y="10811"/>
                    <a:pt x="2250" y="10720"/>
                    <a:pt x="2341" y="10659"/>
                  </a:cubicBezTo>
                  <a:lnTo>
                    <a:pt x="4316" y="8136"/>
                  </a:lnTo>
                  <a:cubicBezTo>
                    <a:pt x="4349" y="8115"/>
                    <a:pt x="4385" y="8105"/>
                    <a:pt x="4423" y="8105"/>
                  </a:cubicBezTo>
                  <a:cubicBezTo>
                    <a:pt x="4494" y="8105"/>
                    <a:pt x="4572" y="8138"/>
                    <a:pt x="4651" y="8197"/>
                  </a:cubicBezTo>
                  <a:cubicBezTo>
                    <a:pt x="4712" y="8197"/>
                    <a:pt x="4742" y="8228"/>
                    <a:pt x="4803" y="8288"/>
                  </a:cubicBezTo>
                  <a:cubicBezTo>
                    <a:pt x="4955" y="8440"/>
                    <a:pt x="5076" y="8653"/>
                    <a:pt x="5107" y="8866"/>
                  </a:cubicBezTo>
                  <a:lnTo>
                    <a:pt x="5137" y="8957"/>
                  </a:lnTo>
                  <a:lnTo>
                    <a:pt x="7204" y="13881"/>
                  </a:lnTo>
                  <a:cubicBezTo>
                    <a:pt x="7234" y="13942"/>
                    <a:pt x="7265" y="14003"/>
                    <a:pt x="7326" y="14033"/>
                  </a:cubicBezTo>
                  <a:cubicBezTo>
                    <a:pt x="7342" y="14041"/>
                    <a:pt x="7356" y="14045"/>
                    <a:pt x="7369" y="14045"/>
                  </a:cubicBezTo>
                  <a:cubicBezTo>
                    <a:pt x="7403" y="14045"/>
                    <a:pt x="7425" y="14017"/>
                    <a:pt x="7447" y="13972"/>
                  </a:cubicBezTo>
                  <a:lnTo>
                    <a:pt x="7964" y="12118"/>
                  </a:lnTo>
                  <a:lnTo>
                    <a:pt x="7964" y="12088"/>
                  </a:lnTo>
                  <a:lnTo>
                    <a:pt x="8055" y="11723"/>
                  </a:lnTo>
                  <a:lnTo>
                    <a:pt x="8146" y="11450"/>
                  </a:lnTo>
                  <a:lnTo>
                    <a:pt x="8207" y="11146"/>
                  </a:lnTo>
                  <a:lnTo>
                    <a:pt x="9058" y="8136"/>
                  </a:lnTo>
                  <a:cubicBezTo>
                    <a:pt x="9089" y="8076"/>
                    <a:pt x="9119" y="8045"/>
                    <a:pt x="9149" y="8045"/>
                  </a:cubicBezTo>
                  <a:cubicBezTo>
                    <a:pt x="9195" y="8000"/>
                    <a:pt x="9256" y="7977"/>
                    <a:pt x="9324" y="7977"/>
                  </a:cubicBezTo>
                  <a:close/>
                  <a:moveTo>
                    <a:pt x="21520" y="15188"/>
                  </a:moveTo>
                  <a:lnTo>
                    <a:pt x="27934" y="18866"/>
                  </a:lnTo>
                  <a:lnTo>
                    <a:pt x="27903" y="22878"/>
                  </a:lnTo>
                  <a:lnTo>
                    <a:pt x="21520" y="19170"/>
                  </a:lnTo>
                  <a:lnTo>
                    <a:pt x="21520" y="15188"/>
                  </a:lnTo>
                  <a:close/>
                  <a:moveTo>
                    <a:pt x="18177" y="20872"/>
                  </a:moveTo>
                  <a:lnTo>
                    <a:pt x="18238" y="20933"/>
                  </a:lnTo>
                  <a:lnTo>
                    <a:pt x="21034" y="22909"/>
                  </a:lnTo>
                  <a:lnTo>
                    <a:pt x="21125" y="22970"/>
                  </a:lnTo>
                  <a:cubicBezTo>
                    <a:pt x="21186" y="23000"/>
                    <a:pt x="21216" y="23030"/>
                    <a:pt x="21247" y="23030"/>
                  </a:cubicBezTo>
                  <a:lnTo>
                    <a:pt x="21247" y="23334"/>
                  </a:lnTo>
                  <a:lnTo>
                    <a:pt x="17660" y="21237"/>
                  </a:lnTo>
                  <a:cubicBezTo>
                    <a:pt x="17843" y="21115"/>
                    <a:pt x="17994" y="20994"/>
                    <a:pt x="18177" y="20872"/>
                  </a:cubicBezTo>
                  <a:close/>
                  <a:moveTo>
                    <a:pt x="14590" y="22878"/>
                  </a:moveTo>
                  <a:lnTo>
                    <a:pt x="14590" y="23790"/>
                  </a:lnTo>
                  <a:lnTo>
                    <a:pt x="13618" y="23243"/>
                  </a:lnTo>
                  <a:cubicBezTo>
                    <a:pt x="13952" y="23121"/>
                    <a:pt x="14256" y="23000"/>
                    <a:pt x="14590" y="22878"/>
                  </a:cubicBezTo>
                  <a:close/>
                  <a:moveTo>
                    <a:pt x="28177" y="19018"/>
                  </a:moveTo>
                  <a:lnTo>
                    <a:pt x="34591" y="22696"/>
                  </a:lnTo>
                  <a:lnTo>
                    <a:pt x="34560" y="26708"/>
                  </a:lnTo>
                  <a:lnTo>
                    <a:pt x="28177" y="23000"/>
                  </a:lnTo>
                  <a:lnTo>
                    <a:pt x="28177" y="19018"/>
                  </a:lnTo>
                  <a:close/>
                  <a:moveTo>
                    <a:pt x="21520" y="19474"/>
                  </a:moveTo>
                  <a:lnTo>
                    <a:pt x="27903" y="23152"/>
                  </a:lnTo>
                  <a:lnTo>
                    <a:pt x="27903" y="27164"/>
                  </a:lnTo>
                  <a:lnTo>
                    <a:pt x="21520" y="23486"/>
                  </a:lnTo>
                  <a:lnTo>
                    <a:pt x="21520" y="23091"/>
                  </a:lnTo>
                  <a:cubicBezTo>
                    <a:pt x="21703" y="23061"/>
                    <a:pt x="21855" y="22909"/>
                    <a:pt x="21885" y="22635"/>
                  </a:cubicBezTo>
                  <a:lnTo>
                    <a:pt x="21885" y="22544"/>
                  </a:lnTo>
                  <a:cubicBezTo>
                    <a:pt x="21885" y="22240"/>
                    <a:pt x="21733" y="21845"/>
                    <a:pt x="21520" y="21571"/>
                  </a:cubicBezTo>
                  <a:lnTo>
                    <a:pt x="21520" y="19474"/>
                  </a:lnTo>
                  <a:close/>
                  <a:moveTo>
                    <a:pt x="17417" y="21419"/>
                  </a:moveTo>
                  <a:lnTo>
                    <a:pt x="21247" y="23638"/>
                  </a:lnTo>
                  <a:lnTo>
                    <a:pt x="21247" y="27620"/>
                  </a:lnTo>
                  <a:lnTo>
                    <a:pt x="14833" y="23942"/>
                  </a:lnTo>
                  <a:lnTo>
                    <a:pt x="14833" y="22757"/>
                  </a:lnTo>
                  <a:cubicBezTo>
                    <a:pt x="15684" y="22422"/>
                    <a:pt x="16475" y="21997"/>
                    <a:pt x="17204" y="21541"/>
                  </a:cubicBezTo>
                  <a:cubicBezTo>
                    <a:pt x="17295" y="21480"/>
                    <a:pt x="17326" y="21450"/>
                    <a:pt x="17417" y="21419"/>
                  </a:cubicBezTo>
                  <a:close/>
                  <a:moveTo>
                    <a:pt x="8177" y="21176"/>
                  </a:moveTo>
                  <a:cubicBezTo>
                    <a:pt x="8845" y="22118"/>
                    <a:pt x="9484" y="23061"/>
                    <a:pt x="10183" y="23973"/>
                  </a:cubicBezTo>
                  <a:cubicBezTo>
                    <a:pt x="10213" y="24033"/>
                    <a:pt x="10274" y="24094"/>
                    <a:pt x="10304" y="24125"/>
                  </a:cubicBezTo>
                  <a:cubicBezTo>
                    <a:pt x="10335" y="24140"/>
                    <a:pt x="10358" y="24147"/>
                    <a:pt x="10380" y="24147"/>
                  </a:cubicBezTo>
                  <a:cubicBezTo>
                    <a:pt x="10403" y="24147"/>
                    <a:pt x="10426" y="24140"/>
                    <a:pt x="10456" y="24125"/>
                  </a:cubicBezTo>
                  <a:cubicBezTo>
                    <a:pt x="11429" y="23912"/>
                    <a:pt x="12402" y="23669"/>
                    <a:pt x="13314" y="23334"/>
                  </a:cubicBezTo>
                  <a:lnTo>
                    <a:pt x="14590" y="24094"/>
                  </a:lnTo>
                  <a:lnTo>
                    <a:pt x="14560" y="28076"/>
                  </a:lnTo>
                  <a:lnTo>
                    <a:pt x="8177" y="24398"/>
                  </a:lnTo>
                  <a:lnTo>
                    <a:pt x="8177" y="21176"/>
                  </a:lnTo>
                  <a:close/>
                  <a:moveTo>
                    <a:pt x="21490" y="23760"/>
                  </a:moveTo>
                  <a:lnTo>
                    <a:pt x="27721" y="27377"/>
                  </a:lnTo>
                  <a:lnTo>
                    <a:pt x="24590" y="29565"/>
                  </a:lnTo>
                  <a:lnTo>
                    <a:pt x="21490" y="27772"/>
                  </a:lnTo>
                  <a:lnTo>
                    <a:pt x="21490" y="23760"/>
                  </a:lnTo>
                  <a:close/>
                  <a:moveTo>
                    <a:pt x="8177" y="24702"/>
                  </a:moveTo>
                  <a:lnTo>
                    <a:pt x="14408" y="28289"/>
                  </a:lnTo>
                  <a:lnTo>
                    <a:pt x="11307" y="30508"/>
                  </a:lnTo>
                  <a:lnTo>
                    <a:pt x="8177" y="28684"/>
                  </a:lnTo>
                  <a:lnTo>
                    <a:pt x="8177" y="24702"/>
                  </a:lnTo>
                  <a:close/>
                  <a:moveTo>
                    <a:pt x="34834" y="22848"/>
                  </a:moveTo>
                  <a:lnTo>
                    <a:pt x="41217" y="26556"/>
                  </a:lnTo>
                  <a:lnTo>
                    <a:pt x="41217" y="30538"/>
                  </a:lnTo>
                  <a:lnTo>
                    <a:pt x="34834" y="26860"/>
                  </a:lnTo>
                  <a:lnTo>
                    <a:pt x="34834" y="22848"/>
                  </a:lnTo>
                  <a:close/>
                  <a:moveTo>
                    <a:pt x="28177" y="23304"/>
                  </a:moveTo>
                  <a:lnTo>
                    <a:pt x="34560" y="27012"/>
                  </a:lnTo>
                  <a:lnTo>
                    <a:pt x="34560" y="30994"/>
                  </a:lnTo>
                  <a:lnTo>
                    <a:pt x="28147" y="27316"/>
                  </a:lnTo>
                  <a:lnTo>
                    <a:pt x="28177" y="23304"/>
                  </a:lnTo>
                  <a:close/>
                  <a:moveTo>
                    <a:pt x="27903" y="27711"/>
                  </a:moveTo>
                  <a:lnTo>
                    <a:pt x="27873" y="31450"/>
                  </a:lnTo>
                  <a:lnTo>
                    <a:pt x="24955" y="29778"/>
                  </a:lnTo>
                  <a:lnTo>
                    <a:pt x="27903" y="27711"/>
                  </a:lnTo>
                  <a:close/>
                  <a:moveTo>
                    <a:pt x="21490" y="28076"/>
                  </a:moveTo>
                  <a:lnTo>
                    <a:pt x="24378" y="29748"/>
                  </a:lnTo>
                  <a:lnTo>
                    <a:pt x="21490" y="31784"/>
                  </a:lnTo>
                  <a:lnTo>
                    <a:pt x="21490" y="28076"/>
                  </a:lnTo>
                  <a:close/>
                  <a:moveTo>
                    <a:pt x="14833" y="24246"/>
                  </a:moveTo>
                  <a:lnTo>
                    <a:pt x="21247" y="27924"/>
                  </a:lnTo>
                  <a:lnTo>
                    <a:pt x="21216" y="31936"/>
                  </a:lnTo>
                  <a:lnTo>
                    <a:pt x="14833" y="28228"/>
                  </a:lnTo>
                  <a:lnTo>
                    <a:pt x="14833" y="24246"/>
                  </a:lnTo>
                  <a:close/>
                  <a:moveTo>
                    <a:pt x="34803" y="31450"/>
                  </a:moveTo>
                  <a:lnTo>
                    <a:pt x="35594" y="31906"/>
                  </a:lnTo>
                  <a:lnTo>
                    <a:pt x="34803" y="32119"/>
                  </a:lnTo>
                  <a:lnTo>
                    <a:pt x="34803" y="31450"/>
                  </a:lnTo>
                  <a:close/>
                  <a:moveTo>
                    <a:pt x="14560" y="28623"/>
                  </a:moveTo>
                  <a:lnTo>
                    <a:pt x="14560" y="32392"/>
                  </a:lnTo>
                  <a:lnTo>
                    <a:pt x="11642" y="30690"/>
                  </a:lnTo>
                  <a:lnTo>
                    <a:pt x="14560" y="28623"/>
                  </a:lnTo>
                  <a:close/>
                  <a:moveTo>
                    <a:pt x="8177" y="28988"/>
                  </a:moveTo>
                  <a:lnTo>
                    <a:pt x="11064" y="30660"/>
                  </a:lnTo>
                  <a:lnTo>
                    <a:pt x="8146" y="32757"/>
                  </a:lnTo>
                  <a:lnTo>
                    <a:pt x="8177" y="28988"/>
                  </a:lnTo>
                  <a:close/>
                  <a:moveTo>
                    <a:pt x="28147" y="27894"/>
                  </a:moveTo>
                  <a:lnTo>
                    <a:pt x="30639" y="33061"/>
                  </a:lnTo>
                  <a:lnTo>
                    <a:pt x="30639" y="33061"/>
                  </a:lnTo>
                  <a:lnTo>
                    <a:pt x="28147" y="31602"/>
                  </a:lnTo>
                  <a:lnTo>
                    <a:pt x="28147" y="27894"/>
                  </a:lnTo>
                  <a:close/>
                  <a:moveTo>
                    <a:pt x="28299" y="27681"/>
                  </a:moveTo>
                  <a:lnTo>
                    <a:pt x="34560" y="31298"/>
                  </a:lnTo>
                  <a:lnTo>
                    <a:pt x="34560" y="32210"/>
                  </a:lnTo>
                  <a:lnTo>
                    <a:pt x="30943" y="33152"/>
                  </a:lnTo>
                  <a:lnTo>
                    <a:pt x="28299" y="27681"/>
                  </a:lnTo>
                  <a:close/>
                  <a:moveTo>
                    <a:pt x="15107" y="28684"/>
                  </a:moveTo>
                  <a:lnTo>
                    <a:pt x="21034" y="32119"/>
                  </a:lnTo>
                  <a:lnTo>
                    <a:pt x="18633" y="33790"/>
                  </a:lnTo>
                  <a:lnTo>
                    <a:pt x="15107" y="28684"/>
                  </a:lnTo>
                  <a:close/>
                  <a:moveTo>
                    <a:pt x="38420" y="31541"/>
                  </a:moveTo>
                  <a:lnTo>
                    <a:pt x="39940" y="34125"/>
                  </a:lnTo>
                  <a:lnTo>
                    <a:pt x="36414" y="32088"/>
                  </a:lnTo>
                  <a:lnTo>
                    <a:pt x="38420" y="31541"/>
                  </a:lnTo>
                  <a:close/>
                  <a:moveTo>
                    <a:pt x="41490" y="26678"/>
                  </a:moveTo>
                  <a:lnTo>
                    <a:pt x="47873" y="30386"/>
                  </a:lnTo>
                  <a:lnTo>
                    <a:pt x="47873" y="34368"/>
                  </a:lnTo>
                  <a:lnTo>
                    <a:pt x="41490" y="30690"/>
                  </a:lnTo>
                  <a:lnTo>
                    <a:pt x="41490" y="26678"/>
                  </a:lnTo>
                  <a:close/>
                  <a:moveTo>
                    <a:pt x="34834" y="27164"/>
                  </a:moveTo>
                  <a:lnTo>
                    <a:pt x="41217" y="30842"/>
                  </a:lnTo>
                  <a:lnTo>
                    <a:pt x="41217" y="34824"/>
                  </a:lnTo>
                  <a:lnTo>
                    <a:pt x="40335" y="34337"/>
                  </a:lnTo>
                  <a:lnTo>
                    <a:pt x="38542" y="31268"/>
                  </a:lnTo>
                  <a:cubicBezTo>
                    <a:pt x="38512" y="31237"/>
                    <a:pt x="38481" y="31207"/>
                    <a:pt x="38451" y="31176"/>
                  </a:cubicBezTo>
                  <a:lnTo>
                    <a:pt x="38360" y="31176"/>
                  </a:lnTo>
                  <a:lnTo>
                    <a:pt x="35958" y="31815"/>
                  </a:lnTo>
                  <a:lnTo>
                    <a:pt x="34803" y="31146"/>
                  </a:lnTo>
                  <a:lnTo>
                    <a:pt x="34834" y="27164"/>
                  </a:lnTo>
                  <a:close/>
                  <a:moveTo>
                    <a:pt x="34530" y="32575"/>
                  </a:moveTo>
                  <a:lnTo>
                    <a:pt x="34530" y="35310"/>
                  </a:lnTo>
                  <a:lnTo>
                    <a:pt x="31308" y="33426"/>
                  </a:lnTo>
                  <a:lnTo>
                    <a:pt x="34530" y="32575"/>
                  </a:lnTo>
                  <a:close/>
                  <a:moveTo>
                    <a:pt x="24742" y="29930"/>
                  </a:moveTo>
                  <a:lnTo>
                    <a:pt x="27903" y="31754"/>
                  </a:lnTo>
                  <a:lnTo>
                    <a:pt x="27873" y="35766"/>
                  </a:lnTo>
                  <a:lnTo>
                    <a:pt x="21612" y="32149"/>
                  </a:lnTo>
                  <a:lnTo>
                    <a:pt x="24742" y="29930"/>
                  </a:lnTo>
                  <a:close/>
                  <a:moveTo>
                    <a:pt x="40609" y="34793"/>
                  </a:moveTo>
                  <a:lnTo>
                    <a:pt x="41217" y="35158"/>
                  </a:lnTo>
                  <a:lnTo>
                    <a:pt x="41217" y="35827"/>
                  </a:lnTo>
                  <a:lnTo>
                    <a:pt x="40609" y="34793"/>
                  </a:lnTo>
                  <a:close/>
                  <a:moveTo>
                    <a:pt x="14833" y="28684"/>
                  </a:moveTo>
                  <a:lnTo>
                    <a:pt x="18572" y="34064"/>
                  </a:lnTo>
                  <a:lnTo>
                    <a:pt x="18633" y="34155"/>
                  </a:lnTo>
                  <a:cubicBezTo>
                    <a:pt x="18663" y="34170"/>
                    <a:pt x="18686" y="34178"/>
                    <a:pt x="18705" y="34178"/>
                  </a:cubicBezTo>
                  <a:cubicBezTo>
                    <a:pt x="18724" y="34178"/>
                    <a:pt x="18739" y="34170"/>
                    <a:pt x="18754" y="34155"/>
                  </a:cubicBezTo>
                  <a:lnTo>
                    <a:pt x="21216" y="32423"/>
                  </a:lnTo>
                  <a:lnTo>
                    <a:pt x="21216" y="36222"/>
                  </a:lnTo>
                  <a:lnTo>
                    <a:pt x="18390" y="34611"/>
                  </a:lnTo>
                  <a:lnTo>
                    <a:pt x="14803" y="32544"/>
                  </a:lnTo>
                  <a:lnTo>
                    <a:pt x="14833" y="28684"/>
                  </a:lnTo>
                  <a:close/>
                  <a:moveTo>
                    <a:pt x="11429" y="30872"/>
                  </a:moveTo>
                  <a:lnTo>
                    <a:pt x="14560" y="32666"/>
                  </a:lnTo>
                  <a:lnTo>
                    <a:pt x="14560" y="36678"/>
                  </a:lnTo>
                  <a:lnTo>
                    <a:pt x="8329" y="33091"/>
                  </a:lnTo>
                  <a:lnTo>
                    <a:pt x="11429" y="30872"/>
                  </a:lnTo>
                  <a:close/>
                  <a:moveTo>
                    <a:pt x="36050" y="32179"/>
                  </a:moveTo>
                  <a:lnTo>
                    <a:pt x="40214" y="34581"/>
                  </a:lnTo>
                  <a:lnTo>
                    <a:pt x="41217" y="36252"/>
                  </a:lnTo>
                  <a:lnTo>
                    <a:pt x="41217" y="37590"/>
                  </a:lnTo>
                  <a:lnTo>
                    <a:pt x="36657" y="35037"/>
                  </a:lnTo>
                  <a:cubicBezTo>
                    <a:pt x="36627" y="35021"/>
                    <a:pt x="36597" y="35014"/>
                    <a:pt x="36566" y="35014"/>
                  </a:cubicBezTo>
                  <a:cubicBezTo>
                    <a:pt x="36536" y="35014"/>
                    <a:pt x="36505" y="35021"/>
                    <a:pt x="36475" y="35037"/>
                  </a:cubicBezTo>
                  <a:lnTo>
                    <a:pt x="34803" y="35857"/>
                  </a:lnTo>
                  <a:lnTo>
                    <a:pt x="34803" y="35766"/>
                  </a:lnTo>
                  <a:lnTo>
                    <a:pt x="34803" y="35462"/>
                  </a:lnTo>
                  <a:lnTo>
                    <a:pt x="34803" y="32514"/>
                  </a:lnTo>
                  <a:lnTo>
                    <a:pt x="36050" y="32179"/>
                  </a:lnTo>
                  <a:close/>
                  <a:moveTo>
                    <a:pt x="28147" y="31906"/>
                  </a:moveTo>
                  <a:lnTo>
                    <a:pt x="34530" y="35614"/>
                  </a:lnTo>
                  <a:lnTo>
                    <a:pt x="34530" y="36009"/>
                  </a:lnTo>
                  <a:lnTo>
                    <a:pt x="31156" y="37681"/>
                  </a:lnTo>
                  <a:lnTo>
                    <a:pt x="28147" y="35918"/>
                  </a:lnTo>
                  <a:lnTo>
                    <a:pt x="28147" y="31906"/>
                  </a:lnTo>
                  <a:close/>
                  <a:moveTo>
                    <a:pt x="41460" y="36678"/>
                  </a:moveTo>
                  <a:lnTo>
                    <a:pt x="42402" y="38258"/>
                  </a:lnTo>
                  <a:lnTo>
                    <a:pt x="42402" y="38258"/>
                  </a:lnTo>
                  <a:lnTo>
                    <a:pt x="41460" y="37742"/>
                  </a:lnTo>
                  <a:lnTo>
                    <a:pt x="41460" y="36678"/>
                  </a:lnTo>
                  <a:close/>
                  <a:moveTo>
                    <a:pt x="41490" y="30994"/>
                  </a:moveTo>
                  <a:lnTo>
                    <a:pt x="47873" y="34672"/>
                  </a:lnTo>
                  <a:lnTo>
                    <a:pt x="47873" y="38684"/>
                  </a:lnTo>
                  <a:lnTo>
                    <a:pt x="41460" y="35006"/>
                  </a:lnTo>
                  <a:lnTo>
                    <a:pt x="41490" y="30994"/>
                  </a:lnTo>
                  <a:close/>
                  <a:moveTo>
                    <a:pt x="21490" y="32362"/>
                  </a:moveTo>
                  <a:lnTo>
                    <a:pt x="27873" y="36070"/>
                  </a:lnTo>
                  <a:lnTo>
                    <a:pt x="27873" y="40052"/>
                  </a:lnTo>
                  <a:lnTo>
                    <a:pt x="21460" y="36374"/>
                  </a:lnTo>
                  <a:lnTo>
                    <a:pt x="21490" y="32362"/>
                  </a:lnTo>
                  <a:close/>
                  <a:moveTo>
                    <a:pt x="14833" y="32848"/>
                  </a:moveTo>
                  <a:lnTo>
                    <a:pt x="21216" y="36526"/>
                  </a:lnTo>
                  <a:lnTo>
                    <a:pt x="21186" y="40538"/>
                  </a:lnTo>
                  <a:lnTo>
                    <a:pt x="14803" y="36830"/>
                  </a:lnTo>
                  <a:lnTo>
                    <a:pt x="14833" y="32848"/>
                  </a:lnTo>
                  <a:close/>
                  <a:moveTo>
                    <a:pt x="41460" y="35310"/>
                  </a:moveTo>
                  <a:lnTo>
                    <a:pt x="47873" y="38988"/>
                  </a:lnTo>
                  <a:lnTo>
                    <a:pt x="47843" y="41359"/>
                  </a:lnTo>
                  <a:lnTo>
                    <a:pt x="42767" y="38471"/>
                  </a:lnTo>
                  <a:lnTo>
                    <a:pt x="41460" y="36283"/>
                  </a:lnTo>
                  <a:lnTo>
                    <a:pt x="41460" y="35310"/>
                  </a:lnTo>
                  <a:close/>
                  <a:moveTo>
                    <a:pt x="28147" y="36222"/>
                  </a:moveTo>
                  <a:lnTo>
                    <a:pt x="30882" y="37803"/>
                  </a:lnTo>
                  <a:lnTo>
                    <a:pt x="30487" y="38015"/>
                  </a:lnTo>
                  <a:lnTo>
                    <a:pt x="30457" y="38015"/>
                  </a:lnTo>
                  <a:lnTo>
                    <a:pt x="30396" y="38076"/>
                  </a:lnTo>
                  <a:lnTo>
                    <a:pt x="30396" y="38107"/>
                  </a:lnTo>
                  <a:lnTo>
                    <a:pt x="30366" y="38167"/>
                  </a:lnTo>
                  <a:lnTo>
                    <a:pt x="30366" y="41511"/>
                  </a:lnTo>
                  <a:lnTo>
                    <a:pt x="28116" y="40204"/>
                  </a:lnTo>
                  <a:lnTo>
                    <a:pt x="28116" y="40204"/>
                  </a:lnTo>
                  <a:lnTo>
                    <a:pt x="28147" y="36222"/>
                  </a:lnTo>
                  <a:close/>
                  <a:moveTo>
                    <a:pt x="21460" y="36678"/>
                  </a:moveTo>
                  <a:lnTo>
                    <a:pt x="27873" y="40356"/>
                  </a:lnTo>
                  <a:lnTo>
                    <a:pt x="27843" y="44368"/>
                  </a:lnTo>
                  <a:lnTo>
                    <a:pt x="21460" y="40660"/>
                  </a:lnTo>
                  <a:lnTo>
                    <a:pt x="21460" y="36678"/>
                  </a:lnTo>
                  <a:close/>
                  <a:moveTo>
                    <a:pt x="28116" y="44672"/>
                  </a:moveTo>
                  <a:lnTo>
                    <a:pt x="28116" y="44702"/>
                  </a:lnTo>
                  <a:lnTo>
                    <a:pt x="28086" y="44733"/>
                  </a:lnTo>
                  <a:lnTo>
                    <a:pt x="28086" y="44733"/>
                  </a:lnTo>
                  <a:lnTo>
                    <a:pt x="28116" y="44672"/>
                  </a:lnTo>
                  <a:close/>
                  <a:moveTo>
                    <a:pt x="28116" y="40508"/>
                  </a:moveTo>
                  <a:lnTo>
                    <a:pt x="30366" y="41815"/>
                  </a:lnTo>
                  <a:lnTo>
                    <a:pt x="30366" y="45827"/>
                  </a:lnTo>
                  <a:lnTo>
                    <a:pt x="28116" y="44520"/>
                  </a:lnTo>
                  <a:lnTo>
                    <a:pt x="28116" y="40508"/>
                  </a:lnTo>
                  <a:close/>
                  <a:moveTo>
                    <a:pt x="36566" y="35401"/>
                  </a:moveTo>
                  <a:lnTo>
                    <a:pt x="59576" y="48411"/>
                  </a:lnTo>
                  <a:lnTo>
                    <a:pt x="53709" y="51450"/>
                  </a:lnTo>
                  <a:lnTo>
                    <a:pt x="43466" y="45462"/>
                  </a:lnTo>
                  <a:lnTo>
                    <a:pt x="37387" y="41936"/>
                  </a:lnTo>
                  <a:lnTo>
                    <a:pt x="37326" y="41906"/>
                  </a:lnTo>
                  <a:lnTo>
                    <a:pt x="30943" y="38198"/>
                  </a:lnTo>
                  <a:lnTo>
                    <a:pt x="36566" y="35401"/>
                  </a:lnTo>
                  <a:close/>
                  <a:moveTo>
                    <a:pt x="59789" y="48715"/>
                  </a:moveTo>
                  <a:lnTo>
                    <a:pt x="59789" y="50052"/>
                  </a:lnTo>
                  <a:lnTo>
                    <a:pt x="53892" y="53122"/>
                  </a:lnTo>
                  <a:lnTo>
                    <a:pt x="53892" y="51785"/>
                  </a:lnTo>
                  <a:lnTo>
                    <a:pt x="59789" y="48715"/>
                  </a:lnTo>
                  <a:close/>
                  <a:moveTo>
                    <a:pt x="30730" y="38502"/>
                  </a:moveTo>
                  <a:lnTo>
                    <a:pt x="37083" y="42210"/>
                  </a:lnTo>
                  <a:lnTo>
                    <a:pt x="37144" y="42240"/>
                  </a:lnTo>
                  <a:lnTo>
                    <a:pt x="37235" y="42301"/>
                  </a:lnTo>
                  <a:lnTo>
                    <a:pt x="37235" y="55341"/>
                  </a:lnTo>
                  <a:lnTo>
                    <a:pt x="30730" y="51572"/>
                  </a:lnTo>
                  <a:lnTo>
                    <a:pt x="30730" y="38502"/>
                  </a:lnTo>
                  <a:close/>
                  <a:moveTo>
                    <a:pt x="59789" y="50478"/>
                  </a:moveTo>
                  <a:lnTo>
                    <a:pt x="59789" y="52362"/>
                  </a:lnTo>
                  <a:lnTo>
                    <a:pt x="53892" y="55402"/>
                  </a:lnTo>
                  <a:lnTo>
                    <a:pt x="53892" y="53547"/>
                  </a:lnTo>
                  <a:lnTo>
                    <a:pt x="59789" y="50478"/>
                  </a:lnTo>
                  <a:close/>
                  <a:moveTo>
                    <a:pt x="59789" y="52788"/>
                  </a:moveTo>
                  <a:lnTo>
                    <a:pt x="59789" y="54429"/>
                  </a:lnTo>
                  <a:lnTo>
                    <a:pt x="53892" y="57499"/>
                  </a:lnTo>
                  <a:lnTo>
                    <a:pt x="53892" y="55827"/>
                  </a:lnTo>
                  <a:lnTo>
                    <a:pt x="59789" y="52788"/>
                  </a:lnTo>
                  <a:close/>
                  <a:moveTo>
                    <a:pt x="59789" y="54854"/>
                  </a:moveTo>
                  <a:lnTo>
                    <a:pt x="59789" y="56709"/>
                  </a:lnTo>
                  <a:lnTo>
                    <a:pt x="53892" y="59748"/>
                  </a:lnTo>
                  <a:lnTo>
                    <a:pt x="53892" y="57924"/>
                  </a:lnTo>
                  <a:lnTo>
                    <a:pt x="59789" y="54854"/>
                  </a:lnTo>
                  <a:close/>
                  <a:moveTo>
                    <a:pt x="59789" y="57134"/>
                  </a:moveTo>
                  <a:lnTo>
                    <a:pt x="59789" y="58776"/>
                  </a:lnTo>
                  <a:lnTo>
                    <a:pt x="53892" y="61815"/>
                  </a:lnTo>
                  <a:lnTo>
                    <a:pt x="53892" y="60174"/>
                  </a:lnTo>
                  <a:lnTo>
                    <a:pt x="59789" y="57134"/>
                  </a:lnTo>
                  <a:close/>
                  <a:moveTo>
                    <a:pt x="59789" y="59201"/>
                  </a:moveTo>
                  <a:lnTo>
                    <a:pt x="59789" y="60964"/>
                  </a:lnTo>
                  <a:lnTo>
                    <a:pt x="53892" y="64034"/>
                  </a:lnTo>
                  <a:lnTo>
                    <a:pt x="53892" y="62241"/>
                  </a:lnTo>
                  <a:lnTo>
                    <a:pt x="59789" y="59201"/>
                  </a:lnTo>
                  <a:close/>
                  <a:moveTo>
                    <a:pt x="43375" y="45857"/>
                  </a:moveTo>
                  <a:lnTo>
                    <a:pt x="53497" y="51785"/>
                  </a:lnTo>
                  <a:lnTo>
                    <a:pt x="53497" y="64824"/>
                  </a:lnTo>
                  <a:lnTo>
                    <a:pt x="43375" y="58927"/>
                  </a:lnTo>
                  <a:lnTo>
                    <a:pt x="43375" y="45857"/>
                  </a:lnTo>
                  <a:close/>
                  <a:moveTo>
                    <a:pt x="59789" y="61420"/>
                  </a:moveTo>
                  <a:lnTo>
                    <a:pt x="59789" y="61785"/>
                  </a:lnTo>
                  <a:lnTo>
                    <a:pt x="53892" y="64855"/>
                  </a:lnTo>
                  <a:lnTo>
                    <a:pt x="53892" y="64459"/>
                  </a:lnTo>
                  <a:lnTo>
                    <a:pt x="59789" y="61420"/>
                  </a:lnTo>
                  <a:close/>
                  <a:moveTo>
                    <a:pt x="2847" y="1"/>
                  </a:moveTo>
                  <a:cubicBezTo>
                    <a:pt x="2424" y="1"/>
                    <a:pt x="2031" y="93"/>
                    <a:pt x="1672" y="294"/>
                  </a:cubicBezTo>
                  <a:cubicBezTo>
                    <a:pt x="365" y="994"/>
                    <a:pt x="0" y="2665"/>
                    <a:pt x="91" y="4732"/>
                  </a:cubicBezTo>
                  <a:cubicBezTo>
                    <a:pt x="152" y="5796"/>
                    <a:pt x="487" y="6951"/>
                    <a:pt x="912" y="8106"/>
                  </a:cubicBezTo>
                  <a:cubicBezTo>
                    <a:pt x="1216" y="8957"/>
                    <a:pt x="1550" y="9778"/>
                    <a:pt x="1946" y="10599"/>
                  </a:cubicBezTo>
                  <a:cubicBezTo>
                    <a:pt x="1915" y="10659"/>
                    <a:pt x="1915" y="10690"/>
                    <a:pt x="1915" y="10720"/>
                  </a:cubicBezTo>
                  <a:cubicBezTo>
                    <a:pt x="1915" y="10781"/>
                    <a:pt x="1915" y="10811"/>
                    <a:pt x="1915" y="10842"/>
                  </a:cubicBezTo>
                  <a:cubicBezTo>
                    <a:pt x="1915" y="11054"/>
                    <a:pt x="1976" y="11328"/>
                    <a:pt x="2128" y="11571"/>
                  </a:cubicBezTo>
                  <a:cubicBezTo>
                    <a:pt x="2250" y="11784"/>
                    <a:pt x="2401" y="11966"/>
                    <a:pt x="2553" y="12058"/>
                  </a:cubicBezTo>
                  <a:cubicBezTo>
                    <a:pt x="2584" y="12088"/>
                    <a:pt x="2614" y="12118"/>
                    <a:pt x="2705" y="12149"/>
                  </a:cubicBezTo>
                  <a:cubicBezTo>
                    <a:pt x="3040" y="12787"/>
                    <a:pt x="3374" y="13456"/>
                    <a:pt x="3739" y="14094"/>
                  </a:cubicBezTo>
                  <a:cubicBezTo>
                    <a:pt x="5046" y="16404"/>
                    <a:pt x="6444" y="18623"/>
                    <a:pt x="7934" y="20811"/>
                  </a:cubicBezTo>
                  <a:lnTo>
                    <a:pt x="7903" y="24398"/>
                  </a:lnTo>
                  <a:lnTo>
                    <a:pt x="7903" y="28684"/>
                  </a:lnTo>
                  <a:lnTo>
                    <a:pt x="7873" y="32970"/>
                  </a:lnTo>
                  <a:cubicBezTo>
                    <a:pt x="7873" y="33000"/>
                    <a:pt x="7903" y="33061"/>
                    <a:pt x="7903" y="33091"/>
                  </a:cubicBezTo>
                  <a:lnTo>
                    <a:pt x="7934" y="33152"/>
                  </a:lnTo>
                  <a:cubicBezTo>
                    <a:pt x="7964" y="33182"/>
                    <a:pt x="7994" y="33213"/>
                    <a:pt x="8025" y="33213"/>
                  </a:cubicBezTo>
                  <a:lnTo>
                    <a:pt x="14681" y="37043"/>
                  </a:lnTo>
                  <a:lnTo>
                    <a:pt x="14712" y="37073"/>
                  </a:lnTo>
                  <a:lnTo>
                    <a:pt x="21308" y="40903"/>
                  </a:lnTo>
                  <a:lnTo>
                    <a:pt x="21338" y="40903"/>
                  </a:lnTo>
                  <a:lnTo>
                    <a:pt x="27964" y="44733"/>
                  </a:lnTo>
                  <a:lnTo>
                    <a:pt x="27995" y="44763"/>
                  </a:lnTo>
                  <a:lnTo>
                    <a:pt x="30366" y="46101"/>
                  </a:lnTo>
                  <a:lnTo>
                    <a:pt x="30366" y="51663"/>
                  </a:lnTo>
                  <a:cubicBezTo>
                    <a:pt x="30366" y="51724"/>
                    <a:pt x="30396" y="51785"/>
                    <a:pt x="30457" y="51815"/>
                  </a:cubicBezTo>
                  <a:lnTo>
                    <a:pt x="53588" y="65311"/>
                  </a:lnTo>
                  <a:lnTo>
                    <a:pt x="53679" y="65341"/>
                  </a:lnTo>
                  <a:lnTo>
                    <a:pt x="53770" y="65311"/>
                  </a:lnTo>
                  <a:lnTo>
                    <a:pt x="60032" y="62058"/>
                  </a:lnTo>
                  <a:cubicBezTo>
                    <a:pt x="60123" y="62028"/>
                    <a:pt x="60153" y="61937"/>
                    <a:pt x="60153" y="61876"/>
                  </a:cubicBezTo>
                  <a:lnTo>
                    <a:pt x="60153" y="48411"/>
                  </a:lnTo>
                  <a:cubicBezTo>
                    <a:pt x="60153" y="48380"/>
                    <a:pt x="60153" y="48319"/>
                    <a:pt x="60123" y="48289"/>
                  </a:cubicBezTo>
                  <a:lnTo>
                    <a:pt x="60093" y="48259"/>
                  </a:lnTo>
                  <a:lnTo>
                    <a:pt x="60062" y="48259"/>
                  </a:lnTo>
                  <a:lnTo>
                    <a:pt x="48117" y="41511"/>
                  </a:lnTo>
                  <a:lnTo>
                    <a:pt x="48117" y="38988"/>
                  </a:lnTo>
                  <a:lnTo>
                    <a:pt x="48147" y="34702"/>
                  </a:lnTo>
                  <a:lnTo>
                    <a:pt x="48147" y="30386"/>
                  </a:lnTo>
                  <a:cubicBezTo>
                    <a:pt x="48147" y="30356"/>
                    <a:pt x="48117" y="30295"/>
                    <a:pt x="48117" y="30264"/>
                  </a:cubicBezTo>
                  <a:cubicBezTo>
                    <a:pt x="48086" y="30234"/>
                    <a:pt x="48056" y="30173"/>
                    <a:pt x="47995" y="30173"/>
                  </a:cubicBezTo>
                  <a:lnTo>
                    <a:pt x="41369" y="26313"/>
                  </a:lnTo>
                  <a:lnTo>
                    <a:pt x="34712" y="22483"/>
                  </a:lnTo>
                  <a:lnTo>
                    <a:pt x="28055" y="18653"/>
                  </a:lnTo>
                  <a:lnTo>
                    <a:pt x="28025" y="18623"/>
                  </a:lnTo>
                  <a:lnTo>
                    <a:pt x="21399" y="14793"/>
                  </a:lnTo>
                  <a:lnTo>
                    <a:pt x="21368" y="14793"/>
                  </a:lnTo>
                  <a:lnTo>
                    <a:pt x="20517" y="14307"/>
                  </a:lnTo>
                  <a:cubicBezTo>
                    <a:pt x="20274" y="13061"/>
                    <a:pt x="19757" y="11784"/>
                    <a:pt x="18998" y="10477"/>
                  </a:cubicBezTo>
                  <a:cubicBezTo>
                    <a:pt x="17903" y="8653"/>
                    <a:pt x="16475" y="7194"/>
                    <a:pt x="15046" y="6374"/>
                  </a:cubicBezTo>
                  <a:cubicBezTo>
                    <a:pt x="14175" y="5885"/>
                    <a:pt x="13303" y="5604"/>
                    <a:pt x="12505" y="5604"/>
                  </a:cubicBezTo>
                  <a:cubicBezTo>
                    <a:pt x="12161" y="5604"/>
                    <a:pt x="11831" y="5656"/>
                    <a:pt x="11520" y="5766"/>
                  </a:cubicBezTo>
                  <a:cubicBezTo>
                    <a:pt x="11125" y="5887"/>
                    <a:pt x="10791" y="6130"/>
                    <a:pt x="10396" y="6343"/>
                  </a:cubicBezTo>
                  <a:cubicBezTo>
                    <a:pt x="9879" y="5188"/>
                    <a:pt x="9210" y="4155"/>
                    <a:pt x="8389" y="3212"/>
                  </a:cubicBezTo>
                  <a:cubicBezTo>
                    <a:pt x="7569" y="2209"/>
                    <a:pt x="6687" y="1480"/>
                    <a:pt x="5775" y="963"/>
                  </a:cubicBezTo>
                  <a:cubicBezTo>
                    <a:pt x="5319" y="690"/>
                    <a:pt x="4833" y="477"/>
                    <a:pt x="4377" y="325"/>
                  </a:cubicBezTo>
                  <a:cubicBezTo>
                    <a:pt x="3832" y="116"/>
                    <a:pt x="3320" y="1"/>
                    <a:pt x="2847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594067" y="2656586"/>
              <a:ext cx="740789" cy="416159"/>
            </a:xfrm>
            <a:custGeom>
              <a:avLst/>
              <a:gdLst/>
              <a:ahLst/>
              <a:cxnLst/>
              <a:rect l="l" t="t" r="r" b="b"/>
              <a:pathLst>
                <a:path w="24499" h="13763" extrusionOk="0">
                  <a:moveTo>
                    <a:pt x="3617" y="419"/>
                  </a:moveTo>
                  <a:lnTo>
                    <a:pt x="23891" y="11665"/>
                  </a:lnTo>
                  <a:lnTo>
                    <a:pt x="20821" y="13367"/>
                  </a:lnTo>
                  <a:lnTo>
                    <a:pt x="608" y="1969"/>
                  </a:lnTo>
                  <a:lnTo>
                    <a:pt x="3617" y="419"/>
                  </a:lnTo>
                  <a:close/>
                  <a:moveTo>
                    <a:pt x="3617" y="1"/>
                  </a:moveTo>
                  <a:cubicBezTo>
                    <a:pt x="3587" y="1"/>
                    <a:pt x="3556" y="9"/>
                    <a:pt x="3526" y="24"/>
                  </a:cubicBezTo>
                  <a:lnTo>
                    <a:pt x="91" y="1787"/>
                  </a:lnTo>
                  <a:cubicBezTo>
                    <a:pt x="30" y="1817"/>
                    <a:pt x="0" y="1878"/>
                    <a:pt x="0" y="1939"/>
                  </a:cubicBezTo>
                  <a:cubicBezTo>
                    <a:pt x="0" y="1999"/>
                    <a:pt x="30" y="2091"/>
                    <a:pt x="91" y="2121"/>
                  </a:cubicBezTo>
                  <a:lnTo>
                    <a:pt x="20699" y="13732"/>
                  </a:lnTo>
                  <a:lnTo>
                    <a:pt x="20821" y="13763"/>
                  </a:lnTo>
                  <a:lnTo>
                    <a:pt x="20912" y="13732"/>
                  </a:lnTo>
                  <a:lnTo>
                    <a:pt x="24377" y="11817"/>
                  </a:lnTo>
                  <a:cubicBezTo>
                    <a:pt x="24438" y="11787"/>
                    <a:pt x="24499" y="11726"/>
                    <a:pt x="24499" y="11635"/>
                  </a:cubicBezTo>
                  <a:cubicBezTo>
                    <a:pt x="24499" y="11574"/>
                    <a:pt x="24438" y="11513"/>
                    <a:pt x="24377" y="11483"/>
                  </a:cubicBezTo>
                  <a:lnTo>
                    <a:pt x="3708" y="24"/>
                  </a:lnTo>
                  <a:cubicBezTo>
                    <a:pt x="3678" y="9"/>
                    <a:pt x="3647" y="1"/>
                    <a:pt x="3617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55452" y="2774243"/>
              <a:ext cx="143416" cy="174440"/>
            </a:xfrm>
            <a:custGeom>
              <a:avLst/>
              <a:gdLst/>
              <a:ahLst/>
              <a:cxnLst/>
              <a:rect l="l" t="t" r="r" b="b"/>
              <a:pathLst>
                <a:path w="4743" h="5769" extrusionOk="0">
                  <a:moveTo>
                    <a:pt x="365" y="510"/>
                  </a:moveTo>
                  <a:lnTo>
                    <a:pt x="4347" y="2789"/>
                  </a:lnTo>
                  <a:lnTo>
                    <a:pt x="4347" y="5221"/>
                  </a:lnTo>
                  <a:lnTo>
                    <a:pt x="365" y="2881"/>
                  </a:lnTo>
                  <a:lnTo>
                    <a:pt x="365" y="510"/>
                  </a:lnTo>
                  <a:close/>
                  <a:moveTo>
                    <a:pt x="183" y="1"/>
                  </a:moveTo>
                  <a:cubicBezTo>
                    <a:pt x="152" y="1"/>
                    <a:pt x="122" y="8"/>
                    <a:pt x="92" y="23"/>
                  </a:cubicBezTo>
                  <a:cubicBezTo>
                    <a:pt x="31" y="54"/>
                    <a:pt x="0" y="115"/>
                    <a:pt x="0" y="175"/>
                  </a:cubicBezTo>
                  <a:lnTo>
                    <a:pt x="0" y="3002"/>
                  </a:lnTo>
                  <a:cubicBezTo>
                    <a:pt x="0" y="3063"/>
                    <a:pt x="31" y="3124"/>
                    <a:pt x="92" y="3154"/>
                  </a:cubicBezTo>
                  <a:lnTo>
                    <a:pt x="4438" y="5738"/>
                  </a:lnTo>
                  <a:lnTo>
                    <a:pt x="4529" y="5768"/>
                  </a:lnTo>
                  <a:lnTo>
                    <a:pt x="4651" y="5738"/>
                  </a:lnTo>
                  <a:cubicBezTo>
                    <a:pt x="4712" y="5707"/>
                    <a:pt x="4742" y="5647"/>
                    <a:pt x="4742" y="5555"/>
                  </a:cubicBezTo>
                  <a:lnTo>
                    <a:pt x="4742" y="2668"/>
                  </a:lnTo>
                  <a:cubicBezTo>
                    <a:pt x="4742" y="2607"/>
                    <a:pt x="4681" y="2546"/>
                    <a:pt x="4651" y="2516"/>
                  </a:cubicBezTo>
                  <a:lnTo>
                    <a:pt x="274" y="23"/>
                  </a:lnTo>
                  <a:cubicBezTo>
                    <a:pt x="244" y="8"/>
                    <a:pt x="213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7548104" y="2903845"/>
              <a:ext cx="143386" cy="264487"/>
            </a:xfrm>
            <a:custGeom>
              <a:avLst/>
              <a:gdLst/>
              <a:ahLst/>
              <a:cxnLst/>
              <a:rect l="l" t="t" r="r" b="b"/>
              <a:pathLst>
                <a:path w="4742" h="8747" extrusionOk="0">
                  <a:moveTo>
                    <a:pt x="395" y="540"/>
                  </a:moveTo>
                  <a:lnTo>
                    <a:pt x="4377" y="2820"/>
                  </a:lnTo>
                  <a:lnTo>
                    <a:pt x="4377" y="8200"/>
                  </a:lnTo>
                  <a:lnTo>
                    <a:pt x="395" y="5859"/>
                  </a:lnTo>
                  <a:lnTo>
                    <a:pt x="395" y="540"/>
                  </a:lnTo>
                  <a:close/>
                  <a:moveTo>
                    <a:pt x="198" y="0"/>
                  </a:moveTo>
                  <a:cubicBezTo>
                    <a:pt x="160" y="0"/>
                    <a:pt x="122" y="8"/>
                    <a:pt x="91" y="23"/>
                  </a:cubicBezTo>
                  <a:cubicBezTo>
                    <a:pt x="61" y="84"/>
                    <a:pt x="0" y="145"/>
                    <a:pt x="0" y="206"/>
                  </a:cubicBezTo>
                  <a:lnTo>
                    <a:pt x="0" y="5981"/>
                  </a:lnTo>
                  <a:cubicBezTo>
                    <a:pt x="0" y="6041"/>
                    <a:pt x="31" y="6102"/>
                    <a:pt x="91" y="6133"/>
                  </a:cubicBezTo>
                  <a:lnTo>
                    <a:pt x="4468" y="8716"/>
                  </a:lnTo>
                  <a:lnTo>
                    <a:pt x="4560" y="8747"/>
                  </a:lnTo>
                  <a:lnTo>
                    <a:pt x="4651" y="8716"/>
                  </a:lnTo>
                  <a:cubicBezTo>
                    <a:pt x="4712" y="8686"/>
                    <a:pt x="4742" y="8625"/>
                    <a:pt x="4742" y="8534"/>
                  </a:cubicBezTo>
                  <a:lnTo>
                    <a:pt x="4742" y="2698"/>
                  </a:lnTo>
                  <a:cubicBezTo>
                    <a:pt x="4742" y="2637"/>
                    <a:pt x="4712" y="2576"/>
                    <a:pt x="4651" y="2546"/>
                  </a:cubicBezTo>
                  <a:lnTo>
                    <a:pt x="304" y="23"/>
                  </a:ln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497548" y="1281675"/>
              <a:ext cx="607532" cy="758901"/>
            </a:xfrm>
            <a:custGeom>
              <a:avLst/>
              <a:gdLst/>
              <a:ahLst/>
              <a:cxnLst/>
              <a:rect l="l" t="t" r="r" b="b"/>
              <a:pathLst>
                <a:path w="20092" h="25098" extrusionOk="0">
                  <a:moveTo>
                    <a:pt x="1338" y="386"/>
                  </a:moveTo>
                  <a:cubicBezTo>
                    <a:pt x="1581" y="386"/>
                    <a:pt x="1855" y="477"/>
                    <a:pt x="2128" y="629"/>
                  </a:cubicBezTo>
                  <a:lnTo>
                    <a:pt x="17812" y="9565"/>
                  </a:lnTo>
                  <a:cubicBezTo>
                    <a:pt x="18876" y="10173"/>
                    <a:pt x="19727" y="11662"/>
                    <a:pt x="19727" y="12878"/>
                  </a:cubicBezTo>
                  <a:lnTo>
                    <a:pt x="19697" y="21176"/>
                  </a:lnTo>
                  <a:cubicBezTo>
                    <a:pt x="19697" y="21723"/>
                    <a:pt x="19514" y="22119"/>
                    <a:pt x="19210" y="22301"/>
                  </a:cubicBezTo>
                  <a:cubicBezTo>
                    <a:pt x="19082" y="22371"/>
                    <a:pt x="18940" y="22405"/>
                    <a:pt x="18786" y="22405"/>
                  </a:cubicBezTo>
                  <a:cubicBezTo>
                    <a:pt x="18540" y="22405"/>
                    <a:pt x="18264" y="22317"/>
                    <a:pt x="17964" y="22149"/>
                  </a:cubicBezTo>
                  <a:lnTo>
                    <a:pt x="11581" y="18562"/>
                  </a:lnTo>
                  <a:cubicBezTo>
                    <a:pt x="11543" y="18550"/>
                    <a:pt x="11511" y="18542"/>
                    <a:pt x="11481" y="18542"/>
                  </a:cubicBezTo>
                  <a:cubicBezTo>
                    <a:pt x="11440" y="18542"/>
                    <a:pt x="11404" y="18557"/>
                    <a:pt x="11368" y="18593"/>
                  </a:cubicBezTo>
                  <a:cubicBezTo>
                    <a:pt x="11308" y="18653"/>
                    <a:pt x="11277" y="18714"/>
                    <a:pt x="11308" y="18805"/>
                  </a:cubicBezTo>
                  <a:lnTo>
                    <a:pt x="13040" y="24094"/>
                  </a:lnTo>
                  <a:lnTo>
                    <a:pt x="5107" y="14854"/>
                  </a:lnTo>
                  <a:lnTo>
                    <a:pt x="5046" y="14793"/>
                  </a:lnTo>
                  <a:lnTo>
                    <a:pt x="2280" y="13213"/>
                  </a:lnTo>
                  <a:cubicBezTo>
                    <a:pt x="1247" y="12605"/>
                    <a:pt x="365" y="11115"/>
                    <a:pt x="396" y="9900"/>
                  </a:cubicBezTo>
                  <a:lnTo>
                    <a:pt x="396" y="1632"/>
                  </a:lnTo>
                  <a:cubicBezTo>
                    <a:pt x="396" y="1085"/>
                    <a:pt x="578" y="690"/>
                    <a:pt x="912" y="507"/>
                  </a:cubicBezTo>
                  <a:cubicBezTo>
                    <a:pt x="1034" y="416"/>
                    <a:pt x="1155" y="386"/>
                    <a:pt x="1338" y="386"/>
                  </a:cubicBezTo>
                  <a:close/>
                  <a:moveTo>
                    <a:pt x="1346" y="1"/>
                  </a:moveTo>
                  <a:cubicBezTo>
                    <a:pt x="1120" y="1"/>
                    <a:pt x="911" y="57"/>
                    <a:pt x="730" y="173"/>
                  </a:cubicBezTo>
                  <a:cubicBezTo>
                    <a:pt x="274" y="416"/>
                    <a:pt x="31" y="933"/>
                    <a:pt x="31" y="1602"/>
                  </a:cubicBezTo>
                  <a:lnTo>
                    <a:pt x="0" y="9900"/>
                  </a:lnTo>
                  <a:cubicBezTo>
                    <a:pt x="0" y="11237"/>
                    <a:pt x="943" y="12878"/>
                    <a:pt x="2098" y="13547"/>
                  </a:cubicBezTo>
                  <a:lnTo>
                    <a:pt x="4833" y="15128"/>
                  </a:lnTo>
                  <a:lnTo>
                    <a:pt x="13375" y="25037"/>
                  </a:lnTo>
                  <a:cubicBezTo>
                    <a:pt x="13405" y="25097"/>
                    <a:pt x="13466" y="25097"/>
                    <a:pt x="13526" y="25097"/>
                  </a:cubicBezTo>
                  <a:lnTo>
                    <a:pt x="13618" y="25097"/>
                  </a:lnTo>
                  <a:cubicBezTo>
                    <a:pt x="13709" y="25037"/>
                    <a:pt x="13739" y="24945"/>
                    <a:pt x="13709" y="24854"/>
                  </a:cubicBezTo>
                  <a:lnTo>
                    <a:pt x="11824" y="19140"/>
                  </a:lnTo>
                  <a:lnTo>
                    <a:pt x="17782" y="22483"/>
                  </a:lnTo>
                  <a:cubicBezTo>
                    <a:pt x="18131" y="22675"/>
                    <a:pt x="18470" y="22777"/>
                    <a:pt x="18776" y="22777"/>
                  </a:cubicBezTo>
                  <a:cubicBezTo>
                    <a:pt x="19003" y="22777"/>
                    <a:pt x="19212" y="22721"/>
                    <a:pt x="19393" y="22605"/>
                  </a:cubicBezTo>
                  <a:cubicBezTo>
                    <a:pt x="19818" y="22362"/>
                    <a:pt x="20092" y="21845"/>
                    <a:pt x="20092" y="21146"/>
                  </a:cubicBezTo>
                  <a:lnTo>
                    <a:pt x="20092" y="12878"/>
                  </a:lnTo>
                  <a:cubicBezTo>
                    <a:pt x="20092" y="11541"/>
                    <a:pt x="19180" y="9900"/>
                    <a:pt x="17995" y="9231"/>
                  </a:cubicBezTo>
                  <a:lnTo>
                    <a:pt x="2341" y="295"/>
                  </a:lnTo>
                  <a:cubicBezTo>
                    <a:pt x="1992" y="102"/>
                    <a:pt x="1652" y="1"/>
                    <a:pt x="1346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567399" y="1375686"/>
              <a:ext cx="438444" cy="253148"/>
            </a:xfrm>
            <a:custGeom>
              <a:avLst/>
              <a:gdLst/>
              <a:ahLst/>
              <a:cxnLst/>
              <a:rect l="l" t="t" r="r" b="b"/>
              <a:pathLst>
                <a:path w="14500" h="8372" extrusionOk="0">
                  <a:moveTo>
                    <a:pt x="232" y="1"/>
                  </a:moveTo>
                  <a:cubicBezTo>
                    <a:pt x="158" y="1"/>
                    <a:pt x="84" y="35"/>
                    <a:pt x="61" y="104"/>
                  </a:cubicBezTo>
                  <a:cubicBezTo>
                    <a:pt x="0" y="195"/>
                    <a:pt x="31" y="316"/>
                    <a:pt x="122" y="347"/>
                  </a:cubicBezTo>
                  <a:lnTo>
                    <a:pt x="14195" y="8371"/>
                  </a:lnTo>
                  <a:lnTo>
                    <a:pt x="14286" y="8371"/>
                  </a:lnTo>
                  <a:cubicBezTo>
                    <a:pt x="14347" y="8371"/>
                    <a:pt x="14408" y="8341"/>
                    <a:pt x="14438" y="8280"/>
                  </a:cubicBezTo>
                  <a:cubicBezTo>
                    <a:pt x="14499" y="8189"/>
                    <a:pt x="14469" y="8067"/>
                    <a:pt x="14378" y="8037"/>
                  </a:cubicBezTo>
                  <a:lnTo>
                    <a:pt x="304" y="12"/>
                  </a:lnTo>
                  <a:cubicBezTo>
                    <a:pt x="282" y="5"/>
                    <a:pt x="257" y="1"/>
                    <a:pt x="23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560958" y="1442181"/>
              <a:ext cx="438444" cy="253723"/>
            </a:xfrm>
            <a:custGeom>
              <a:avLst/>
              <a:gdLst/>
              <a:ahLst/>
              <a:cxnLst/>
              <a:rect l="l" t="t" r="r" b="b"/>
              <a:pathLst>
                <a:path w="14500" h="8391" extrusionOk="0">
                  <a:moveTo>
                    <a:pt x="231" y="1"/>
                  </a:moveTo>
                  <a:cubicBezTo>
                    <a:pt x="165" y="1"/>
                    <a:pt x="101" y="34"/>
                    <a:pt x="62" y="93"/>
                  </a:cubicBezTo>
                  <a:cubicBezTo>
                    <a:pt x="1" y="184"/>
                    <a:pt x="31" y="306"/>
                    <a:pt x="122" y="367"/>
                  </a:cubicBezTo>
                  <a:lnTo>
                    <a:pt x="14196" y="8361"/>
                  </a:lnTo>
                  <a:lnTo>
                    <a:pt x="14287" y="8391"/>
                  </a:lnTo>
                  <a:cubicBezTo>
                    <a:pt x="14347" y="8391"/>
                    <a:pt x="14408" y="8361"/>
                    <a:pt x="14439" y="8300"/>
                  </a:cubicBezTo>
                  <a:cubicBezTo>
                    <a:pt x="14499" y="8209"/>
                    <a:pt x="14469" y="8087"/>
                    <a:pt x="14378" y="8026"/>
                  </a:cubicBezTo>
                  <a:lnTo>
                    <a:pt x="335" y="32"/>
                  </a:lnTo>
                  <a:cubicBezTo>
                    <a:pt x="303" y="11"/>
                    <a:pt x="267" y="1"/>
                    <a:pt x="231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5564647" y="1520347"/>
              <a:ext cx="438444" cy="253693"/>
            </a:xfrm>
            <a:custGeom>
              <a:avLst/>
              <a:gdLst/>
              <a:ahLst/>
              <a:cxnLst/>
              <a:rect l="l" t="t" r="r" b="b"/>
              <a:pathLst>
                <a:path w="14500" h="8390" extrusionOk="0">
                  <a:moveTo>
                    <a:pt x="206" y="0"/>
                  </a:moveTo>
                  <a:cubicBezTo>
                    <a:pt x="139" y="0"/>
                    <a:pt x="71" y="41"/>
                    <a:pt x="31" y="122"/>
                  </a:cubicBezTo>
                  <a:cubicBezTo>
                    <a:pt x="0" y="213"/>
                    <a:pt x="31" y="304"/>
                    <a:pt x="122" y="365"/>
                  </a:cubicBezTo>
                  <a:lnTo>
                    <a:pt x="14165" y="8359"/>
                  </a:lnTo>
                  <a:lnTo>
                    <a:pt x="14256" y="8390"/>
                  </a:lnTo>
                  <a:cubicBezTo>
                    <a:pt x="14347" y="8390"/>
                    <a:pt x="14408" y="8359"/>
                    <a:pt x="14438" y="8298"/>
                  </a:cubicBezTo>
                  <a:cubicBezTo>
                    <a:pt x="14499" y="8207"/>
                    <a:pt x="14438" y="8086"/>
                    <a:pt x="14347" y="8025"/>
                  </a:cubicBezTo>
                  <a:lnTo>
                    <a:pt x="304" y="31"/>
                  </a:lnTo>
                  <a:cubicBezTo>
                    <a:pt x="274" y="11"/>
                    <a:pt x="240" y="0"/>
                    <a:pt x="20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58207" y="1587416"/>
              <a:ext cx="318945" cy="184781"/>
            </a:xfrm>
            <a:custGeom>
              <a:avLst/>
              <a:gdLst/>
              <a:ahLst/>
              <a:cxnLst/>
              <a:rect l="l" t="t" r="r" b="b"/>
              <a:pathLst>
                <a:path w="10548" h="6111" extrusionOk="0">
                  <a:moveTo>
                    <a:pt x="209" y="0"/>
                  </a:moveTo>
                  <a:cubicBezTo>
                    <a:pt x="153" y="0"/>
                    <a:pt x="101" y="34"/>
                    <a:pt x="61" y="92"/>
                  </a:cubicBezTo>
                  <a:cubicBezTo>
                    <a:pt x="1" y="184"/>
                    <a:pt x="31" y="305"/>
                    <a:pt x="122" y="366"/>
                  </a:cubicBezTo>
                  <a:lnTo>
                    <a:pt x="10244" y="6080"/>
                  </a:lnTo>
                  <a:lnTo>
                    <a:pt x="10335" y="6111"/>
                  </a:lnTo>
                  <a:cubicBezTo>
                    <a:pt x="10396" y="6111"/>
                    <a:pt x="10457" y="6080"/>
                    <a:pt x="10487" y="6020"/>
                  </a:cubicBezTo>
                  <a:cubicBezTo>
                    <a:pt x="10548" y="5928"/>
                    <a:pt x="10517" y="5807"/>
                    <a:pt x="10426" y="5746"/>
                  </a:cubicBezTo>
                  <a:lnTo>
                    <a:pt x="304" y="32"/>
                  </a:lnTo>
                  <a:cubicBezTo>
                    <a:pt x="272" y="10"/>
                    <a:pt x="240" y="0"/>
                    <a:pt x="20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5117936" y="2332037"/>
              <a:ext cx="607562" cy="688296"/>
            </a:xfrm>
            <a:custGeom>
              <a:avLst/>
              <a:gdLst/>
              <a:ahLst/>
              <a:cxnLst/>
              <a:rect l="l" t="t" r="r" b="b"/>
              <a:pathLst>
                <a:path w="20093" h="22763" extrusionOk="0">
                  <a:moveTo>
                    <a:pt x="18786" y="392"/>
                  </a:moveTo>
                  <a:cubicBezTo>
                    <a:pt x="18938" y="392"/>
                    <a:pt x="19089" y="422"/>
                    <a:pt x="19211" y="483"/>
                  </a:cubicBezTo>
                  <a:cubicBezTo>
                    <a:pt x="19515" y="665"/>
                    <a:pt x="19697" y="1091"/>
                    <a:pt x="19697" y="1608"/>
                  </a:cubicBezTo>
                  <a:lnTo>
                    <a:pt x="19728" y="9906"/>
                  </a:lnTo>
                  <a:cubicBezTo>
                    <a:pt x="19728" y="11122"/>
                    <a:pt x="18877" y="12611"/>
                    <a:pt x="17813" y="13219"/>
                  </a:cubicBezTo>
                  <a:lnTo>
                    <a:pt x="15047" y="14799"/>
                  </a:lnTo>
                  <a:cubicBezTo>
                    <a:pt x="14986" y="14830"/>
                    <a:pt x="14956" y="14891"/>
                    <a:pt x="14956" y="14951"/>
                  </a:cubicBezTo>
                  <a:cubicBezTo>
                    <a:pt x="14956" y="15043"/>
                    <a:pt x="14986" y="15103"/>
                    <a:pt x="15047" y="15134"/>
                  </a:cubicBezTo>
                  <a:lnTo>
                    <a:pt x="18451" y="17413"/>
                  </a:lnTo>
                  <a:lnTo>
                    <a:pt x="11369" y="17140"/>
                  </a:lnTo>
                  <a:lnTo>
                    <a:pt x="11278" y="17170"/>
                  </a:lnTo>
                  <a:lnTo>
                    <a:pt x="2129" y="22155"/>
                  </a:lnTo>
                  <a:cubicBezTo>
                    <a:pt x="1858" y="22317"/>
                    <a:pt x="1588" y="22405"/>
                    <a:pt x="1350" y="22405"/>
                  </a:cubicBezTo>
                  <a:cubicBezTo>
                    <a:pt x="1186" y="22405"/>
                    <a:pt x="1037" y="22363"/>
                    <a:pt x="913" y="22277"/>
                  </a:cubicBezTo>
                  <a:cubicBezTo>
                    <a:pt x="579" y="22094"/>
                    <a:pt x="396" y="21699"/>
                    <a:pt x="396" y="21182"/>
                  </a:cubicBezTo>
                  <a:lnTo>
                    <a:pt x="396" y="12884"/>
                  </a:lnTo>
                  <a:cubicBezTo>
                    <a:pt x="396" y="11669"/>
                    <a:pt x="1247" y="10179"/>
                    <a:pt x="2281" y="9571"/>
                  </a:cubicBezTo>
                  <a:lnTo>
                    <a:pt x="17965" y="635"/>
                  </a:lnTo>
                  <a:cubicBezTo>
                    <a:pt x="18238" y="483"/>
                    <a:pt x="18542" y="392"/>
                    <a:pt x="18786" y="392"/>
                  </a:cubicBezTo>
                  <a:close/>
                  <a:moveTo>
                    <a:pt x="18782" y="1"/>
                  </a:moveTo>
                  <a:cubicBezTo>
                    <a:pt x="18466" y="1"/>
                    <a:pt x="18124" y="103"/>
                    <a:pt x="17782" y="301"/>
                  </a:cubicBezTo>
                  <a:lnTo>
                    <a:pt x="2098" y="9237"/>
                  </a:lnTo>
                  <a:cubicBezTo>
                    <a:pt x="943" y="9906"/>
                    <a:pt x="1" y="11547"/>
                    <a:pt x="1" y="12854"/>
                  </a:cubicBezTo>
                  <a:lnTo>
                    <a:pt x="31" y="21152"/>
                  </a:lnTo>
                  <a:cubicBezTo>
                    <a:pt x="31" y="21851"/>
                    <a:pt x="275" y="22368"/>
                    <a:pt x="730" y="22611"/>
                  </a:cubicBezTo>
                  <a:cubicBezTo>
                    <a:pt x="913" y="22733"/>
                    <a:pt x="1126" y="22763"/>
                    <a:pt x="1338" y="22763"/>
                  </a:cubicBezTo>
                  <a:cubicBezTo>
                    <a:pt x="1642" y="22763"/>
                    <a:pt x="1977" y="22672"/>
                    <a:pt x="2311" y="22489"/>
                  </a:cubicBezTo>
                  <a:lnTo>
                    <a:pt x="11430" y="17505"/>
                  </a:lnTo>
                  <a:lnTo>
                    <a:pt x="19089" y="17809"/>
                  </a:lnTo>
                  <a:cubicBezTo>
                    <a:pt x="19181" y="17809"/>
                    <a:pt x="19272" y="17778"/>
                    <a:pt x="19272" y="17687"/>
                  </a:cubicBezTo>
                  <a:cubicBezTo>
                    <a:pt x="19302" y="17596"/>
                    <a:pt x="19272" y="17505"/>
                    <a:pt x="19211" y="17474"/>
                  </a:cubicBezTo>
                  <a:lnTo>
                    <a:pt x="15503" y="14982"/>
                  </a:lnTo>
                  <a:lnTo>
                    <a:pt x="17995" y="13523"/>
                  </a:lnTo>
                  <a:cubicBezTo>
                    <a:pt x="19150" y="12854"/>
                    <a:pt x="20093" y="11243"/>
                    <a:pt x="20093" y="9906"/>
                  </a:cubicBezTo>
                  <a:lnTo>
                    <a:pt x="20062" y="1608"/>
                  </a:lnTo>
                  <a:cubicBezTo>
                    <a:pt x="20062" y="939"/>
                    <a:pt x="19819" y="422"/>
                    <a:pt x="19393" y="149"/>
                  </a:cubicBezTo>
                  <a:cubicBezTo>
                    <a:pt x="19207" y="49"/>
                    <a:pt x="19001" y="1"/>
                    <a:pt x="1878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5218146" y="2425625"/>
              <a:ext cx="437506" cy="253753"/>
            </a:xfrm>
            <a:custGeom>
              <a:avLst/>
              <a:gdLst/>
              <a:ahLst/>
              <a:cxnLst/>
              <a:rect l="l" t="t" r="r" b="b"/>
              <a:pathLst>
                <a:path w="14469" h="8392" extrusionOk="0">
                  <a:moveTo>
                    <a:pt x="14269" y="1"/>
                  </a:moveTo>
                  <a:cubicBezTo>
                    <a:pt x="14233" y="1"/>
                    <a:pt x="14197" y="11"/>
                    <a:pt x="14165" y="32"/>
                  </a:cubicBezTo>
                  <a:lnTo>
                    <a:pt x="122" y="8027"/>
                  </a:lnTo>
                  <a:cubicBezTo>
                    <a:pt x="31" y="8087"/>
                    <a:pt x="0" y="8209"/>
                    <a:pt x="31" y="8300"/>
                  </a:cubicBezTo>
                  <a:cubicBezTo>
                    <a:pt x="61" y="8361"/>
                    <a:pt x="152" y="8391"/>
                    <a:pt x="213" y="8391"/>
                  </a:cubicBezTo>
                  <a:lnTo>
                    <a:pt x="304" y="8361"/>
                  </a:lnTo>
                  <a:lnTo>
                    <a:pt x="14347" y="367"/>
                  </a:lnTo>
                  <a:cubicBezTo>
                    <a:pt x="14438" y="306"/>
                    <a:pt x="14468" y="184"/>
                    <a:pt x="14438" y="93"/>
                  </a:cubicBezTo>
                  <a:cubicBezTo>
                    <a:pt x="14399" y="34"/>
                    <a:pt x="14334" y="1"/>
                    <a:pt x="142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223649" y="2492724"/>
              <a:ext cx="438444" cy="253753"/>
            </a:xfrm>
            <a:custGeom>
              <a:avLst/>
              <a:gdLst/>
              <a:ahLst/>
              <a:cxnLst/>
              <a:rect l="l" t="t" r="r" b="b"/>
              <a:pathLst>
                <a:path w="14500" h="8392" extrusionOk="0">
                  <a:moveTo>
                    <a:pt x="14300" y="1"/>
                  </a:moveTo>
                  <a:cubicBezTo>
                    <a:pt x="14264" y="1"/>
                    <a:pt x="14228" y="11"/>
                    <a:pt x="14195" y="32"/>
                  </a:cubicBezTo>
                  <a:lnTo>
                    <a:pt x="122" y="8026"/>
                  </a:lnTo>
                  <a:cubicBezTo>
                    <a:pt x="31" y="8087"/>
                    <a:pt x="0" y="8178"/>
                    <a:pt x="61" y="8300"/>
                  </a:cubicBezTo>
                  <a:cubicBezTo>
                    <a:pt x="92" y="8361"/>
                    <a:pt x="152" y="8391"/>
                    <a:pt x="244" y="8391"/>
                  </a:cubicBezTo>
                  <a:lnTo>
                    <a:pt x="335" y="8361"/>
                  </a:lnTo>
                  <a:lnTo>
                    <a:pt x="14378" y="367"/>
                  </a:lnTo>
                  <a:cubicBezTo>
                    <a:pt x="14469" y="306"/>
                    <a:pt x="14499" y="184"/>
                    <a:pt x="14469" y="93"/>
                  </a:cubicBezTo>
                  <a:cubicBezTo>
                    <a:pt x="14430" y="34"/>
                    <a:pt x="14365" y="1"/>
                    <a:pt x="1430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220897" y="2570860"/>
              <a:ext cx="438444" cy="253723"/>
            </a:xfrm>
            <a:custGeom>
              <a:avLst/>
              <a:gdLst/>
              <a:ahLst/>
              <a:cxnLst/>
              <a:rect l="l" t="t" r="r" b="b"/>
              <a:pathLst>
                <a:path w="14500" h="8391" extrusionOk="0">
                  <a:moveTo>
                    <a:pt x="14269" y="0"/>
                  </a:moveTo>
                  <a:cubicBezTo>
                    <a:pt x="14233" y="0"/>
                    <a:pt x="14197" y="10"/>
                    <a:pt x="14165" y="32"/>
                  </a:cubicBezTo>
                  <a:lnTo>
                    <a:pt x="122" y="8026"/>
                  </a:lnTo>
                  <a:cubicBezTo>
                    <a:pt x="31" y="8087"/>
                    <a:pt x="0" y="8208"/>
                    <a:pt x="61" y="8300"/>
                  </a:cubicBezTo>
                  <a:cubicBezTo>
                    <a:pt x="91" y="8360"/>
                    <a:pt x="152" y="8391"/>
                    <a:pt x="213" y="8391"/>
                  </a:cubicBezTo>
                  <a:lnTo>
                    <a:pt x="304" y="8360"/>
                  </a:lnTo>
                  <a:lnTo>
                    <a:pt x="14377" y="366"/>
                  </a:lnTo>
                  <a:cubicBezTo>
                    <a:pt x="14469" y="306"/>
                    <a:pt x="14499" y="184"/>
                    <a:pt x="14438" y="93"/>
                  </a:cubicBezTo>
                  <a:cubicBezTo>
                    <a:pt x="14399" y="34"/>
                    <a:pt x="14334" y="0"/>
                    <a:pt x="142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345903" y="2637656"/>
              <a:ext cx="319852" cy="184177"/>
            </a:xfrm>
            <a:custGeom>
              <a:avLst/>
              <a:gdLst/>
              <a:ahLst/>
              <a:cxnLst/>
              <a:rect l="l" t="t" r="r" b="b"/>
              <a:pathLst>
                <a:path w="10578" h="6091" extrusionOk="0">
                  <a:moveTo>
                    <a:pt x="10316" y="0"/>
                  </a:moveTo>
                  <a:cubicBezTo>
                    <a:pt x="10291" y="0"/>
                    <a:pt x="10266" y="4"/>
                    <a:pt x="10243" y="11"/>
                  </a:cubicBezTo>
                  <a:lnTo>
                    <a:pt x="122" y="5756"/>
                  </a:lnTo>
                  <a:cubicBezTo>
                    <a:pt x="31" y="5787"/>
                    <a:pt x="0" y="5908"/>
                    <a:pt x="61" y="5999"/>
                  </a:cubicBezTo>
                  <a:cubicBezTo>
                    <a:pt x="91" y="6060"/>
                    <a:pt x="152" y="6091"/>
                    <a:pt x="243" y="6091"/>
                  </a:cubicBezTo>
                  <a:lnTo>
                    <a:pt x="334" y="6091"/>
                  </a:lnTo>
                  <a:lnTo>
                    <a:pt x="10426" y="346"/>
                  </a:lnTo>
                  <a:cubicBezTo>
                    <a:pt x="10547" y="315"/>
                    <a:pt x="10578" y="194"/>
                    <a:pt x="10517" y="103"/>
                  </a:cubicBezTo>
                  <a:cubicBezTo>
                    <a:pt x="10471" y="34"/>
                    <a:pt x="10392" y="0"/>
                    <a:pt x="1031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51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Definición del proyecto e hipótesis iniciales</a:t>
            </a:r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252527" y="1262141"/>
            <a:ext cx="4701517" cy="332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Variables a analizar: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s-ES" dirty="0">
                <a:solidFill>
                  <a:schemeClr val="dk1"/>
                </a:solidFill>
              </a:rPr>
              <a:t>La estacionalidad de las ventas y horarios de mayor carga de trabajo.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s-ES" dirty="0">
                <a:solidFill>
                  <a:schemeClr val="dk1"/>
                </a:solidFill>
              </a:rPr>
              <a:t>El volumen de ventas de medicamentos, parafarmacia y cosméticos en cada farmacia.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endParaRPr lang="es-ES" dirty="0">
              <a:solidFill>
                <a:schemeClr val="dk1"/>
              </a:solidFill>
            </a:endParaRPr>
          </a:p>
          <a:p>
            <a:pPr marL="241300" indent="-215900">
              <a:buSzPts val="1400"/>
              <a:buFont typeface="Anaheim"/>
              <a:buChar char="●"/>
            </a:pPr>
            <a:r>
              <a:rPr lang="es-ES" dirty="0">
                <a:solidFill>
                  <a:schemeClr val="dk1"/>
                </a:solidFill>
              </a:rPr>
              <a:t>Ventas por familias de productos y productos más relevantes.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09" name="Google Shape;309;p30"/>
          <p:cNvSpPr/>
          <p:nvPr/>
        </p:nvSpPr>
        <p:spPr>
          <a:xfrm flipH="1">
            <a:off x="5542076" y="1364811"/>
            <a:ext cx="3240327" cy="3239183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4939650" y="1281750"/>
            <a:ext cx="3484346" cy="3322240"/>
            <a:chOff x="4939650" y="1281675"/>
            <a:chExt cx="3484346" cy="3322240"/>
          </a:xfrm>
        </p:grpSpPr>
        <p:sp>
          <p:nvSpPr>
            <p:cNvPr id="311" name="Google Shape;311;p30"/>
            <p:cNvSpPr/>
            <p:nvPr/>
          </p:nvSpPr>
          <p:spPr>
            <a:xfrm>
              <a:off x="6706177" y="3649918"/>
              <a:ext cx="30" cy="96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6696984" y="3544234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515010" y="3656358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502128" y="3537793"/>
              <a:ext cx="206824" cy="125032"/>
            </a:xfrm>
            <a:custGeom>
              <a:avLst/>
              <a:gdLst/>
              <a:ahLst/>
              <a:cxnLst/>
              <a:rect l="l" t="t" r="r" b="b"/>
              <a:pathLst>
                <a:path w="6840" h="4135" extrusionOk="0">
                  <a:moveTo>
                    <a:pt x="3405" y="396"/>
                  </a:moveTo>
                  <a:cubicBezTo>
                    <a:pt x="3618" y="396"/>
                    <a:pt x="3800" y="396"/>
                    <a:pt x="3983" y="426"/>
                  </a:cubicBezTo>
                  <a:lnTo>
                    <a:pt x="4044" y="426"/>
                  </a:lnTo>
                  <a:cubicBezTo>
                    <a:pt x="4226" y="457"/>
                    <a:pt x="4378" y="487"/>
                    <a:pt x="4560" y="517"/>
                  </a:cubicBezTo>
                  <a:lnTo>
                    <a:pt x="4651" y="517"/>
                  </a:lnTo>
                  <a:cubicBezTo>
                    <a:pt x="4803" y="578"/>
                    <a:pt x="4955" y="609"/>
                    <a:pt x="5107" y="669"/>
                  </a:cubicBezTo>
                  <a:cubicBezTo>
                    <a:pt x="5138" y="669"/>
                    <a:pt x="5168" y="700"/>
                    <a:pt x="5168" y="700"/>
                  </a:cubicBezTo>
                  <a:cubicBezTo>
                    <a:pt x="5320" y="761"/>
                    <a:pt x="5472" y="821"/>
                    <a:pt x="5594" y="913"/>
                  </a:cubicBezTo>
                  <a:cubicBezTo>
                    <a:pt x="5655" y="943"/>
                    <a:pt x="5685" y="973"/>
                    <a:pt x="5746" y="1004"/>
                  </a:cubicBezTo>
                  <a:cubicBezTo>
                    <a:pt x="5746" y="1004"/>
                    <a:pt x="5776" y="1034"/>
                    <a:pt x="5806" y="1034"/>
                  </a:cubicBezTo>
                  <a:cubicBezTo>
                    <a:pt x="5837" y="1065"/>
                    <a:pt x="5867" y="1095"/>
                    <a:pt x="5898" y="1095"/>
                  </a:cubicBezTo>
                  <a:cubicBezTo>
                    <a:pt x="5928" y="1125"/>
                    <a:pt x="5958" y="1156"/>
                    <a:pt x="5989" y="1156"/>
                  </a:cubicBezTo>
                  <a:cubicBezTo>
                    <a:pt x="5989" y="1186"/>
                    <a:pt x="6019" y="1217"/>
                    <a:pt x="6050" y="1247"/>
                  </a:cubicBezTo>
                  <a:cubicBezTo>
                    <a:pt x="6080" y="1247"/>
                    <a:pt x="6110" y="1277"/>
                    <a:pt x="6110" y="1308"/>
                  </a:cubicBezTo>
                  <a:cubicBezTo>
                    <a:pt x="6141" y="1338"/>
                    <a:pt x="6171" y="1369"/>
                    <a:pt x="6171" y="1369"/>
                  </a:cubicBezTo>
                  <a:cubicBezTo>
                    <a:pt x="6202" y="1399"/>
                    <a:pt x="6232" y="1429"/>
                    <a:pt x="6232" y="1460"/>
                  </a:cubicBezTo>
                  <a:cubicBezTo>
                    <a:pt x="6262" y="1490"/>
                    <a:pt x="6293" y="1521"/>
                    <a:pt x="6293" y="1521"/>
                  </a:cubicBezTo>
                  <a:cubicBezTo>
                    <a:pt x="6293" y="1551"/>
                    <a:pt x="6323" y="1581"/>
                    <a:pt x="6354" y="1612"/>
                  </a:cubicBezTo>
                  <a:cubicBezTo>
                    <a:pt x="6354" y="1642"/>
                    <a:pt x="6354" y="1672"/>
                    <a:pt x="6384" y="1703"/>
                  </a:cubicBezTo>
                  <a:cubicBezTo>
                    <a:pt x="6384" y="1703"/>
                    <a:pt x="6384" y="1733"/>
                    <a:pt x="6414" y="1764"/>
                  </a:cubicBezTo>
                  <a:cubicBezTo>
                    <a:pt x="6414" y="1794"/>
                    <a:pt x="6414" y="1824"/>
                    <a:pt x="6445" y="1855"/>
                  </a:cubicBezTo>
                  <a:cubicBezTo>
                    <a:pt x="6445" y="1885"/>
                    <a:pt x="6445" y="1885"/>
                    <a:pt x="6445" y="1916"/>
                  </a:cubicBezTo>
                  <a:cubicBezTo>
                    <a:pt x="6445" y="1976"/>
                    <a:pt x="6475" y="2007"/>
                    <a:pt x="6475" y="2068"/>
                  </a:cubicBezTo>
                  <a:cubicBezTo>
                    <a:pt x="6475" y="2128"/>
                    <a:pt x="6445" y="2189"/>
                    <a:pt x="6445" y="2220"/>
                  </a:cubicBezTo>
                  <a:cubicBezTo>
                    <a:pt x="6445" y="2250"/>
                    <a:pt x="6445" y="2250"/>
                    <a:pt x="6445" y="2250"/>
                  </a:cubicBezTo>
                  <a:cubicBezTo>
                    <a:pt x="6414" y="2311"/>
                    <a:pt x="6414" y="2341"/>
                    <a:pt x="6414" y="2372"/>
                  </a:cubicBezTo>
                  <a:cubicBezTo>
                    <a:pt x="6414" y="2402"/>
                    <a:pt x="6384" y="2402"/>
                    <a:pt x="6384" y="2432"/>
                  </a:cubicBezTo>
                  <a:cubicBezTo>
                    <a:pt x="6384" y="2463"/>
                    <a:pt x="6354" y="2493"/>
                    <a:pt x="6323" y="2524"/>
                  </a:cubicBezTo>
                  <a:cubicBezTo>
                    <a:pt x="6323" y="2554"/>
                    <a:pt x="6323" y="2554"/>
                    <a:pt x="6323" y="2584"/>
                  </a:cubicBezTo>
                  <a:cubicBezTo>
                    <a:pt x="6293" y="2615"/>
                    <a:pt x="6262" y="2645"/>
                    <a:pt x="6232" y="2676"/>
                  </a:cubicBezTo>
                  <a:lnTo>
                    <a:pt x="6202" y="2736"/>
                  </a:lnTo>
                  <a:cubicBezTo>
                    <a:pt x="6171" y="2767"/>
                    <a:pt x="6141" y="2797"/>
                    <a:pt x="6141" y="2828"/>
                  </a:cubicBezTo>
                  <a:lnTo>
                    <a:pt x="6050" y="2888"/>
                  </a:lnTo>
                  <a:cubicBezTo>
                    <a:pt x="6019" y="2919"/>
                    <a:pt x="6019" y="2949"/>
                    <a:pt x="5989" y="2979"/>
                  </a:cubicBezTo>
                  <a:cubicBezTo>
                    <a:pt x="5928" y="3010"/>
                    <a:pt x="5867" y="3040"/>
                    <a:pt x="5806" y="3101"/>
                  </a:cubicBezTo>
                  <a:cubicBezTo>
                    <a:pt x="5746" y="3131"/>
                    <a:pt x="5685" y="3192"/>
                    <a:pt x="5624" y="3223"/>
                  </a:cubicBezTo>
                  <a:cubicBezTo>
                    <a:pt x="5229" y="3466"/>
                    <a:pt x="4743" y="3618"/>
                    <a:pt x="4226" y="3679"/>
                  </a:cubicBezTo>
                  <a:cubicBezTo>
                    <a:pt x="4074" y="3709"/>
                    <a:pt x="3922" y="3739"/>
                    <a:pt x="3770" y="3739"/>
                  </a:cubicBezTo>
                  <a:lnTo>
                    <a:pt x="3071" y="3739"/>
                  </a:lnTo>
                  <a:cubicBezTo>
                    <a:pt x="2889" y="3709"/>
                    <a:pt x="2737" y="3709"/>
                    <a:pt x="2554" y="3679"/>
                  </a:cubicBezTo>
                  <a:cubicBezTo>
                    <a:pt x="2068" y="3587"/>
                    <a:pt x="1612" y="3435"/>
                    <a:pt x="1247" y="3223"/>
                  </a:cubicBezTo>
                  <a:cubicBezTo>
                    <a:pt x="1186" y="3192"/>
                    <a:pt x="1156" y="3162"/>
                    <a:pt x="1095" y="3131"/>
                  </a:cubicBezTo>
                  <a:cubicBezTo>
                    <a:pt x="1065" y="3101"/>
                    <a:pt x="1004" y="3071"/>
                    <a:pt x="974" y="3040"/>
                  </a:cubicBezTo>
                  <a:cubicBezTo>
                    <a:pt x="913" y="3010"/>
                    <a:pt x="882" y="2979"/>
                    <a:pt x="852" y="2949"/>
                  </a:cubicBezTo>
                  <a:cubicBezTo>
                    <a:pt x="822" y="2919"/>
                    <a:pt x="791" y="2888"/>
                    <a:pt x="761" y="2858"/>
                  </a:cubicBezTo>
                  <a:cubicBezTo>
                    <a:pt x="761" y="2858"/>
                    <a:pt x="730" y="2828"/>
                    <a:pt x="730" y="2828"/>
                  </a:cubicBezTo>
                  <a:cubicBezTo>
                    <a:pt x="730" y="2828"/>
                    <a:pt x="730" y="2797"/>
                    <a:pt x="700" y="2797"/>
                  </a:cubicBezTo>
                  <a:cubicBezTo>
                    <a:pt x="670" y="2767"/>
                    <a:pt x="639" y="2706"/>
                    <a:pt x="578" y="2645"/>
                  </a:cubicBezTo>
                  <a:cubicBezTo>
                    <a:pt x="578" y="2615"/>
                    <a:pt x="548" y="2615"/>
                    <a:pt x="548" y="2584"/>
                  </a:cubicBezTo>
                  <a:cubicBezTo>
                    <a:pt x="548" y="2554"/>
                    <a:pt x="518" y="2554"/>
                    <a:pt x="518" y="2524"/>
                  </a:cubicBezTo>
                  <a:cubicBezTo>
                    <a:pt x="487" y="2493"/>
                    <a:pt x="487" y="2463"/>
                    <a:pt x="487" y="2432"/>
                  </a:cubicBezTo>
                  <a:cubicBezTo>
                    <a:pt x="457" y="2402"/>
                    <a:pt x="457" y="2402"/>
                    <a:pt x="457" y="2372"/>
                  </a:cubicBezTo>
                  <a:cubicBezTo>
                    <a:pt x="426" y="2341"/>
                    <a:pt x="426" y="2311"/>
                    <a:pt x="426" y="2250"/>
                  </a:cubicBezTo>
                  <a:cubicBezTo>
                    <a:pt x="426" y="2250"/>
                    <a:pt x="396" y="2250"/>
                    <a:pt x="396" y="2220"/>
                  </a:cubicBezTo>
                  <a:cubicBezTo>
                    <a:pt x="396" y="2159"/>
                    <a:pt x="396" y="2128"/>
                    <a:pt x="396" y="2068"/>
                  </a:cubicBezTo>
                  <a:cubicBezTo>
                    <a:pt x="396" y="2007"/>
                    <a:pt x="396" y="1976"/>
                    <a:pt x="396" y="1916"/>
                  </a:cubicBezTo>
                  <a:cubicBezTo>
                    <a:pt x="426" y="1855"/>
                    <a:pt x="426" y="1794"/>
                    <a:pt x="457" y="1764"/>
                  </a:cubicBezTo>
                  <a:cubicBezTo>
                    <a:pt x="457" y="1733"/>
                    <a:pt x="457" y="1733"/>
                    <a:pt x="457" y="1733"/>
                  </a:cubicBezTo>
                  <a:cubicBezTo>
                    <a:pt x="487" y="1672"/>
                    <a:pt x="487" y="1642"/>
                    <a:pt x="518" y="1612"/>
                  </a:cubicBezTo>
                  <a:cubicBezTo>
                    <a:pt x="518" y="1581"/>
                    <a:pt x="548" y="1581"/>
                    <a:pt x="548" y="1551"/>
                  </a:cubicBezTo>
                  <a:cubicBezTo>
                    <a:pt x="548" y="1521"/>
                    <a:pt x="578" y="1490"/>
                    <a:pt x="609" y="1460"/>
                  </a:cubicBezTo>
                  <a:cubicBezTo>
                    <a:pt x="609" y="1429"/>
                    <a:pt x="639" y="1429"/>
                    <a:pt x="639" y="1399"/>
                  </a:cubicBezTo>
                  <a:cubicBezTo>
                    <a:pt x="670" y="1369"/>
                    <a:pt x="700" y="1338"/>
                    <a:pt x="730" y="1308"/>
                  </a:cubicBezTo>
                  <a:cubicBezTo>
                    <a:pt x="730" y="1308"/>
                    <a:pt x="761" y="1277"/>
                    <a:pt x="761" y="1247"/>
                  </a:cubicBezTo>
                  <a:cubicBezTo>
                    <a:pt x="791" y="1217"/>
                    <a:pt x="822" y="1186"/>
                    <a:pt x="852" y="1186"/>
                  </a:cubicBezTo>
                  <a:lnTo>
                    <a:pt x="913" y="1125"/>
                  </a:lnTo>
                  <a:cubicBezTo>
                    <a:pt x="974" y="1095"/>
                    <a:pt x="1004" y="1065"/>
                    <a:pt x="1034" y="1034"/>
                  </a:cubicBezTo>
                  <a:cubicBezTo>
                    <a:pt x="1095" y="1004"/>
                    <a:pt x="1156" y="943"/>
                    <a:pt x="1217" y="913"/>
                  </a:cubicBezTo>
                  <a:cubicBezTo>
                    <a:pt x="1338" y="852"/>
                    <a:pt x="1460" y="821"/>
                    <a:pt x="1551" y="761"/>
                  </a:cubicBezTo>
                  <a:cubicBezTo>
                    <a:pt x="1612" y="730"/>
                    <a:pt x="1642" y="700"/>
                    <a:pt x="1703" y="700"/>
                  </a:cubicBezTo>
                  <a:cubicBezTo>
                    <a:pt x="1764" y="669"/>
                    <a:pt x="1825" y="669"/>
                    <a:pt x="1855" y="639"/>
                  </a:cubicBezTo>
                  <a:cubicBezTo>
                    <a:pt x="1977" y="609"/>
                    <a:pt x="2098" y="548"/>
                    <a:pt x="2250" y="517"/>
                  </a:cubicBezTo>
                  <a:cubicBezTo>
                    <a:pt x="2311" y="517"/>
                    <a:pt x="2372" y="517"/>
                    <a:pt x="2433" y="487"/>
                  </a:cubicBezTo>
                  <a:cubicBezTo>
                    <a:pt x="2554" y="457"/>
                    <a:pt x="2676" y="426"/>
                    <a:pt x="2797" y="426"/>
                  </a:cubicBezTo>
                  <a:cubicBezTo>
                    <a:pt x="3010" y="396"/>
                    <a:pt x="3223" y="396"/>
                    <a:pt x="3405" y="396"/>
                  </a:cubicBezTo>
                  <a:close/>
                  <a:moveTo>
                    <a:pt x="3405" y="1"/>
                  </a:moveTo>
                  <a:cubicBezTo>
                    <a:pt x="3192" y="1"/>
                    <a:pt x="2980" y="31"/>
                    <a:pt x="2767" y="62"/>
                  </a:cubicBezTo>
                  <a:cubicBezTo>
                    <a:pt x="2676" y="62"/>
                    <a:pt x="2585" y="92"/>
                    <a:pt x="2493" y="92"/>
                  </a:cubicBezTo>
                  <a:cubicBezTo>
                    <a:pt x="2372" y="122"/>
                    <a:pt x="2250" y="122"/>
                    <a:pt x="2159" y="153"/>
                  </a:cubicBezTo>
                  <a:cubicBezTo>
                    <a:pt x="2037" y="183"/>
                    <a:pt x="1916" y="213"/>
                    <a:pt x="1825" y="274"/>
                  </a:cubicBezTo>
                  <a:cubicBezTo>
                    <a:pt x="1733" y="274"/>
                    <a:pt x="1642" y="305"/>
                    <a:pt x="1581" y="335"/>
                  </a:cubicBezTo>
                  <a:cubicBezTo>
                    <a:pt x="1460" y="365"/>
                    <a:pt x="1369" y="426"/>
                    <a:pt x="1278" y="487"/>
                  </a:cubicBezTo>
                  <a:cubicBezTo>
                    <a:pt x="1217" y="517"/>
                    <a:pt x="1126" y="548"/>
                    <a:pt x="1034" y="578"/>
                  </a:cubicBezTo>
                  <a:cubicBezTo>
                    <a:pt x="730" y="761"/>
                    <a:pt x="487" y="1004"/>
                    <a:pt x="305" y="1247"/>
                  </a:cubicBezTo>
                  <a:cubicBezTo>
                    <a:pt x="305" y="1247"/>
                    <a:pt x="274" y="1247"/>
                    <a:pt x="274" y="1277"/>
                  </a:cubicBezTo>
                  <a:cubicBezTo>
                    <a:pt x="274" y="1277"/>
                    <a:pt x="274" y="1308"/>
                    <a:pt x="244" y="1308"/>
                  </a:cubicBezTo>
                  <a:cubicBezTo>
                    <a:pt x="214" y="1369"/>
                    <a:pt x="183" y="1399"/>
                    <a:pt x="153" y="1460"/>
                  </a:cubicBezTo>
                  <a:cubicBezTo>
                    <a:pt x="62" y="1642"/>
                    <a:pt x="1" y="1855"/>
                    <a:pt x="1" y="2068"/>
                  </a:cubicBezTo>
                  <a:cubicBezTo>
                    <a:pt x="1" y="2098"/>
                    <a:pt x="31" y="2128"/>
                    <a:pt x="31" y="2189"/>
                  </a:cubicBezTo>
                  <a:cubicBezTo>
                    <a:pt x="31" y="2280"/>
                    <a:pt x="62" y="2402"/>
                    <a:pt x="92" y="2493"/>
                  </a:cubicBezTo>
                  <a:cubicBezTo>
                    <a:pt x="122" y="2615"/>
                    <a:pt x="183" y="2736"/>
                    <a:pt x="244" y="2828"/>
                  </a:cubicBezTo>
                  <a:cubicBezTo>
                    <a:pt x="244" y="2858"/>
                    <a:pt x="244" y="2858"/>
                    <a:pt x="274" y="2858"/>
                  </a:cubicBezTo>
                  <a:cubicBezTo>
                    <a:pt x="305" y="2949"/>
                    <a:pt x="366" y="3010"/>
                    <a:pt x="426" y="3101"/>
                  </a:cubicBezTo>
                  <a:lnTo>
                    <a:pt x="457" y="3101"/>
                  </a:lnTo>
                  <a:cubicBezTo>
                    <a:pt x="548" y="3192"/>
                    <a:pt x="639" y="3253"/>
                    <a:pt x="730" y="3344"/>
                  </a:cubicBezTo>
                  <a:cubicBezTo>
                    <a:pt x="852" y="3435"/>
                    <a:pt x="943" y="3496"/>
                    <a:pt x="1034" y="3557"/>
                  </a:cubicBezTo>
                  <a:cubicBezTo>
                    <a:pt x="1460" y="3800"/>
                    <a:pt x="1946" y="3983"/>
                    <a:pt x="2493" y="4043"/>
                  </a:cubicBezTo>
                  <a:cubicBezTo>
                    <a:pt x="2676" y="4074"/>
                    <a:pt x="2858" y="4104"/>
                    <a:pt x="3040" y="4135"/>
                  </a:cubicBezTo>
                  <a:lnTo>
                    <a:pt x="3770" y="4135"/>
                  </a:lnTo>
                  <a:cubicBezTo>
                    <a:pt x="3952" y="4104"/>
                    <a:pt x="4135" y="4104"/>
                    <a:pt x="4317" y="4074"/>
                  </a:cubicBezTo>
                  <a:cubicBezTo>
                    <a:pt x="4864" y="3983"/>
                    <a:pt x="5381" y="3800"/>
                    <a:pt x="5806" y="3557"/>
                  </a:cubicBezTo>
                  <a:cubicBezTo>
                    <a:pt x="5898" y="3496"/>
                    <a:pt x="5989" y="3435"/>
                    <a:pt x="6080" y="3375"/>
                  </a:cubicBezTo>
                  <a:cubicBezTo>
                    <a:pt x="6293" y="3223"/>
                    <a:pt x="6445" y="3071"/>
                    <a:pt x="6566" y="2888"/>
                  </a:cubicBezTo>
                  <a:cubicBezTo>
                    <a:pt x="6658" y="2767"/>
                    <a:pt x="6718" y="2645"/>
                    <a:pt x="6779" y="2493"/>
                  </a:cubicBezTo>
                  <a:cubicBezTo>
                    <a:pt x="6810" y="2372"/>
                    <a:pt x="6840" y="2220"/>
                    <a:pt x="6840" y="2098"/>
                  </a:cubicBezTo>
                  <a:lnTo>
                    <a:pt x="6840" y="2068"/>
                  </a:lnTo>
                  <a:cubicBezTo>
                    <a:pt x="6840" y="2007"/>
                    <a:pt x="6810" y="1946"/>
                    <a:pt x="6810" y="1855"/>
                  </a:cubicBezTo>
                  <a:cubicBezTo>
                    <a:pt x="6779" y="1581"/>
                    <a:pt x="6627" y="1338"/>
                    <a:pt x="6414" y="1095"/>
                  </a:cubicBezTo>
                  <a:cubicBezTo>
                    <a:pt x="6262" y="882"/>
                    <a:pt x="6050" y="730"/>
                    <a:pt x="5776" y="578"/>
                  </a:cubicBezTo>
                  <a:cubicBezTo>
                    <a:pt x="5715" y="548"/>
                    <a:pt x="5624" y="487"/>
                    <a:pt x="5563" y="457"/>
                  </a:cubicBezTo>
                  <a:cubicBezTo>
                    <a:pt x="5472" y="426"/>
                    <a:pt x="5411" y="396"/>
                    <a:pt x="5320" y="365"/>
                  </a:cubicBezTo>
                  <a:cubicBezTo>
                    <a:pt x="5290" y="335"/>
                    <a:pt x="5259" y="335"/>
                    <a:pt x="5259" y="335"/>
                  </a:cubicBezTo>
                  <a:cubicBezTo>
                    <a:pt x="5229" y="305"/>
                    <a:pt x="5229" y="305"/>
                    <a:pt x="5199" y="305"/>
                  </a:cubicBezTo>
                  <a:cubicBezTo>
                    <a:pt x="5138" y="274"/>
                    <a:pt x="5047" y="244"/>
                    <a:pt x="4986" y="244"/>
                  </a:cubicBezTo>
                  <a:lnTo>
                    <a:pt x="4955" y="244"/>
                  </a:lnTo>
                  <a:cubicBezTo>
                    <a:pt x="4895" y="213"/>
                    <a:pt x="4803" y="183"/>
                    <a:pt x="4743" y="153"/>
                  </a:cubicBezTo>
                  <a:lnTo>
                    <a:pt x="4682" y="153"/>
                  </a:lnTo>
                  <a:cubicBezTo>
                    <a:pt x="4621" y="153"/>
                    <a:pt x="4591" y="122"/>
                    <a:pt x="4530" y="122"/>
                  </a:cubicBezTo>
                  <a:lnTo>
                    <a:pt x="4499" y="122"/>
                  </a:lnTo>
                  <a:cubicBezTo>
                    <a:pt x="4439" y="92"/>
                    <a:pt x="4378" y="92"/>
                    <a:pt x="4347" y="92"/>
                  </a:cubicBezTo>
                  <a:lnTo>
                    <a:pt x="4317" y="92"/>
                  </a:lnTo>
                  <a:cubicBezTo>
                    <a:pt x="4256" y="62"/>
                    <a:pt x="4165" y="62"/>
                    <a:pt x="4104" y="62"/>
                  </a:cubicBezTo>
                  <a:lnTo>
                    <a:pt x="4044" y="62"/>
                  </a:lnTo>
                  <a:cubicBezTo>
                    <a:pt x="3952" y="31"/>
                    <a:pt x="3861" y="31"/>
                    <a:pt x="3770" y="31"/>
                  </a:cubicBezTo>
                  <a:cubicBezTo>
                    <a:pt x="3648" y="1"/>
                    <a:pt x="3527" y="1"/>
                    <a:pt x="340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670344" y="3551582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500314" y="3646259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939650" y="1807098"/>
              <a:ext cx="3011867" cy="2796818"/>
            </a:xfrm>
            <a:custGeom>
              <a:avLst/>
              <a:gdLst/>
              <a:ahLst/>
              <a:cxnLst/>
              <a:rect l="l" t="t" r="r" b="b"/>
              <a:pathLst>
                <a:path w="99607" h="92495" extrusionOk="0">
                  <a:moveTo>
                    <a:pt x="46445" y="7417"/>
                  </a:moveTo>
                  <a:lnTo>
                    <a:pt x="46414" y="10761"/>
                  </a:lnTo>
                  <a:lnTo>
                    <a:pt x="46414" y="10913"/>
                  </a:lnTo>
                  <a:lnTo>
                    <a:pt x="46414" y="10943"/>
                  </a:lnTo>
                  <a:lnTo>
                    <a:pt x="46414" y="11004"/>
                  </a:lnTo>
                  <a:lnTo>
                    <a:pt x="46414" y="11034"/>
                  </a:lnTo>
                  <a:cubicBezTo>
                    <a:pt x="46414" y="11065"/>
                    <a:pt x="46414" y="11065"/>
                    <a:pt x="46414" y="11126"/>
                  </a:cubicBezTo>
                  <a:cubicBezTo>
                    <a:pt x="46414" y="11126"/>
                    <a:pt x="46384" y="11156"/>
                    <a:pt x="46384" y="11186"/>
                  </a:cubicBezTo>
                  <a:lnTo>
                    <a:pt x="46384" y="11217"/>
                  </a:lnTo>
                  <a:cubicBezTo>
                    <a:pt x="46354" y="11369"/>
                    <a:pt x="46323" y="11521"/>
                    <a:pt x="46293" y="11582"/>
                  </a:cubicBezTo>
                  <a:lnTo>
                    <a:pt x="46262" y="11642"/>
                  </a:lnTo>
                  <a:lnTo>
                    <a:pt x="46232" y="11734"/>
                  </a:lnTo>
                  <a:lnTo>
                    <a:pt x="46202" y="11825"/>
                  </a:lnTo>
                  <a:cubicBezTo>
                    <a:pt x="46171" y="11886"/>
                    <a:pt x="46141" y="11946"/>
                    <a:pt x="46110" y="12037"/>
                  </a:cubicBezTo>
                  <a:lnTo>
                    <a:pt x="46080" y="12037"/>
                  </a:lnTo>
                  <a:lnTo>
                    <a:pt x="46080" y="12068"/>
                  </a:lnTo>
                  <a:lnTo>
                    <a:pt x="46050" y="12068"/>
                  </a:lnTo>
                  <a:cubicBezTo>
                    <a:pt x="46050" y="12129"/>
                    <a:pt x="46019" y="12159"/>
                    <a:pt x="45989" y="12220"/>
                  </a:cubicBezTo>
                  <a:lnTo>
                    <a:pt x="45959" y="12250"/>
                  </a:lnTo>
                  <a:cubicBezTo>
                    <a:pt x="45928" y="12281"/>
                    <a:pt x="45898" y="12341"/>
                    <a:pt x="45867" y="12372"/>
                  </a:cubicBezTo>
                  <a:cubicBezTo>
                    <a:pt x="45837" y="12402"/>
                    <a:pt x="45807" y="12463"/>
                    <a:pt x="45746" y="12493"/>
                  </a:cubicBezTo>
                  <a:lnTo>
                    <a:pt x="45715" y="12554"/>
                  </a:lnTo>
                  <a:cubicBezTo>
                    <a:pt x="45594" y="12676"/>
                    <a:pt x="45472" y="12767"/>
                    <a:pt x="45351" y="12858"/>
                  </a:cubicBezTo>
                  <a:lnTo>
                    <a:pt x="45351" y="12889"/>
                  </a:lnTo>
                  <a:lnTo>
                    <a:pt x="45320" y="12889"/>
                  </a:lnTo>
                  <a:lnTo>
                    <a:pt x="45229" y="12949"/>
                  </a:lnTo>
                  <a:cubicBezTo>
                    <a:pt x="45107" y="13041"/>
                    <a:pt x="44955" y="13132"/>
                    <a:pt x="44773" y="13193"/>
                  </a:cubicBezTo>
                  <a:cubicBezTo>
                    <a:pt x="44773" y="13193"/>
                    <a:pt x="44743" y="13223"/>
                    <a:pt x="44712" y="13223"/>
                  </a:cubicBezTo>
                  <a:lnTo>
                    <a:pt x="44621" y="13253"/>
                  </a:lnTo>
                  <a:cubicBezTo>
                    <a:pt x="44439" y="13314"/>
                    <a:pt x="44226" y="13375"/>
                    <a:pt x="44013" y="13405"/>
                  </a:cubicBezTo>
                  <a:lnTo>
                    <a:pt x="43892" y="13405"/>
                  </a:lnTo>
                  <a:lnTo>
                    <a:pt x="43800" y="13436"/>
                  </a:lnTo>
                  <a:lnTo>
                    <a:pt x="43679" y="13436"/>
                  </a:lnTo>
                  <a:cubicBezTo>
                    <a:pt x="43527" y="13436"/>
                    <a:pt x="43405" y="13436"/>
                    <a:pt x="43314" y="13405"/>
                  </a:cubicBezTo>
                  <a:lnTo>
                    <a:pt x="43162" y="13405"/>
                  </a:lnTo>
                  <a:cubicBezTo>
                    <a:pt x="43101" y="13405"/>
                    <a:pt x="43041" y="13375"/>
                    <a:pt x="42980" y="13375"/>
                  </a:cubicBezTo>
                  <a:lnTo>
                    <a:pt x="42919" y="13375"/>
                  </a:lnTo>
                  <a:cubicBezTo>
                    <a:pt x="42858" y="13345"/>
                    <a:pt x="42828" y="13345"/>
                    <a:pt x="42797" y="13345"/>
                  </a:cubicBezTo>
                  <a:lnTo>
                    <a:pt x="42676" y="13314"/>
                  </a:lnTo>
                  <a:cubicBezTo>
                    <a:pt x="42493" y="13253"/>
                    <a:pt x="42341" y="13193"/>
                    <a:pt x="42189" y="13101"/>
                  </a:cubicBezTo>
                  <a:cubicBezTo>
                    <a:pt x="42159" y="13101"/>
                    <a:pt x="42129" y="13071"/>
                    <a:pt x="42098" y="13041"/>
                  </a:cubicBezTo>
                  <a:cubicBezTo>
                    <a:pt x="42037" y="13041"/>
                    <a:pt x="42007" y="13010"/>
                    <a:pt x="41946" y="12980"/>
                  </a:cubicBezTo>
                  <a:cubicBezTo>
                    <a:pt x="41825" y="12889"/>
                    <a:pt x="41703" y="12797"/>
                    <a:pt x="41551" y="12645"/>
                  </a:cubicBezTo>
                  <a:cubicBezTo>
                    <a:pt x="41490" y="12615"/>
                    <a:pt x="41460" y="12554"/>
                    <a:pt x="41430" y="12524"/>
                  </a:cubicBezTo>
                  <a:lnTo>
                    <a:pt x="41399" y="12493"/>
                  </a:lnTo>
                  <a:lnTo>
                    <a:pt x="41369" y="12433"/>
                  </a:lnTo>
                  <a:lnTo>
                    <a:pt x="41308" y="12402"/>
                  </a:lnTo>
                  <a:lnTo>
                    <a:pt x="41278" y="12341"/>
                  </a:lnTo>
                  <a:lnTo>
                    <a:pt x="41247" y="12311"/>
                  </a:lnTo>
                  <a:lnTo>
                    <a:pt x="41247" y="12281"/>
                  </a:lnTo>
                  <a:lnTo>
                    <a:pt x="41217" y="12281"/>
                  </a:lnTo>
                  <a:lnTo>
                    <a:pt x="41186" y="12220"/>
                  </a:lnTo>
                  <a:lnTo>
                    <a:pt x="41156" y="12159"/>
                  </a:lnTo>
                  <a:lnTo>
                    <a:pt x="41126" y="12159"/>
                  </a:lnTo>
                  <a:lnTo>
                    <a:pt x="41126" y="12129"/>
                  </a:lnTo>
                  <a:lnTo>
                    <a:pt x="41126" y="12098"/>
                  </a:lnTo>
                  <a:lnTo>
                    <a:pt x="41095" y="12068"/>
                  </a:lnTo>
                  <a:lnTo>
                    <a:pt x="41065" y="12007"/>
                  </a:lnTo>
                  <a:lnTo>
                    <a:pt x="41034" y="11946"/>
                  </a:lnTo>
                  <a:cubicBezTo>
                    <a:pt x="41004" y="11886"/>
                    <a:pt x="40974" y="11825"/>
                    <a:pt x="40943" y="11734"/>
                  </a:cubicBezTo>
                  <a:lnTo>
                    <a:pt x="40913" y="11673"/>
                  </a:lnTo>
                  <a:lnTo>
                    <a:pt x="40852" y="11551"/>
                  </a:lnTo>
                  <a:cubicBezTo>
                    <a:pt x="40852" y="11521"/>
                    <a:pt x="40852" y="11460"/>
                    <a:pt x="40822" y="11399"/>
                  </a:cubicBezTo>
                  <a:cubicBezTo>
                    <a:pt x="40791" y="11338"/>
                    <a:pt x="40791" y="11308"/>
                    <a:pt x="40791" y="11278"/>
                  </a:cubicBezTo>
                  <a:lnTo>
                    <a:pt x="40791" y="11247"/>
                  </a:lnTo>
                  <a:lnTo>
                    <a:pt x="40791" y="11217"/>
                  </a:lnTo>
                  <a:lnTo>
                    <a:pt x="40761" y="11156"/>
                  </a:lnTo>
                  <a:lnTo>
                    <a:pt x="40761" y="11095"/>
                  </a:lnTo>
                  <a:lnTo>
                    <a:pt x="40761" y="11065"/>
                  </a:lnTo>
                  <a:cubicBezTo>
                    <a:pt x="40761" y="11004"/>
                    <a:pt x="40730" y="10943"/>
                    <a:pt x="40730" y="10852"/>
                  </a:cubicBezTo>
                  <a:lnTo>
                    <a:pt x="40730" y="10730"/>
                  </a:lnTo>
                  <a:lnTo>
                    <a:pt x="40761" y="7417"/>
                  </a:lnTo>
                  <a:lnTo>
                    <a:pt x="40852" y="7478"/>
                  </a:lnTo>
                  <a:lnTo>
                    <a:pt x="40913" y="7509"/>
                  </a:lnTo>
                  <a:lnTo>
                    <a:pt x="40974" y="7539"/>
                  </a:lnTo>
                  <a:lnTo>
                    <a:pt x="41065" y="7569"/>
                  </a:lnTo>
                  <a:lnTo>
                    <a:pt x="41156" y="7600"/>
                  </a:lnTo>
                  <a:lnTo>
                    <a:pt x="41217" y="7630"/>
                  </a:lnTo>
                  <a:lnTo>
                    <a:pt x="41278" y="7630"/>
                  </a:lnTo>
                  <a:lnTo>
                    <a:pt x="41278" y="7661"/>
                  </a:lnTo>
                  <a:cubicBezTo>
                    <a:pt x="41338" y="7661"/>
                    <a:pt x="41369" y="7691"/>
                    <a:pt x="41430" y="7721"/>
                  </a:cubicBezTo>
                  <a:cubicBezTo>
                    <a:pt x="41855" y="7873"/>
                    <a:pt x="42433" y="7995"/>
                    <a:pt x="43101" y="8025"/>
                  </a:cubicBezTo>
                  <a:lnTo>
                    <a:pt x="44074" y="8025"/>
                  </a:lnTo>
                  <a:cubicBezTo>
                    <a:pt x="44317" y="7995"/>
                    <a:pt x="44530" y="7995"/>
                    <a:pt x="44743" y="7964"/>
                  </a:cubicBezTo>
                  <a:cubicBezTo>
                    <a:pt x="44864" y="7934"/>
                    <a:pt x="44986" y="7934"/>
                    <a:pt x="45077" y="7904"/>
                  </a:cubicBezTo>
                  <a:cubicBezTo>
                    <a:pt x="45199" y="7873"/>
                    <a:pt x="45290" y="7873"/>
                    <a:pt x="45381" y="7843"/>
                  </a:cubicBezTo>
                  <a:cubicBezTo>
                    <a:pt x="45563" y="7782"/>
                    <a:pt x="45746" y="7752"/>
                    <a:pt x="45867" y="7691"/>
                  </a:cubicBezTo>
                  <a:lnTo>
                    <a:pt x="45898" y="7661"/>
                  </a:lnTo>
                  <a:lnTo>
                    <a:pt x="45928" y="7661"/>
                  </a:lnTo>
                  <a:cubicBezTo>
                    <a:pt x="46050" y="7600"/>
                    <a:pt x="46141" y="7569"/>
                    <a:pt x="46232" y="7539"/>
                  </a:cubicBezTo>
                  <a:cubicBezTo>
                    <a:pt x="46293" y="7509"/>
                    <a:pt x="46323" y="7478"/>
                    <a:pt x="46354" y="7478"/>
                  </a:cubicBezTo>
                  <a:lnTo>
                    <a:pt x="46445" y="7417"/>
                  </a:lnTo>
                  <a:close/>
                  <a:moveTo>
                    <a:pt x="46840" y="7174"/>
                  </a:moveTo>
                  <a:cubicBezTo>
                    <a:pt x="47934" y="7448"/>
                    <a:pt x="48968" y="7813"/>
                    <a:pt x="49849" y="8329"/>
                  </a:cubicBezTo>
                  <a:cubicBezTo>
                    <a:pt x="51491" y="9272"/>
                    <a:pt x="52402" y="10518"/>
                    <a:pt x="52402" y="11855"/>
                  </a:cubicBezTo>
                  <a:lnTo>
                    <a:pt x="52402" y="11886"/>
                  </a:lnTo>
                  <a:cubicBezTo>
                    <a:pt x="52372" y="13010"/>
                    <a:pt x="51734" y="14074"/>
                    <a:pt x="50487" y="14955"/>
                  </a:cubicBezTo>
                  <a:cubicBezTo>
                    <a:pt x="50305" y="15077"/>
                    <a:pt x="50184" y="15168"/>
                    <a:pt x="50001" y="15290"/>
                  </a:cubicBezTo>
                  <a:lnTo>
                    <a:pt x="49910" y="15351"/>
                  </a:lnTo>
                  <a:cubicBezTo>
                    <a:pt x="49606" y="15503"/>
                    <a:pt x="49332" y="15655"/>
                    <a:pt x="48998" y="15776"/>
                  </a:cubicBezTo>
                  <a:cubicBezTo>
                    <a:pt x="48968" y="15776"/>
                    <a:pt x="48937" y="15746"/>
                    <a:pt x="48907" y="15746"/>
                  </a:cubicBezTo>
                  <a:cubicBezTo>
                    <a:pt x="48816" y="15746"/>
                    <a:pt x="48725" y="15807"/>
                    <a:pt x="48725" y="15898"/>
                  </a:cubicBezTo>
                  <a:cubicBezTo>
                    <a:pt x="48299" y="16080"/>
                    <a:pt x="47873" y="16202"/>
                    <a:pt x="47448" y="16323"/>
                  </a:cubicBezTo>
                  <a:cubicBezTo>
                    <a:pt x="46232" y="16658"/>
                    <a:pt x="44910" y="16825"/>
                    <a:pt x="43591" y="16825"/>
                  </a:cubicBezTo>
                  <a:cubicBezTo>
                    <a:pt x="42273" y="16825"/>
                    <a:pt x="40958" y="16658"/>
                    <a:pt x="39758" y="16323"/>
                  </a:cubicBezTo>
                  <a:cubicBezTo>
                    <a:pt x="38907" y="16080"/>
                    <a:pt x="38086" y="15746"/>
                    <a:pt x="37387" y="15351"/>
                  </a:cubicBezTo>
                  <a:cubicBezTo>
                    <a:pt x="37144" y="15199"/>
                    <a:pt x="36931" y="15047"/>
                    <a:pt x="36718" y="14895"/>
                  </a:cubicBezTo>
                  <a:cubicBezTo>
                    <a:pt x="36202" y="14530"/>
                    <a:pt x="35776" y="14135"/>
                    <a:pt x="35442" y="13679"/>
                  </a:cubicBezTo>
                  <a:cubicBezTo>
                    <a:pt x="35411" y="13618"/>
                    <a:pt x="35381" y="13557"/>
                    <a:pt x="35320" y="13496"/>
                  </a:cubicBezTo>
                  <a:cubicBezTo>
                    <a:pt x="35290" y="13405"/>
                    <a:pt x="35259" y="13345"/>
                    <a:pt x="35229" y="13314"/>
                  </a:cubicBezTo>
                  <a:cubicBezTo>
                    <a:pt x="34955" y="12858"/>
                    <a:pt x="34834" y="12402"/>
                    <a:pt x="34803" y="11916"/>
                  </a:cubicBezTo>
                  <a:cubicBezTo>
                    <a:pt x="34773" y="10609"/>
                    <a:pt x="35685" y="9302"/>
                    <a:pt x="37326" y="8329"/>
                  </a:cubicBezTo>
                  <a:cubicBezTo>
                    <a:pt x="38238" y="7813"/>
                    <a:pt x="39271" y="7448"/>
                    <a:pt x="40366" y="7205"/>
                  </a:cubicBezTo>
                  <a:lnTo>
                    <a:pt x="40366" y="10761"/>
                  </a:lnTo>
                  <a:lnTo>
                    <a:pt x="40366" y="10913"/>
                  </a:lnTo>
                  <a:cubicBezTo>
                    <a:pt x="40366" y="10974"/>
                    <a:pt x="40396" y="11065"/>
                    <a:pt x="40396" y="11095"/>
                  </a:cubicBezTo>
                  <a:lnTo>
                    <a:pt x="40396" y="11156"/>
                  </a:lnTo>
                  <a:lnTo>
                    <a:pt x="40578" y="11156"/>
                  </a:lnTo>
                  <a:lnTo>
                    <a:pt x="40396" y="11217"/>
                  </a:lnTo>
                  <a:lnTo>
                    <a:pt x="40396" y="11247"/>
                  </a:lnTo>
                  <a:lnTo>
                    <a:pt x="40427" y="11338"/>
                  </a:lnTo>
                  <a:cubicBezTo>
                    <a:pt x="40427" y="11399"/>
                    <a:pt x="40457" y="11430"/>
                    <a:pt x="40457" y="11490"/>
                  </a:cubicBezTo>
                  <a:lnTo>
                    <a:pt x="40487" y="11551"/>
                  </a:lnTo>
                  <a:cubicBezTo>
                    <a:pt x="40487" y="11582"/>
                    <a:pt x="40487" y="11612"/>
                    <a:pt x="40518" y="11673"/>
                  </a:cubicBezTo>
                  <a:lnTo>
                    <a:pt x="40548" y="11794"/>
                  </a:lnTo>
                  <a:lnTo>
                    <a:pt x="40578" y="11825"/>
                  </a:lnTo>
                  <a:lnTo>
                    <a:pt x="40578" y="11855"/>
                  </a:lnTo>
                  <a:lnTo>
                    <a:pt x="40609" y="11916"/>
                  </a:lnTo>
                  <a:cubicBezTo>
                    <a:pt x="40639" y="11977"/>
                    <a:pt x="40670" y="12037"/>
                    <a:pt x="40700" y="12129"/>
                  </a:cubicBezTo>
                  <a:lnTo>
                    <a:pt x="40730" y="12189"/>
                  </a:lnTo>
                  <a:lnTo>
                    <a:pt x="40761" y="12220"/>
                  </a:lnTo>
                  <a:lnTo>
                    <a:pt x="40791" y="12311"/>
                  </a:lnTo>
                  <a:lnTo>
                    <a:pt x="40822" y="12311"/>
                  </a:lnTo>
                  <a:lnTo>
                    <a:pt x="40822" y="12372"/>
                  </a:lnTo>
                  <a:lnTo>
                    <a:pt x="40852" y="12372"/>
                  </a:lnTo>
                  <a:cubicBezTo>
                    <a:pt x="40852" y="12402"/>
                    <a:pt x="40882" y="12433"/>
                    <a:pt x="40913" y="12493"/>
                  </a:cubicBezTo>
                  <a:lnTo>
                    <a:pt x="40943" y="12524"/>
                  </a:lnTo>
                  <a:lnTo>
                    <a:pt x="40974" y="12585"/>
                  </a:lnTo>
                  <a:lnTo>
                    <a:pt x="41034" y="12645"/>
                  </a:lnTo>
                  <a:lnTo>
                    <a:pt x="41065" y="12676"/>
                  </a:lnTo>
                  <a:lnTo>
                    <a:pt x="41126" y="12737"/>
                  </a:lnTo>
                  <a:lnTo>
                    <a:pt x="41156" y="12767"/>
                  </a:lnTo>
                  <a:cubicBezTo>
                    <a:pt x="41186" y="12828"/>
                    <a:pt x="41247" y="12889"/>
                    <a:pt x="41308" y="12949"/>
                  </a:cubicBezTo>
                  <a:cubicBezTo>
                    <a:pt x="41490" y="13101"/>
                    <a:pt x="41642" y="13223"/>
                    <a:pt x="41734" y="13284"/>
                  </a:cubicBezTo>
                  <a:lnTo>
                    <a:pt x="41764" y="13314"/>
                  </a:lnTo>
                  <a:cubicBezTo>
                    <a:pt x="41825" y="13345"/>
                    <a:pt x="41855" y="13375"/>
                    <a:pt x="41916" y="13375"/>
                  </a:cubicBezTo>
                  <a:cubicBezTo>
                    <a:pt x="41977" y="13405"/>
                    <a:pt x="42007" y="13436"/>
                    <a:pt x="42037" y="13466"/>
                  </a:cubicBezTo>
                  <a:cubicBezTo>
                    <a:pt x="42220" y="13557"/>
                    <a:pt x="42402" y="13618"/>
                    <a:pt x="42585" y="13679"/>
                  </a:cubicBezTo>
                  <a:cubicBezTo>
                    <a:pt x="42645" y="13679"/>
                    <a:pt x="42676" y="13709"/>
                    <a:pt x="42737" y="13709"/>
                  </a:cubicBezTo>
                  <a:cubicBezTo>
                    <a:pt x="42767" y="13709"/>
                    <a:pt x="42797" y="13740"/>
                    <a:pt x="42858" y="13740"/>
                  </a:cubicBezTo>
                  <a:lnTo>
                    <a:pt x="42889" y="13740"/>
                  </a:lnTo>
                  <a:lnTo>
                    <a:pt x="42949" y="13770"/>
                  </a:lnTo>
                  <a:lnTo>
                    <a:pt x="43162" y="13770"/>
                  </a:lnTo>
                  <a:lnTo>
                    <a:pt x="43162" y="13800"/>
                  </a:lnTo>
                  <a:lnTo>
                    <a:pt x="43952" y="13800"/>
                  </a:lnTo>
                  <a:cubicBezTo>
                    <a:pt x="43983" y="13800"/>
                    <a:pt x="44044" y="13770"/>
                    <a:pt x="44104" y="13770"/>
                  </a:cubicBezTo>
                  <a:cubicBezTo>
                    <a:pt x="44317" y="13740"/>
                    <a:pt x="44560" y="13679"/>
                    <a:pt x="44773" y="13618"/>
                  </a:cubicBezTo>
                  <a:cubicBezTo>
                    <a:pt x="44803" y="13588"/>
                    <a:pt x="44834" y="13588"/>
                    <a:pt x="44864" y="13588"/>
                  </a:cubicBezTo>
                  <a:cubicBezTo>
                    <a:pt x="44895" y="13588"/>
                    <a:pt x="44925" y="13557"/>
                    <a:pt x="44955" y="13527"/>
                  </a:cubicBezTo>
                  <a:cubicBezTo>
                    <a:pt x="45138" y="13466"/>
                    <a:pt x="45320" y="13375"/>
                    <a:pt x="45472" y="13284"/>
                  </a:cubicBezTo>
                  <a:cubicBezTo>
                    <a:pt x="45503" y="13253"/>
                    <a:pt x="45533" y="13223"/>
                    <a:pt x="45563" y="13193"/>
                  </a:cubicBezTo>
                  <a:lnTo>
                    <a:pt x="45594" y="13162"/>
                  </a:lnTo>
                  <a:cubicBezTo>
                    <a:pt x="45746" y="13071"/>
                    <a:pt x="45898" y="12949"/>
                    <a:pt x="46019" y="12797"/>
                  </a:cubicBezTo>
                  <a:lnTo>
                    <a:pt x="46050" y="12737"/>
                  </a:lnTo>
                  <a:cubicBezTo>
                    <a:pt x="46110" y="12706"/>
                    <a:pt x="46141" y="12645"/>
                    <a:pt x="46171" y="12615"/>
                  </a:cubicBezTo>
                  <a:cubicBezTo>
                    <a:pt x="46232" y="12554"/>
                    <a:pt x="46262" y="12493"/>
                    <a:pt x="46262" y="12493"/>
                  </a:cubicBezTo>
                  <a:lnTo>
                    <a:pt x="46293" y="12433"/>
                  </a:lnTo>
                  <a:lnTo>
                    <a:pt x="46323" y="12402"/>
                  </a:lnTo>
                  <a:cubicBezTo>
                    <a:pt x="46354" y="12372"/>
                    <a:pt x="46384" y="12311"/>
                    <a:pt x="46414" y="12281"/>
                  </a:cubicBezTo>
                  <a:lnTo>
                    <a:pt x="46414" y="12250"/>
                  </a:lnTo>
                  <a:lnTo>
                    <a:pt x="46414" y="12220"/>
                  </a:lnTo>
                  <a:lnTo>
                    <a:pt x="46445" y="12189"/>
                  </a:lnTo>
                  <a:cubicBezTo>
                    <a:pt x="46506" y="12129"/>
                    <a:pt x="46536" y="12037"/>
                    <a:pt x="46566" y="11977"/>
                  </a:cubicBezTo>
                  <a:lnTo>
                    <a:pt x="46597" y="11886"/>
                  </a:lnTo>
                  <a:lnTo>
                    <a:pt x="46627" y="11794"/>
                  </a:lnTo>
                  <a:lnTo>
                    <a:pt x="46658" y="11764"/>
                  </a:lnTo>
                  <a:lnTo>
                    <a:pt x="46658" y="11703"/>
                  </a:lnTo>
                  <a:cubicBezTo>
                    <a:pt x="46688" y="11612"/>
                    <a:pt x="46749" y="11460"/>
                    <a:pt x="46779" y="11278"/>
                  </a:cubicBezTo>
                  <a:lnTo>
                    <a:pt x="46779" y="11217"/>
                  </a:lnTo>
                  <a:lnTo>
                    <a:pt x="46810" y="11156"/>
                  </a:lnTo>
                  <a:lnTo>
                    <a:pt x="46810" y="11065"/>
                  </a:lnTo>
                  <a:lnTo>
                    <a:pt x="46810" y="11034"/>
                  </a:lnTo>
                  <a:lnTo>
                    <a:pt x="46810" y="10974"/>
                  </a:lnTo>
                  <a:lnTo>
                    <a:pt x="46810" y="10913"/>
                  </a:lnTo>
                  <a:lnTo>
                    <a:pt x="46840" y="7174"/>
                  </a:lnTo>
                  <a:close/>
                  <a:moveTo>
                    <a:pt x="52372" y="13436"/>
                  </a:moveTo>
                  <a:lnTo>
                    <a:pt x="52372" y="17205"/>
                  </a:lnTo>
                  <a:cubicBezTo>
                    <a:pt x="52372" y="18177"/>
                    <a:pt x="51825" y="19150"/>
                    <a:pt x="50822" y="19971"/>
                  </a:cubicBezTo>
                  <a:lnTo>
                    <a:pt x="50822" y="15168"/>
                  </a:lnTo>
                  <a:cubicBezTo>
                    <a:pt x="51521" y="14652"/>
                    <a:pt x="52068" y="14074"/>
                    <a:pt x="52372" y="13436"/>
                  </a:cubicBezTo>
                  <a:close/>
                  <a:moveTo>
                    <a:pt x="34803" y="13345"/>
                  </a:moveTo>
                  <a:cubicBezTo>
                    <a:pt x="34834" y="13405"/>
                    <a:pt x="34834" y="13466"/>
                    <a:pt x="34864" y="13527"/>
                  </a:cubicBezTo>
                  <a:cubicBezTo>
                    <a:pt x="34925" y="13588"/>
                    <a:pt x="34955" y="13648"/>
                    <a:pt x="34986" y="13709"/>
                  </a:cubicBezTo>
                  <a:cubicBezTo>
                    <a:pt x="35046" y="13770"/>
                    <a:pt x="35077" y="13831"/>
                    <a:pt x="35107" y="13892"/>
                  </a:cubicBezTo>
                  <a:cubicBezTo>
                    <a:pt x="35472" y="14408"/>
                    <a:pt x="35928" y="14834"/>
                    <a:pt x="36475" y="15229"/>
                  </a:cubicBezTo>
                  <a:cubicBezTo>
                    <a:pt x="36688" y="15381"/>
                    <a:pt x="36931" y="15533"/>
                    <a:pt x="37205" y="15715"/>
                  </a:cubicBezTo>
                  <a:cubicBezTo>
                    <a:pt x="37357" y="15776"/>
                    <a:pt x="37509" y="15867"/>
                    <a:pt x="37660" y="15928"/>
                  </a:cubicBezTo>
                  <a:lnTo>
                    <a:pt x="37660" y="20822"/>
                  </a:lnTo>
                  <a:cubicBezTo>
                    <a:pt x="37569" y="20761"/>
                    <a:pt x="37448" y="20731"/>
                    <a:pt x="37357" y="20670"/>
                  </a:cubicBezTo>
                  <a:cubicBezTo>
                    <a:pt x="35837" y="19819"/>
                    <a:pt x="34955" y="18664"/>
                    <a:pt x="34803" y="17448"/>
                  </a:cubicBezTo>
                  <a:cubicBezTo>
                    <a:pt x="34773" y="17326"/>
                    <a:pt x="34773" y="17266"/>
                    <a:pt x="34773" y="17144"/>
                  </a:cubicBezTo>
                  <a:lnTo>
                    <a:pt x="34803" y="13345"/>
                  </a:lnTo>
                  <a:close/>
                  <a:moveTo>
                    <a:pt x="50457" y="15442"/>
                  </a:moveTo>
                  <a:lnTo>
                    <a:pt x="50457" y="20275"/>
                  </a:lnTo>
                  <a:cubicBezTo>
                    <a:pt x="50275" y="20396"/>
                    <a:pt x="50062" y="20548"/>
                    <a:pt x="49849" y="20670"/>
                  </a:cubicBezTo>
                  <a:cubicBezTo>
                    <a:pt x="49636" y="20791"/>
                    <a:pt x="49363" y="20943"/>
                    <a:pt x="49089" y="21065"/>
                  </a:cubicBezTo>
                  <a:lnTo>
                    <a:pt x="49089" y="16171"/>
                  </a:lnTo>
                  <a:cubicBezTo>
                    <a:pt x="49424" y="16019"/>
                    <a:pt x="49758" y="15867"/>
                    <a:pt x="50062" y="15685"/>
                  </a:cubicBezTo>
                  <a:lnTo>
                    <a:pt x="50214" y="15624"/>
                  </a:lnTo>
                  <a:cubicBezTo>
                    <a:pt x="50275" y="15563"/>
                    <a:pt x="50366" y="15503"/>
                    <a:pt x="50457" y="15442"/>
                  </a:cubicBezTo>
                  <a:close/>
                  <a:moveTo>
                    <a:pt x="38025" y="16111"/>
                  </a:moveTo>
                  <a:cubicBezTo>
                    <a:pt x="38542" y="16354"/>
                    <a:pt x="39089" y="16536"/>
                    <a:pt x="39636" y="16718"/>
                  </a:cubicBezTo>
                  <a:cubicBezTo>
                    <a:pt x="39910" y="16810"/>
                    <a:pt x="40214" y="16870"/>
                    <a:pt x="40518" y="16931"/>
                  </a:cubicBezTo>
                  <a:lnTo>
                    <a:pt x="40518" y="21825"/>
                  </a:lnTo>
                  <a:cubicBezTo>
                    <a:pt x="39636" y="21643"/>
                    <a:pt x="38785" y="21369"/>
                    <a:pt x="38025" y="21004"/>
                  </a:cubicBezTo>
                  <a:lnTo>
                    <a:pt x="38025" y="16111"/>
                  </a:lnTo>
                  <a:close/>
                  <a:moveTo>
                    <a:pt x="48694" y="16323"/>
                  </a:moveTo>
                  <a:lnTo>
                    <a:pt x="48694" y="21217"/>
                  </a:lnTo>
                  <a:cubicBezTo>
                    <a:pt x="47509" y="21703"/>
                    <a:pt x="46110" y="22038"/>
                    <a:pt x="44591" y="22129"/>
                  </a:cubicBezTo>
                  <a:cubicBezTo>
                    <a:pt x="44281" y="22144"/>
                    <a:pt x="43973" y="22151"/>
                    <a:pt x="43667" y="22151"/>
                  </a:cubicBezTo>
                  <a:cubicBezTo>
                    <a:pt x="42713" y="22151"/>
                    <a:pt x="41780" y="22077"/>
                    <a:pt x="40882" y="21916"/>
                  </a:cubicBezTo>
                  <a:lnTo>
                    <a:pt x="40882" y="16992"/>
                  </a:lnTo>
                  <a:cubicBezTo>
                    <a:pt x="41772" y="17153"/>
                    <a:pt x="42696" y="17233"/>
                    <a:pt x="43616" y="17233"/>
                  </a:cubicBezTo>
                  <a:cubicBezTo>
                    <a:pt x="44962" y="17233"/>
                    <a:pt x="46300" y="17061"/>
                    <a:pt x="47509" y="16718"/>
                  </a:cubicBezTo>
                  <a:cubicBezTo>
                    <a:pt x="47934" y="16597"/>
                    <a:pt x="48329" y="16475"/>
                    <a:pt x="48694" y="16323"/>
                  </a:cubicBezTo>
                  <a:close/>
                  <a:moveTo>
                    <a:pt x="48694" y="21612"/>
                  </a:moveTo>
                  <a:lnTo>
                    <a:pt x="48694" y="34865"/>
                  </a:lnTo>
                  <a:cubicBezTo>
                    <a:pt x="47478" y="35169"/>
                    <a:pt x="46171" y="35351"/>
                    <a:pt x="44773" y="35412"/>
                  </a:cubicBezTo>
                  <a:lnTo>
                    <a:pt x="44773" y="22494"/>
                  </a:lnTo>
                  <a:cubicBezTo>
                    <a:pt x="46232" y="22372"/>
                    <a:pt x="47539" y="22098"/>
                    <a:pt x="48694" y="21612"/>
                  </a:cubicBezTo>
                  <a:close/>
                  <a:moveTo>
                    <a:pt x="69546" y="46932"/>
                  </a:moveTo>
                  <a:lnTo>
                    <a:pt x="69059" y="47266"/>
                  </a:lnTo>
                  <a:cubicBezTo>
                    <a:pt x="69150" y="47175"/>
                    <a:pt x="69242" y="47114"/>
                    <a:pt x="69363" y="47053"/>
                  </a:cubicBezTo>
                  <a:cubicBezTo>
                    <a:pt x="69424" y="47023"/>
                    <a:pt x="69485" y="46962"/>
                    <a:pt x="69546" y="46932"/>
                  </a:cubicBezTo>
                  <a:close/>
                  <a:moveTo>
                    <a:pt x="72190" y="46901"/>
                  </a:moveTo>
                  <a:cubicBezTo>
                    <a:pt x="73011" y="46901"/>
                    <a:pt x="73801" y="47084"/>
                    <a:pt x="74379" y="47418"/>
                  </a:cubicBezTo>
                  <a:cubicBezTo>
                    <a:pt x="74926" y="47722"/>
                    <a:pt x="75230" y="48147"/>
                    <a:pt x="75230" y="48573"/>
                  </a:cubicBezTo>
                  <a:cubicBezTo>
                    <a:pt x="75230" y="48999"/>
                    <a:pt x="74926" y="49424"/>
                    <a:pt x="74379" y="49728"/>
                  </a:cubicBezTo>
                  <a:cubicBezTo>
                    <a:pt x="73892" y="50032"/>
                    <a:pt x="73254" y="50214"/>
                    <a:pt x="72524" y="50245"/>
                  </a:cubicBezTo>
                  <a:lnTo>
                    <a:pt x="71856" y="50245"/>
                  </a:lnTo>
                  <a:cubicBezTo>
                    <a:pt x="71157" y="50184"/>
                    <a:pt x="70518" y="50002"/>
                    <a:pt x="70032" y="49728"/>
                  </a:cubicBezTo>
                  <a:cubicBezTo>
                    <a:pt x="69485" y="49424"/>
                    <a:pt x="69181" y="48999"/>
                    <a:pt x="69150" y="48573"/>
                  </a:cubicBezTo>
                  <a:cubicBezTo>
                    <a:pt x="69181" y="48147"/>
                    <a:pt x="69454" y="47722"/>
                    <a:pt x="70002" y="47418"/>
                  </a:cubicBezTo>
                  <a:cubicBezTo>
                    <a:pt x="70579" y="47084"/>
                    <a:pt x="71369" y="46901"/>
                    <a:pt x="72190" y="46901"/>
                  </a:cubicBezTo>
                  <a:close/>
                  <a:moveTo>
                    <a:pt x="72190" y="46354"/>
                  </a:moveTo>
                  <a:cubicBezTo>
                    <a:pt x="73223" y="46354"/>
                    <a:pt x="74257" y="46597"/>
                    <a:pt x="75017" y="47053"/>
                  </a:cubicBezTo>
                  <a:cubicBezTo>
                    <a:pt x="75746" y="47479"/>
                    <a:pt x="76141" y="48026"/>
                    <a:pt x="76141" y="48573"/>
                  </a:cubicBezTo>
                  <a:cubicBezTo>
                    <a:pt x="76141" y="48634"/>
                    <a:pt x="76141" y="48664"/>
                    <a:pt x="76141" y="48695"/>
                  </a:cubicBezTo>
                  <a:lnTo>
                    <a:pt x="76141" y="48786"/>
                  </a:lnTo>
                  <a:cubicBezTo>
                    <a:pt x="76141" y="48816"/>
                    <a:pt x="76111" y="48847"/>
                    <a:pt x="76111" y="48877"/>
                  </a:cubicBezTo>
                  <a:lnTo>
                    <a:pt x="76081" y="48938"/>
                  </a:lnTo>
                  <a:cubicBezTo>
                    <a:pt x="76081" y="48999"/>
                    <a:pt x="76081" y="49029"/>
                    <a:pt x="76050" y="49059"/>
                  </a:cubicBezTo>
                  <a:lnTo>
                    <a:pt x="76020" y="49120"/>
                  </a:lnTo>
                  <a:cubicBezTo>
                    <a:pt x="76020" y="49151"/>
                    <a:pt x="75989" y="49181"/>
                    <a:pt x="75959" y="49242"/>
                  </a:cubicBezTo>
                  <a:lnTo>
                    <a:pt x="75929" y="49302"/>
                  </a:lnTo>
                  <a:cubicBezTo>
                    <a:pt x="75898" y="49333"/>
                    <a:pt x="75898" y="49363"/>
                    <a:pt x="75868" y="49394"/>
                  </a:cubicBezTo>
                  <a:lnTo>
                    <a:pt x="75807" y="49454"/>
                  </a:lnTo>
                  <a:cubicBezTo>
                    <a:pt x="75777" y="49515"/>
                    <a:pt x="75746" y="49546"/>
                    <a:pt x="75716" y="49576"/>
                  </a:cubicBezTo>
                  <a:lnTo>
                    <a:pt x="75686" y="49637"/>
                  </a:lnTo>
                  <a:cubicBezTo>
                    <a:pt x="75625" y="49667"/>
                    <a:pt x="75594" y="49698"/>
                    <a:pt x="75534" y="49758"/>
                  </a:cubicBezTo>
                  <a:lnTo>
                    <a:pt x="75503" y="49789"/>
                  </a:lnTo>
                  <a:cubicBezTo>
                    <a:pt x="75442" y="49819"/>
                    <a:pt x="75382" y="49880"/>
                    <a:pt x="75321" y="49941"/>
                  </a:cubicBezTo>
                  <a:cubicBezTo>
                    <a:pt x="75230" y="50002"/>
                    <a:pt x="75138" y="50062"/>
                    <a:pt x="75047" y="50093"/>
                  </a:cubicBezTo>
                  <a:cubicBezTo>
                    <a:pt x="74713" y="50306"/>
                    <a:pt x="74348" y="50458"/>
                    <a:pt x="73953" y="50549"/>
                  </a:cubicBezTo>
                  <a:cubicBezTo>
                    <a:pt x="73406" y="50701"/>
                    <a:pt x="72806" y="50777"/>
                    <a:pt x="72205" y="50777"/>
                  </a:cubicBezTo>
                  <a:cubicBezTo>
                    <a:pt x="71605" y="50777"/>
                    <a:pt x="71005" y="50701"/>
                    <a:pt x="70457" y="50549"/>
                  </a:cubicBezTo>
                  <a:cubicBezTo>
                    <a:pt x="70062" y="50427"/>
                    <a:pt x="69698" y="50275"/>
                    <a:pt x="69394" y="50093"/>
                  </a:cubicBezTo>
                  <a:cubicBezTo>
                    <a:pt x="69272" y="50032"/>
                    <a:pt x="69181" y="49971"/>
                    <a:pt x="69090" y="49910"/>
                  </a:cubicBezTo>
                  <a:cubicBezTo>
                    <a:pt x="68846" y="49758"/>
                    <a:pt x="68664" y="49576"/>
                    <a:pt x="68543" y="49363"/>
                  </a:cubicBezTo>
                  <a:cubicBezTo>
                    <a:pt x="68512" y="49333"/>
                    <a:pt x="68482" y="49272"/>
                    <a:pt x="68451" y="49211"/>
                  </a:cubicBezTo>
                  <a:cubicBezTo>
                    <a:pt x="68330" y="48999"/>
                    <a:pt x="68269" y="48816"/>
                    <a:pt x="68269" y="48603"/>
                  </a:cubicBezTo>
                  <a:cubicBezTo>
                    <a:pt x="68269" y="48451"/>
                    <a:pt x="68299" y="48299"/>
                    <a:pt x="68330" y="48147"/>
                  </a:cubicBezTo>
                  <a:lnTo>
                    <a:pt x="69150" y="47631"/>
                  </a:lnTo>
                  <a:lnTo>
                    <a:pt x="69150" y="47631"/>
                  </a:lnTo>
                  <a:cubicBezTo>
                    <a:pt x="68907" y="47935"/>
                    <a:pt x="68786" y="48239"/>
                    <a:pt x="68786" y="48573"/>
                  </a:cubicBezTo>
                  <a:cubicBezTo>
                    <a:pt x="68786" y="49151"/>
                    <a:pt x="69181" y="49667"/>
                    <a:pt x="69850" y="50062"/>
                  </a:cubicBezTo>
                  <a:cubicBezTo>
                    <a:pt x="70397" y="50366"/>
                    <a:pt x="71065" y="50579"/>
                    <a:pt x="71825" y="50609"/>
                  </a:cubicBezTo>
                  <a:cubicBezTo>
                    <a:pt x="71947" y="50640"/>
                    <a:pt x="72068" y="50640"/>
                    <a:pt x="72220" y="50640"/>
                  </a:cubicBezTo>
                  <a:cubicBezTo>
                    <a:pt x="72342" y="50640"/>
                    <a:pt x="72464" y="50640"/>
                    <a:pt x="72585" y="50609"/>
                  </a:cubicBezTo>
                  <a:cubicBezTo>
                    <a:pt x="73345" y="50579"/>
                    <a:pt x="74044" y="50366"/>
                    <a:pt x="74591" y="50062"/>
                  </a:cubicBezTo>
                  <a:cubicBezTo>
                    <a:pt x="75260" y="49667"/>
                    <a:pt x="75625" y="49151"/>
                    <a:pt x="75625" y="48573"/>
                  </a:cubicBezTo>
                  <a:cubicBezTo>
                    <a:pt x="75625" y="47995"/>
                    <a:pt x="75230" y="47479"/>
                    <a:pt x="74561" y="47084"/>
                  </a:cubicBezTo>
                  <a:cubicBezTo>
                    <a:pt x="73923" y="46719"/>
                    <a:pt x="73071" y="46506"/>
                    <a:pt x="72190" y="46506"/>
                  </a:cubicBezTo>
                  <a:cubicBezTo>
                    <a:pt x="71612" y="46506"/>
                    <a:pt x="71065" y="46597"/>
                    <a:pt x="70579" y="46780"/>
                  </a:cubicBezTo>
                  <a:lnTo>
                    <a:pt x="71096" y="46445"/>
                  </a:lnTo>
                  <a:cubicBezTo>
                    <a:pt x="71430" y="46385"/>
                    <a:pt x="71825" y="46354"/>
                    <a:pt x="72190" y="46354"/>
                  </a:cubicBezTo>
                  <a:close/>
                  <a:moveTo>
                    <a:pt x="68269" y="49637"/>
                  </a:moveTo>
                  <a:cubicBezTo>
                    <a:pt x="68299" y="49698"/>
                    <a:pt x="68360" y="49758"/>
                    <a:pt x="68421" y="49819"/>
                  </a:cubicBezTo>
                  <a:cubicBezTo>
                    <a:pt x="68451" y="49850"/>
                    <a:pt x="68482" y="49880"/>
                    <a:pt x="68512" y="49910"/>
                  </a:cubicBezTo>
                  <a:cubicBezTo>
                    <a:pt x="68603" y="50032"/>
                    <a:pt x="68725" y="50123"/>
                    <a:pt x="68877" y="50214"/>
                  </a:cubicBezTo>
                  <a:cubicBezTo>
                    <a:pt x="68968" y="50275"/>
                    <a:pt x="69090" y="50366"/>
                    <a:pt x="69211" y="50427"/>
                  </a:cubicBezTo>
                  <a:cubicBezTo>
                    <a:pt x="69546" y="50609"/>
                    <a:pt x="69910" y="50792"/>
                    <a:pt x="70366" y="50913"/>
                  </a:cubicBezTo>
                  <a:cubicBezTo>
                    <a:pt x="70488" y="50944"/>
                    <a:pt x="70640" y="50974"/>
                    <a:pt x="70792" y="51005"/>
                  </a:cubicBezTo>
                  <a:lnTo>
                    <a:pt x="70883" y="51035"/>
                  </a:lnTo>
                  <a:cubicBezTo>
                    <a:pt x="71005" y="51065"/>
                    <a:pt x="71126" y="51065"/>
                    <a:pt x="71248" y="51096"/>
                  </a:cubicBezTo>
                  <a:lnTo>
                    <a:pt x="71369" y="51096"/>
                  </a:lnTo>
                  <a:cubicBezTo>
                    <a:pt x="71491" y="51126"/>
                    <a:pt x="71612" y="51126"/>
                    <a:pt x="71734" y="51126"/>
                  </a:cubicBezTo>
                  <a:lnTo>
                    <a:pt x="71825" y="51126"/>
                  </a:lnTo>
                  <a:cubicBezTo>
                    <a:pt x="71977" y="51157"/>
                    <a:pt x="72099" y="51157"/>
                    <a:pt x="72220" y="51157"/>
                  </a:cubicBezTo>
                  <a:lnTo>
                    <a:pt x="72342" y="51157"/>
                  </a:lnTo>
                  <a:cubicBezTo>
                    <a:pt x="72464" y="51157"/>
                    <a:pt x="72555" y="51126"/>
                    <a:pt x="72676" y="51126"/>
                  </a:cubicBezTo>
                  <a:lnTo>
                    <a:pt x="72798" y="51126"/>
                  </a:lnTo>
                  <a:cubicBezTo>
                    <a:pt x="72920" y="51126"/>
                    <a:pt x="73041" y="51096"/>
                    <a:pt x="73163" y="51096"/>
                  </a:cubicBezTo>
                  <a:cubicBezTo>
                    <a:pt x="73193" y="51096"/>
                    <a:pt x="73254" y="51065"/>
                    <a:pt x="73315" y="51065"/>
                  </a:cubicBezTo>
                  <a:cubicBezTo>
                    <a:pt x="73406" y="51035"/>
                    <a:pt x="73497" y="51035"/>
                    <a:pt x="73588" y="51005"/>
                  </a:cubicBezTo>
                  <a:cubicBezTo>
                    <a:pt x="73740" y="50974"/>
                    <a:pt x="73892" y="50944"/>
                    <a:pt x="74044" y="50913"/>
                  </a:cubicBezTo>
                  <a:cubicBezTo>
                    <a:pt x="74470" y="50792"/>
                    <a:pt x="74865" y="50640"/>
                    <a:pt x="75230" y="50427"/>
                  </a:cubicBezTo>
                  <a:cubicBezTo>
                    <a:pt x="75351" y="50366"/>
                    <a:pt x="75442" y="50306"/>
                    <a:pt x="75534" y="50214"/>
                  </a:cubicBezTo>
                  <a:cubicBezTo>
                    <a:pt x="75655" y="50154"/>
                    <a:pt x="75746" y="50062"/>
                    <a:pt x="75837" y="49971"/>
                  </a:cubicBezTo>
                  <a:lnTo>
                    <a:pt x="75898" y="49910"/>
                  </a:lnTo>
                  <a:cubicBezTo>
                    <a:pt x="75989" y="49850"/>
                    <a:pt x="76081" y="49758"/>
                    <a:pt x="76141" y="49667"/>
                  </a:cubicBezTo>
                  <a:lnTo>
                    <a:pt x="76141" y="50002"/>
                  </a:lnTo>
                  <a:cubicBezTo>
                    <a:pt x="76141" y="50579"/>
                    <a:pt x="75746" y="51126"/>
                    <a:pt x="75047" y="51521"/>
                  </a:cubicBezTo>
                  <a:cubicBezTo>
                    <a:pt x="74272" y="51977"/>
                    <a:pt x="73246" y="52205"/>
                    <a:pt x="72220" y="52205"/>
                  </a:cubicBezTo>
                  <a:cubicBezTo>
                    <a:pt x="71195" y="52205"/>
                    <a:pt x="70169" y="51977"/>
                    <a:pt x="69394" y="51521"/>
                  </a:cubicBezTo>
                  <a:cubicBezTo>
                    <a:pt x="68664" y="51096"/>
                    <a:pt x="68239" y="50579"/>
                    <a:pt x="68269" y="50002"/>
                  </a:cubicBezTo>
                  <a:lnTo>
                    <a:pt x="68269" y="49637"/>
                  </a:lnTo>
                  <a:close/>
                  <a:moveTo>
                    <a:pt x="57205" y="30852"/>
                  </a:moveTo>
                  <a:lnTo>
                    <a:pt x="57205" y="49059"/>
                  </a:lnTo>
                  <a:lnTo>
                    <a:pt x="57144" y="49120"/>
                  </a:lnTo>
                  <a:cubicBezTo>
                    <a:pt x="57114" y="49151"/>
                    <a:pt x="53953" y="52737"/>
                    <a:pt x="47600" y="53892"/>
                  </a:cubicBezTo>
                  <a:cubicBezTo>
                    <a:pt x="46262" y="54135"/>
                    <a:pt x="44895" y="54257"/>
                    <a:pt x="43588" y="54257"/>
                  </a:cubicBezTo>
                  <a:cubicBezTo>
                    <a:pt x="35502" y="54257"/>
                    <a:pt x="31156" y="50245"/>
                    <a:pt x="30244" y="49302"/>
                  </a:cubicBezTo>
                  <a:lnTo>
                    <a:pt x="30244" y="41856"/>
                  </a:lnTo>
                  <a:lnTo>
                    <a:pt x="32919" y="43375"/>
                  </a:lnTo>
                  <a:lnTo>
                    <a:pt x="32919" y="46476"/>
                  </a:lnTo>
                  <a:lnTo>
                    <a:pt x="36293" y="48421"/>
                  </a:lnTo>
                  <a:lnTo>
                    <a:pt x="36293" y="45351"/>
                  </a:lnTo>
                  <a:lnTo>
                    <a:pt x="38998" y="46901"/>
                  </a:lnTo>
                  <a:lnTo>
                    <a:pt x="38998" y="43011"/>
                  </a:lnTo>
                  <a:lnTo>
                    <a:pt x="38876" y="42919"/>
                  </a:lnTo>
                  <a:lnTo>
                    <a:pt x="36323" y="41460"/>
                  </a:lnTo>
                  <a:lnTo>
                    <a:pt x="36323" y="38360"/>
                  </a:lnTo>
                  <a:lnTo>
                    <a:pt x="32949" y="36415"/>
                  </a:lnTo>
                  <a:lnTo>
                    <a:pt x="32919" y="39485"/>
                  </a:lnTo>
                  <a:lnTo>
                    <a:pt x="30244" y="37965"/>
                  </a:lnTo>
                  <a:lnTo>
                    <a:pt x="30244" y="30883"/>
                  </a:lnTo>
                  <a:cubicBezTo>
                    <a:pt x="31460" y="32038"/>
                    <a:pt x="35958" y="35807"/>
                    <a:pt x="43740" y="35807"/>
                  </a:cubicBezTo>
                  <a:cubicBezTo>
                    <a:pt x="44013" y="35807"/>
                    <a:pt x="44287" y="35807"/>
                    <a:pt x="44560" y="35776"/>
                  </a:cubicBezTo>
                  <a:lnTo>
                    <a:pt x="44591" y="35807"/>
                  </a:lnTo>
                  <a:lnTo>
                    <a:pt x="44682" y="35776"/>
                  </a:lnTo>
                  <a:cubicBezTo>
                    <a:pt x="46171" y="35716"/>
                    <a:pt x="47600" y="35533"/>
                    <a:pt x="48937" y="35199"/>
                  </a:cubicBezTo>
                  <a:cubicBezTo>
                    <a:pt x="53557" y="34105"/>
                    <a:pt x="56293" y="31734"/>
                    <a:pt x="57205" y="30852"/>
                  </a:cubicBezTo>
                  <a:close/>
                  <a:moveTo>
                    <a:pt x="64287" y="32099"/>
                  </a:moveTo>
                  <a:lnTo>
                    <a:pt x="99029" y="52494"/>
                  </a:lnTo>
                  <a:lnTo>
                    <a:pt x="95200" y="54713"/>
                  </a:lnTo>
                  <a:lnTo>
                    <a:pt x="59849" y="34378"/>
                  </a:lnTo>
                  <a:lnTo>
                    <a:pt x="64287" y="32099"/>
                  </a:lnTo>
                  <a:close/>
                  <a:moveTo>
                    <a:pt x="63558" y="51977"/>
                  </a:moveTo>
                  <a:cubicBezTo>
                    <a:pt x="64561" y="51977"/>
                    <a:pt x="65594" y="52190"/>
                    <a:pt x="66384" y="52646"/>
                  </a:cubicBezTo>
                  <a:cubicBezTo>
                    <a:pt x="67114" y="53072"/>
                    <a:pt x="67509" y="53619"/>
                    <a:pt x="67509" y="54196"/>
                  </a:cubicBezTo>
                  <a:cubicBezTo>
                    <a:pt x="67509" y="54227"/>
                    <a:pt x="67509" y="54257"/>
                    <a:pt x="67509" y="54287"/>
                  </a:cubicBezTo>
                  <a:lnTo>
                    <a:pt x="67479" y="54379"/>
                  </a:lnTo>
                  <a:lnTo>
                    <a:pt x="67479" y="54470"/>
                  </a:lnTo>
                  <a:lnTo>
                    <a:pt x="67448" y="54561"/>
                  </a:lnTo>
                  <a:lnTo>
                    <a:pt x="67418" y="54652"/>
                  </a:lnTo>
                  <a:lnTo>
                    <a:pt x="67387" y="54743"/>
                  </a:lnTo>
                  <a:lnTo>
                    <a:pt x="67327" y="54804"/>
                  </a:lnTo>
                  <a:lnTo>
                    <a:pt x="67296" y="54895"/>
                  </a:lnTo>
                  <a:lnTo>
                    <a:pt x="67236" y="54986"/>
                  </a:lnTo>
                  <a:lnTo>
                    <a:pt x="67175" y="55078"/>
                  </a:lnTo>
                  <a:lnTo>
                    <a:pt x="67084" y="55138"/>
                  </a:lnTo>
                  <a:lnTo>
                    <a:pt x="67023" y="55230"/>
                  </a:lnTo>
                  <a:lnTo>
                    <a:pt x="66932" y="55321"/>
                  </a:lnTo>
                  <a:lnTo>
                    <a:pt x="66840" y="55382"/>
                  </a:lnTo>
                  <a:cubicBezTo>
                    <a:pt x="66780" y="55442"/>
                    <a:pt x="66719" y="55473"/>
                    <a:pt x="66658" y="55534"/>
                  </a:cubicBezTo>
                  <a:cubicBezTo>
                    <a:pt x="66567" y="55594"/>
                    <a:pt x="66476" y="55655"/>
                    <a:pt x="66384" y="55716"/>
                  </a:cubicBezTo>
                  <a:cubicBezTo>
                    <a:pt x="66050" y="55898"/>
                    <a:pt x="65685" y="56050"/>
                    <a:pt x="65290" y="56141"/>
                  </a:cubicBezTo>
                  <a:cubicBezTo>
                    <a:pt x="64743" y="56293"/>
                    <a:pt x="64143" y="56369"/>
                    <a:pt x="63546" y="56369"/>
                  </a:cubicBezTo>
                  <a:cubicBezTo>
                    <a:pt x="62950" y="56369"/>
                    <a:pt x="62357" y="56293"/>
                    <a:pt x="61825" y="56141"/>
                  </a:cubicBezTo>
                  <a:cubicBezTo>
                    <a:pt x="61400" y="56020"/>
                    <a:pt x="61035" y="55898"/>
                    <a:pt x="60731" y="55716"/>
                  </a:cubicBezTo>
                  <a:cubicBezTo>
                    <a:pt x="60640" y="55655"/>
                    <a:pt x="60518" y="55564"/>
                    <a:pt x="60427" y="55503"/>
                  </a:cubicBezTo>
                  <a:cubicBezTo>
                    <a:pt x="60214" y="55351"/>
                    <a:pt x="60032" y="55169"/>
                    <a:pt x="59880" y="54956"/>
                  </a:cubicBezTo>
                  <a:cubicBezTo>
                    <a:pt x="59849" y="54926"/>
                    <a:pt x="59819" y="54865"/>
                    <a:pt x="59789" y="54804"/>
                  </a:cubicBezTo>
                  <a:cubicBezTo>
                    <a:pt x="59667" y="54622"/>
                    <a:pt x="59606" y="54409"/>
                    <a:pt x="59606" y="54196"/>
                  </a:cubicBezTo>
                  <a:cubicBezTo>
                    <a:pt x="59606" y="53892"/>
                    <a:pt x="59728" y="53558"/>
                    <a:pt x="59971" y="53254"/>
                  </a:cubicBezTo>
                  <a:lnTo>
                    <a:pt x="61582" y="52281"/>
                  </a:lnTo>
                  <a:cubicBezTo>
                    <a:pt x="62190" y="52068"/>
                    <a:pt x="62859" y="51977"/>
                    <a:pt x="63558" y="51977"/>
                  </a:cubicBezTo>
                  <a:close/>
                  <a:moveTo>
                    <a:pt x="59606" y="55230"/>
                  </a:moveTo>
                  <a:cubicBezTo>
                    <a:pt x="59667" y="55290"/>
                    <a:pt x="59728" y="55351"/>
                    <a:pt x="59758" y="55412"/>
                  </a:cubicBezTo>
                  <a:cubicBezTo>
                    <a:pt x="59819" y="55442"/>
                    <a:pt x="59819" y="55503"/>
                    <a:pt x="59880" y="55534"/>
                  </a:cubicBezTo>
                  <a:cubicBezTo>
                    <a:pt x="59971" y="55625"/>
                    <a:pt x="60093" y="55716"/>
                    <a:pt x="60214" y="55807"/>
                  </a:cubicBezTo>
                  <a:cubicBezTo>
                    <a:pt x="60305" y="55898"/>
                    <a:pt x="60427" y="55959"/>
                    <a:pt x="60548" y="56020"/>
                  </a:cubicBezTo>
                  <a:cubicBezTo>
                    <a:pt x="60883" y="56233"/>
                    <a:pt x="61278" y="56385"/>
                    <a:pt x="61703" y="56506"/>
                  </a:cubicBezTo>
                  <a:cubicBezTo>
                    <a:pt x="61855" y="56537"/>
                    <a:pt x="62007" y="56597"/>
                    <a:pt x="62159" y="56628"/>
                  </a:cubicBezTo>
                  <a:cubicBezTo>
                    <a:pt x="62220" y="56628"/>
                    <a:pt x="62281" y="56628"/>
                    <a:pt x="62342" y="56658"/>
                  </a:cubicBezTo>
                  <a:cubicBezTo>
                    <a:pt x="62433" y="56658"/>
                    <a:pt x="62524" y="56689"/>
                    <a:pt x="62615" y="56689"/>
                  </a:cubicBezTo>
                  <a:cubicBezTo>
                    <a:pt x="62676" y="56689"/>
                    <a:pt x="62767" y="56719"/>
                    <a:pt x="62859" y="56719"/>
                  </a:cubicBezTo>
                  <a:lnTo>
                    <a:pt x="63071" y="56719"/>
                  </a:lnTo>
                  <a:cubicBezTo>
                    <a:pt x="63162" y="56749"/>
                    <a:pt x="63254" y="56749"/>
                    <a:pt x="63345" y="56749"/>
                  </a:cubicBezTo>
                  <a:lnTo>
                    <a:pt x="63892" y="56749"/>
                  </a:lnTo>
                  <a:cubicBezTo>
                    <a:pt x="63907" y="56734"/>
                    <a:pt x="63930" y="56734"/>
                    <a:pt x="63953" y="56734"/>
                  </a:cubicBezTo>
                  <a:cubicBezTo>
                    <a:pt x="63976" y="56734"/>
                    <a:pt x="63998" y="56734"/>
                    <a:pt x="64014" y="56719"/>
                  </a:cubicBezTo>
                  <a:lnTo>
                    <a:pt x="64378" y="56719"/>
                  </a:lnTo>
                  <a:cubicBezTo>
                    <a:pt x="64409" y="56689"/>
                    <a:pt x="64439" y="56689"/>
                    <a:pt x="64500" y="56689"/>
                  </a:cubicBezTo>
                  <a:cubicBezTo>
                    <a:pt x="64621" y="56689"/>
                    <a:pt x="64743" y="56658"/>
                    <a:pt x="64865" y="56628"/>
                  </a:cubicBezTo>
                  <a:lnTo>
                    <a:pt x="64956" y="56628"/>
                  </a:lnTo>
                  <a:cubicBezTo>
                    <a:pt x="65108" y="56597"/>
                    <a:pt x="65260" y="56567"/>
                    <a:pt x="65381" y="56506"/>
                  </a:cubicBezTo>
                  <a:cubicBezTo>
                    <a:pt x="65807" y="56415"/>
                    <a:pt x="66232" y="56233"/>
                    <a:pt x="66597" y="56020"/>
                  </a:cubicBezTo>
                  <a:cubicBezTo>
                    <a:pt x="66688" y="55959"/>
                    <a:pt x="66810" y="55898"/>
                    <a:pt x="66901" y="55838"/>
                  </a:cubicBezTo>
                  <a:cubicBezTo>
                    <a:pt x="66992" y="55746"/>
                    <a:pt x="67114" y="55686"/>
                    <a:pt x="67205" y="55594"/>
                  </a:cubicBezTo>
                  <a:lnTo>
                    <a:pt x="67266" y="55534"/>
                  </a:lnTo>
                  <a:cubicBezTo>
                    <a:pt x="67357" y="55442"/>
                    <a:pt x="67418" y="55351"/>
                    <a:pt x="67509" y="55260"/>
                  </a:cubicBezTo>
                  <a:lnTo>
                    <a:pt x="67509" y="55625"/>
                  </a:lnTo>
                  <a:cubicBezTo>
                    <a:pt x="67509" y="56172"/>
                    <a:pt x="67114" y="56719"/>
                    <a:pt x="66384" y="57145"/>
                  </a:cubicBezTo>
                  <a:cubicBezTo>
                    <a:pt x="65609" y="57585"/>
                    <a:pt x="64591" y="57806"/>
                    <a:pt x="63569" y="57806"/>
                  </a:cubicBezTo>
                  <a:cubicBezTo>
                    <a:pt x="62547" y="57806"/>
                    <a:pt x="61521" y="57585"/>
                    <a:pt x="60731" y="57145"/>
                  </a:cubicBezTo>
                  <a:cubicBezTo>
                    <a:pt x="60001" y="56719"/>
                    <a:pt x="59606" y="56172"/>
                    <a:pt x="59606" y="55594"/>
                  </a:cubicBezTo>
                  <a:lnTo>
                    <a:pt x="59606" y="55230"/>
                  </a:lnTo>
                  <a:close/>
                  <a:moveTo>
                    <a:pt x="55047" y="57084"/>
                  </a:moveTo>
                  <a:cubicBezTo>
                    <a:pt x="55412" y="57084"/>
                    <a:pt x="55746" y="57114"/>
                    <a:pt x="56080" y="57175"/>
                  </a:cubicBezTo>
                  <a:cubicBezTo>
                    <a:pt x="56749" y="57266"/>
                    <a:pt x="57387" y="57479"/>
                    <a:pt x="57904" y="57783"/>
                  </a:cubicBezTo>
                  <a:cubicBezTo>
                    <a:pt x="58299" y="57996"/>
                    <a:pt x="58573" y="58239"/>
                    <a:pt x="58755" y="58512"/>
                  </a:cubicBezTo>
                  <a:cubicBezTo>
                    <a:pt x="58937" y="58756"/>
                    <a:pt x="59029" y="59029"/>
                    <a:pt x="59029" y="59303"/>
                  </a:cubicBezTo>
                  <a:cubicBezTo>
                    <a:pt x="59029" y="59363"/>
                    <a:pt x="59029" y="59424"/>
                    <a:pt x="59029" y="59455"/>
                  </a:cubicBezTo>
                  <a:lnTo>
                    <a:pt x="59029" y="59485"/>
                  </a:lnTo>
                  <a:cubicBezTo>
                    <a:pt x="59029" y="59515"/>
                    <a:pt x="58998" y="59576"/>
                    <a:pt x="58998" y="59607"/>
                  </a:cubicBezTo>
                  <a:lnTo>
                    <a:pt x="58998" y="59667"/>
                  </a:lnTo>
                  <a:cubicBezTo>
                    <a:pt x="58968" y="59698"/>
                    <a:pt x="58968" y="59728"/>
                    <a:pt x="58937" y="59759"/>
                  </a:cubicBezTo>
                  <a:cubicBezTo>
                    <a:pt x="58937" y="59789"/>
                    <a:pt x="58937" y="59819"/>
                    <a:pt x="58907" y="59850"/>
                  </a:cubicBezTo>
                  <a:cubicBezTo>
                    <a:pt x="58907" y="59880"/>
                    <a:pt x="58877" y="59880"/>
                    <a:pt x="58877" y="59911"/>
                  </a:cubicBezTo>
                  <a:cubicBezTo>
                    <a:pt x="58846" y="59941"/>
                    <a:pt x="58846" y="59971"/>
                    <a:pt x="58816" y="60032"/>
                  </a:cubicBezTo>
                  <a:cubicBezTo>
                    <a:pt x="58816" y="60032"/>
                    <a:pt x="58786" y="60063"/>
                    <a:pt x="58786" y="60063"/>
                  </a:cubicBezTo>
                  <a:cubicBezTo>
                    <a:pt x="58755" y="60093"/>
                    <a:pt x="58725" y="60154"/>
                    <a:pt x="58694" y="60184"/>
                  </a:cubicBezTo>
                  <a:lnTo>
                    <a:pt x="58694" y="60214"/>
                  </a:lnTo>
                  <a:cubicBezTo>
                    <a:pt x="58542" y="60366"/>
                    <a:pt x="58390" y="60518"/>
                    <a:pt x="58208" y="60640"/>
                  </a:cubicBezTo>
                  <a:cubicBezTo>
                    <a:pt x="58117" y="60701"/>
                    <a:pt x="58056" y="60762"/>
                    <a:pt x="57965" y="60792"/>
                  </a:cubicBezTo>
                  <a:cubicBezTo>
                    <a:pt x="57965" y="60822"/>
                    <a:pt x="57934" y="60822"/>
                    <a:pt x="57934" y="60822"/>
                  </a:cubicBezTo>
                  <a:cubicBezTo>
                    <a:pt x="57813" y="60883"/>
                    <a:pt x="57691" y="60944"/>
                    <a:pt x="57600" y="61005"/>
                  </a:cubicBezTo>
                  <a:cubicBezTo>
                    <a:pt x="57539" y="61035"/>
                    <a:pt x="57478" y="61066"/>
                    <a:pt x="57387" y="61096"/>
                  </a:cubicBezTo>
                  <a:cubicBezTo>
                    <a:pt x="57205" y="61157"/>
                    <a:pt x="57023" y="61218"/>
                    <a:pt x="56810" y="61278"/>
                  </a:cubicBezTo>
                  <a:cubicBezTo>
                    <a:pt x="56627" y="61339"/>
                    <a:pt x="56445" y="61370"/>
                    <a:pt x="56232" y="61400"/>
                  </a:cubicBezTo>
                  <a:cubicBezTo>
                    <a:pt x="55852" y="61461"/>
                    <a:pt x="55458" y="61493"/>
                    <a:pt x="55062" y="61493"/>
                  </a:cubicBezTo>
                  <a:cubicBezTo>
                    <a:pt x="54477" y="61493"/>
                    <a:pt x="53889" y="61423"/>
                    <a:pt x="53345" y="61278"/>
                  </a:cubicBezTo>
                  <a:cubicBezTo>
                    <a:pt x="53132" y="61218"/>
                    <a:pt x="52950" y="61157"/>
                    <a:pt x="52767" y="61066"/>
                  </a:cubicBezTo>
                  <a:cubicBezTo>
                    <a:pt x="52646" y="61035"/>
                    <a:pt x="52554" y="60974"/>
                    <a:pt x="52433" y="60914"/>
                  </a:cubicBezTo>
                  <a:cubicBezTo>
                    <a:pt x="52372" y="60883"/>
                    <a:pt x="52342" y="60853"/>
                    <a:pt x="52281" y="60822"/>
                  </a:cubicBezTo>
                  <a:cubicBezTo>
                    <a:pt x="52159" y="60762"/>
                    <a:pt x="52068" y="60701"/>
                    <a:pt x="51977" y="60640"/>
                  </a:cubicBezTo>
                  <a:cubicBezTo>
                    <a:pt x="51886" y="60549"/>
                    <a:pt x="51794" y="60488"/>
                    <a:pt x="51703" y="60397"/>
                  </a:cubicBezTo>
                  <a:lnTo>
                    <a:pt x="51673" y="60366"/>
                  </a:lnTo>
                  <a:lnTo>
                    <a:pt x="51643" y="60366"/>
                  </a:lnTo>
                  <a:lnTo>
                    <a:pt x="51612" y="60336"/>
                  </a:lnTo>
                  <a:cubicBezTo>
                    <a:pt x="51551" y="60245"/>
                    <a:pt x="51460" y="60184"/>
                    <a:pt x="51430" y="60093"/>
                  </a:cubicBezTo>
                  <a:cubicBezTo>
                    <a:pt x="51399" y="60063"/>
                    <a:pt x="51369" y="60002"/>
                    <a:pt x="51339" y="59971"/>
                  </a:cubicBezTo>
                  <a:cubicBezTo>
                    <a:pt x="51339" y="59941"/>
                    <a:pt x="51339" y="59941"/>
                    <a:pt x="51339" y="59941"/>
                  </a:cubicBezTo>
                  <a:lnTo>
                    <a:pt x="51339" y="59911"/>
                  </a:lnTo>
                  <a:cubicBezTo>
                    <a:pt x="51278" y="59819"/>
                    <a:pt x="51217" y="59728"/>
                    <a:pt x="51187" y="59637"/>
                  </a:cubicBezTo>
                  <a:cubicBezTo>
                    <a:pt x="51187" y="59546"/>
                    <a:pt x="51156" y="59424"/>
                    <a:pt x="51156" y="59333"/>
                  </a:cubicBezTo>
                  <a:lnTo>
                    <a:pt x="51156" y="59303"/>
                  </a:lnTo>
                  <a:cubicBezTo>
                    <a:pt x="51156" y="58999"/>
                    <a:pt x="51247" y="58725"/>
                    <a:pt x="51460" y="58452"/>
                  </a:cubicBezTo>
                  <a:cubicBezTo>
                    <a:pt x="51491" y="58391"/>
                    <a:pt x="51551" y="58330"/>
                    <a:pt x="51612" y="58269"/>
                  </a:cubicBezTo>
                  <a:cubicBezTo>
                    <a:pt x="51643" y="58239"/>
                    <a:pt x="51673" y="58239"/>
                    <a:pt x="51673" y="58208"/>
                  </a:cubicBezTo>
                  <a:cubicBezTo>
                    <a:pt x="51734" y="58178"/>
                    <a:pt x="51764" y="58117"/>
                    <a:pt x="51794" y="58087"/>
                  </a:cubicBezTo>
                  <a:cubicBezTo>
                    <a:pt x="51825" y="58056"/>
                    <a:pt x="51886" y="58026"/>
                    <a:pt x="51916" y="57996"/>
                  </a:cubicBezTo>
                  <a:cubicBezTo>
                    <a:pt x="51946" y="57965"/>
                    <a:pt x="51977" y="57935"/>
                    <a:pt x="52007" y="57935"/>
                  </a:cubicBezTo>
                  <a:cubicBezTo>
                    <a:pt x="52068" y="57904"/>
                    <a:pt x="52098" y="57874"/>
                    <a:pt x="52159" y="57844"/>
                  </a:cubicBezTo>
                  <a:cubicBezTo>
                    <a:pt x="52190" y="57813"/>
                    <a:pt x="52220" y="57783"/>
                    <a:pt x="52250" y="57783"/>
                  </a:cubicBezTo>
                  <a:cubicBezTo>
                    <a:pt x="52554" y="57600"/>
                    <a:pt x="52919" y="57448"/>
                    <a:pt x="53284" y="57327"/>
                  </a:cubicBezTo>
                  <a:cubicBezTo>
                    <a:pt x="53831" y="57175"/>
                    <a:pt x="54439" y="57084"/>
                    <a:pt x="55047" y="57084"/>
                  </a:cubicBezTo>
                  <a:close/>
                  <a:moveTo>
                    <a:pt x="99212" y="54227"/>
                  </a:moveTo>
                  <a:lnTo>
                    <a:pt x="99212" y="54956"/>
                  </a:lnTo>
                  <a:cubicBezTo>
                    <a:pt x="99212" y="56324"/>
                    <a:pt x="98482" y="57631"/>
                    <a:pt x="97266" y="58330"/>
                  </a:cubicBezTo>
                  <a:lnTo>
                    <a:pt x="90944" y="61977"/>
                  </a:lnTo>
                  <a:lnTo>
                    <a:pt x="90944" y="59090"/>
                  </a:lnTo>
                  <a:lnTo>
                    <a:pt x="99212" y="54227"/>
                  </a:lnTo>
                  <a:close/>
                  <a:moveTo>
                    <a:pt x="47418" y="54318"/>
                  </a:moveTo>
                  <a:lnTo>
                    <a:pt x="47418" y="60944"/>
                  </a:lnTo>
                  <a:cubicBezTo>
                    <a:pt x="47387" y="61035"/>
                    <a:pt x="47357" y="61096"/>
                    <a:pt x="47326" y="61187"/>
                  </a:cubicBezTo>
                  <a:lnTo>
                    <a:pt x="47326" y="61218"/>
                  </a:lnTo>
                  <a:cubicBezTo>
                    <a:pt x="47296" y="61278"/>
                    <a:pt x="47266" y="61370"/>
                    <a:pt x="47266" y="61461"/>
                  </a:cubicBezTo>
                  <a:lnTo>
                    <a:pt x="47235" y="61552"/>
                  </a:lnTo>
                  <a:cubicBezTo>
                    <a:pt x="47235" y="61613"/>
                    <a:pt x="47205" y="61673"/>
                    <a:pt x="47205" y="61734"/>
                  </a:cubicBezTo>
                  <a:cubicBezTo>
                    <a:pt x="47205" y="61765"/>
                    <a:pt x="47205" y="61795"/>
                    <a:pt x="47205" y="61825"/>
                  </a:cubicBezTo>
                  <a:lnTo>
                    <a:pt x="47174" y="61917"/>
                  </a:lnTo>
                  <a:cubicBezTo>
                    <a:pt x="46110" y="62160"/>
                    <a:pt x="44955" y="62281"/>
                    <a:pt x="43770" y="62281"/>
                  </a:cubicBezTo>
                  <a:lnTo>
                    <a:pt x="43770" y="54652"/>
                  </a:lnTo>
                  <a:cubicBezTo>
                    <a:pt x="44986" y="54622"/>
                    <a:pt x="46202" y="54531"/>
                    <a:pt x="47418" y="54318"/>
                  </a:cubicBezTo>
                  <a:close/>
                  <a:moveTo>
                    <a:pt x="59029" y="60366"/>
                  </a:moveTo>
                  <a:lnTo>
                    <a:pt x="59029" y="60731"/>
                  </a:lnTo>
                  <a:cubicBezTo>
                    <a:pt x="59029" y="61309"/>
                    <a:pt x="58634" y="61825"/>
                    <a:pt x="57934" y="62251"/>
                  </a:cubicBezTo>
                  <a:cubicBezTo>
                    <a:pt x="57159" y="62707"/>
                    <a:pt x="56133" y="62935"/>
                    <a:pt x="55108" y="62935"/>
                  </a:cubicBezTo>
                  <a:cubicBezTo>
                    <a:pt x="54082" y="62935"/>
                    <a:pt x="53056" y="62707"/>
                    <a:pt x="52281" y="62251"/>
                  </a:cubicBezTo>
                  <a:cubicBezTo>
                    <a:pt x="51551" y="61825"/>
                    <a:pt x="51156" y="61278"/>
                    <a:pt x="51156" y="60731"/>
                  </a:cubicBezTo>
                  <a:lnTo>
                    <a:pt x="51156" y="60366"/>
                  </a:lnTo>
                  <a:cubicBezTo>
                    <a:pt x="51217" y="60427"/>
                    <a:pt x="51247" y="60458"/>
                    <a:pt x="51278" y="60488"/>
                  </a:cubicBezTo>
                  <a:cubicBezTo>
                    <a:pt x="51308" y="60518"/>
                    <a:pt x="51339" y="60549"/>
                    <a:pt x="51369" y="60579"/>
                  </a:cubicBezTo>
                  <a:cubicBezTo>
                    <a:pt x="51399" y="60610"/>
                    <a:pt x="51430" y="60640"/>
                    <a:pt x="51460" y="60670"/>
                  </a:cubicBezTo>
                  <a:lnTo>
                    <a:pt x="51460" y="60701"/>
                  </a:lnTo>
                  <a:cubicBezTo>
                    <a:pt x="51521" y="60731"/>
                    <a:pt x="51551" y="60762"/>
                    <a:pt x="51582" y="60822"/>
                  </a:cubicBezTo>
                  <a:cubicBezTo>
                    <a:pt x="51643" y="60853"/>
                    <a:pt x="51703" y="60883"/>
                    <a:pt x="51764" y="60944"/>
                  </a:cubicBezTo>
                  <a:cubicBezTo>
                    <a:pt x="51794" y="60974"/>
                    <a:pt x="51825" y="60974"/>
                    <a:pt x="51886" y="61005"/>
                  </a:cubicBezTo>
                  <a:cubicBezTo>
                    <a:pt x="51916" y="61035"/>
                    <a:pt x="51977" y="61066"/>
                    <a:pt x="52038" y="61096"/>
                  </a:cubicBezTo>
                  <a:cubicBezTo>
                    <a:pt x="52068" y="61126"/>
                    <a:pt x="52068" y="61126"/>
                    <a:pt x="52098" y="61126"/>
                  </a:cubicBezTo>
                  <a:cubicBezTo>
                    <a:pt x="52098" y="61157"/>
                    <a:pt x="52129" y="61157"/>
                    <a:pt x="52159" y="61187"/>
                  </a:cubicBezTo>
                  <a:cubicBezTo>
                    <a:pt x="52311" y="61278"/>
                    <a:pt x="52463" y="61339"/>
                    <a:pt x="52646" y="61400"/>
                  </a:cubicBezTo>
                  <a:cubicBezTo>
                    <a:pt x="52828" y="61491"/>
                    <a:pt x="53041" y="61552"/>
                    <a:pt x="53253" y="61613"/>
                  </a:cubicBezTo>
                  <a:cubicBezTo>
                    <a:pt x="53466" y="61704"/>
                    <a:pt x="53709" y="61734"/>
                    <a:pt x="53953" y="61765"/>
                  </a:cubicBezTo>
                  <a:cubicBezTo>
                    <a:pt x="54336" y="61837"/>
                    <a:pt x="54734" y="61871"/>
                    <a:pt x="55133" y="61871"/>
                  </a:cubicBezTo>
                  <a:cubicBezTo>
                    <a:pt x="55746" y="61871"/>
                    <a:pt x="56361" y="61790"/>
                    <a:pt x="56931" y="61643"/>
                  </a:cubicBezTo>
                  <a:cubicBezTo>
                    <a:pt x="56931" y="61643"/>
                    <a:pt x="56931" y="61613"/>
                    <a:pt x="56931" y="61613"/>
                  </a:cubicBezTo>
                  <a:cubicBezTo>
                    <a:pt x="57144" y="61582"/>
                    <a:pt x="57357" y="61491"/>
                    <a:pt x="57539" y="61430"/>
                  </a:cubicBezTo>
                  <a:cubicBezTo>
                    <a:pt x="57752" y="61339"/>
                    <a:pt x="57934" y="61248"/>
                    <a:pt x="58117" y="61157"/>
                  </a:cubicBezTo>
                  <a:cubicBezTo>
                    <a:pt x="58147" y="61126"/>
                    <a:pt x="58147" y="61126"/>
                    <a:pt x="58178" y="61126"/>
                  </a:cubicBezTo>
                  <a:cubicBezTo>
                    <a:pt x="58238" y="61066"/>
                    <a:pt x="58330" y="61005"/>
                    <a:pt x="58421" y="60944"/>
                  </a:cubicBezTo>
                  <a:cubicBezTo>
                    <a:pt x="58542" y="60853"/>
                    <a:pt x="58664" y="60792"/>
                    <a:pt x="58755" y="60701"/>
                  </a:cubicBezTo>
                  <a:cubicBezTo>
                    <a:pt x="58755" y="60670"/>
                    <a:pt x="58755" y="60670"/>
                    <a:pt x="58786" y="60670"/>
                  </a:cubicBezTo>
                  <a:cubicBezTo>
                    <a:pt x="58877" y="60579"/>
                    <a:pt x="58968" y="60488"/>
                    <a:pt x="59029" y="60366"/>
                  </a:cubicBezTo>
                  <a:close/>
                  <a:moveTo>
                    <a:pt x="17691" y="59272"/>
                  </a:moveTo>
                  <a:lnTo>
                    <a:pt x="13526" y="66354"/>
                  </a:lnTo>
                  <a:lnTo>
                    <a:pt x="9392" y="63953"/>
                  </a:lnTo>
                  <a:lnTo>
                    <a:pt x="17691" y="59272"/>
                  </a:lnTo>
                  <a:close/>
                  <a:moveTo>
                    <a:pt x="26171" y="54470"/>
                  </a:moveTo>
                  <a:lnTo>
                    <a:pt x="18086" y="69029"/>
                  </a:lnTo>
                  <a:lnTo>
                    <a:pt x="13861" y="66567"/>
                  </a:lnTo>
                  <a:lnTo>
                    <a:pt x="18329" y="58907"/>
                  </a:lnTo>
                  <a:lnTo>
                    <a:pt x="26171" y="54470"/>
                  </a:lnTo>
                  <a:close/>
                  <a:moveTo>
                    <a:pt x="90549" y="59303"/>
                  </a:moveTo>
                  <a:lnTo>
                    <a:pt x="90549" y="62190"/>
                  </a:lnTo>
                  <a:lnTo>
                    <a:pt x="77570" y="69698"/>
                  </a:lnTo>
                  <a:lnTo>
                    <a:pt x="77570" y="66902"/>
                  </a:lnTo>
                  <a:lnTo>
                    <a:pt x="90549" y="59303"/>
                  </a:lnTo>
                  <a:close/>
                  <a:moveTo>
                    <a:pt x="73903" y="45112"/>
                  </a:moveTo>
                  <a:cubicBezTo>
                    <a:pt x="74264" y="45112"/>
                    <a:pt x="74628" y="45203"/>
                    <a:pt x="74956" y="45381"/>
                  </a:cubicBezTo>
                  <a:lnTo>
                    <a:pt x="88178" y="53254"/>
                  </a:lnTo>
                  <a:cubicBezTo>
                    <a:pt x="88816" y="53649"/>
                    <a:pt x="89212" y="54318"/>
                    <a:pt x="89212" y="55047"/>
                  </a:cubicBezTo>
                  <a:cubicBezTo>
                    <a:pt x="89212" y="55807"/>
                    <a:pt x="88816" y="56476"/>
                    <a:pt x="88148" y="56841"/>
                  </a:cubicBezTo>
                  <a:lnTo>
                    <a:pt x="63497" y="71552"/>
                  </a:lnTo>
                  <a:cubicBezTo>
                    <a:pt x="63169" y="71731"/>
                    <a:pt x="62812" y="71822"/>
                    <a:pt x="62455" y="71822"/>
                  </a:cubicBezTo>
                  <a:cubicBezTo>
                    <a:pt x="62083" y="71822"/>
                    <a:pt x="61710" y="71723"/>
                    <a:pt x="61369" y="71522"/>
                  </a:cubicBezTo>
                  <a:lnTo>
                    <a:pt x="48573" y="63801"/>
                  </a:lnTo>
                  <a:cubicBezTo>
                    <a:pt x="47965" y="63436"/>
                    <a:pt x="47600" y="62798"/>
                    <a:pt x="47569" y="62069"/>
                  </a:cubicBezTo>
                  <a:cubicBezTo>
                    <a:pt x="47569" y="61734"/>
                    <a:pt x="47630" y="61400"/>
                    <a:pt x="47782" y="61096"/>
                  </a:cubicBezTo>
                  <a:cubicBezTo>
                    <a:pt x="47965" y="60731"/>
                    <a:pt x="48238" y="60427"/>
                    <a:pt x="48603" y="60245"/>
                  </a:cubicBezTo>
                  <a:lnTo>
                    <a:pt x="50852" y="58847"/>
                  </a:lnTo>
                  <a:lnTo>
                    <a:pt x="50852" y="58847"/>
                  </a:lnTo>
                  <a:cubicBezTo>
                    <a:pt x="50791" y="58999"/>
                    <a:pt x="50791" y="59151"/>
                    <a:pt x="50791" y="59303"/>
                  </a:cubicBezTo>
                  <a:lnTo>
                    <a:pt x="50791" y="59333"/>
                  </a:lnTo>
                  <a:lnTo>
                    <a:pt x="50761" y="60731"/>
                  </a:lnTo>
                  <a:cubicBezTo>
                    <a:pt x="50761" y="61430"/>
                    <a:pt x="51217" y="62099"/>
                    <a:pt x="52098" y="62585"/>
                  </a:cubicBezTo>
                  <a:cubicBezTo>
                    <a:pt x="52919" y="63072"/>
                    <a:pt x="54013" y="63315"/>
                    <a:pt x="55108" y="63315"/>
                  </a:cubicBezTo>
                  <a:cubicBezTo>
                    <a:pt x="56202" y="63315"/>
                    <a:pt x="57296" y="63072"/>
                    <a:pt x="58117" y="62585"/>
                  </a:cubicBezTo>
                  <a:cubicBezTo>
                    <a:pt x="58968" y="62099"/>
                    <a:pt x="59424" y="61461"/>
                    <a:pt x="59424" y="60762"/>
                  </a:cubicBezTo>
                  <a:lnTo>
                    <a:pt x="59424" y="59333"/>
                  </a:lnTo>
                  <a:lnTo>
                    <a:pt x="59424" y="59303"/>
                  </a:lnTo>
                  <a:cubicBezTo>
                    <a:pt x="59424" y="58938"/>
                    <a:pt x="59302" y="58604"/>
                    <a:pt x="59089" y="58300"/>
                  </a:cubicBezTo>
                  <a:cubicBezTo>
                    <a:pt x="58846" y="57965"/>
                    <a:pt x="58542" y="57692"/>
                    <a:pt x="58117" y="57448"/>
                  </a:cubicBezTo>
                  <a:cubicBezTo>
                    <a:pt x="57539" y="57114"/>
                    <a:pt x="56871" y="56901"/>
                    <a:pt x="56171" y="56810"/>
                  </a:cubicBezTo>
                  <a:cubicBezTo>
                    <a:pt x="55807" y="56749"/>
                    <a:pt x="55442" y="56719"/>
                    <a:pt x="55077" y="56719"/>
                  </a:cubicBezTo>
                  <a:cubicBezTo>
                    <a:pt x="54804" y="56719"/>
                    <a:pt x="54530" y="56749"/>
                    <a:pt x="54257" y="56780"/>
                  </a:cubicBezTo>
                  <a:lnTo>
                    <a:pt x="57266" y="54926"/>
                  </a:lnTo>
                  <a:lnTo>
                    <a:pt x="59333" y="53649"/>
                  </a:lnTo>
                  <a:lnTo>
                    <a:pt x="59333" y="53649"/>
                  </a:lnTo>
                  <a:cubicBezTo>
                    <a:pt x="59272" y="53831"/>
                    <a:pt x="59241" y="54014"/>
                    <a:pt x="59241" y="54196"/>
                  </a:cubicBezTo>
                  <a:lnTo>
                    <a:pt x="59241" y="54227"/>
                  </a:lnTo>
                  <a:lnTo>
                    <a:pt x="59241" y="55594"/>
                  </a:lnTo>
                  <a:cubicBezTo>
                    <a:pt x="59211" y="56293"/>
                    <a:pt x="59697" y="56962"/>
                    <a:pt x="60548" y="57479"/>
                  </a:cubicBezTo>
                  <a:cubicBezTo>
                    <a:pt x="61369" y="57935"/>
                    <a:pt x="62463" y="58178"/>
                    <a:pt x="63558" y="58178"/>
                  </a:cubicBezTo>
                  <a:cubicBezTo>
                    <a:pt x="64652" y="58178"/>
                    <a:pt x="65746" y="57965"/>
                    <a:pt x="66567" y="57479"/>
                  </a:cubicBezTo>
                  <a:cubicBezTo>
                    <a:pt x="67418" y="56993"/>
                    <a:pt x="67874" y="56324"/>
                    <a:pt x="67874" y="55625"/>
                  </a:cubicBezTo>
                  <a:lnTo>
                    <a:pt x="67874" y="54196"/>
                  </a:lnTo>
                  <a:cubicBezTo>
                    <a:pt x="67874" y="53467"/>
                    <a:pt x="67418" y="52798"/>
                    <a:pt x="66567" y="52312"/>
                  </a:cubicBezTo>
                  <a:cubicBezTo>
                    <a:pt x="65725" y="51844"/>
                    <a:pt x="64650" y="51610"/>
                    <a:pt x="63562" y="51610"/>
                  </a:cubicBezTo>
                  <a:cubicBezTo>
                    <a:pt x="63235" y="51610"/>
                    <a:pt x="62908" y="51631"/>
                    <a:pt x="62585" y="51673"/>
                  </a:cubicBezTo>
                  <a:lnTo>
                    <a:pt x="67904" y="48421"/>
                  </a:lnTo>
                  <a:lnTo>
                    <a:pt x="67904" y="48421"/>
                  </a:lnTo>
                  <a:cubicBezTo>
                    <a:pt x="67874" y="48482"/>
                    <a:pt x="67874" y="48543"/>
                    <a:pt x="67874" y="48603"/>
                  </a:cubicBezTo>
                  <a:lnTo>
                    <a:pt x="67874" y="50002"/>
                  </a:lnTo>
                  <a:cubicBezTo>
                    <a:pt x="67874" y="50701"/>
                    <a:pt x="68330" y="51369"/>
                    <a:pt x="69181" y="51856"/>
                  </a:cubicBezTo>
                  <a:cubicBezTo>
                    <a:pt x="70032" y="52342"/>
                    <a:pt x="71126" y="52585"/>
                    <a:pt x="72220" y="52585"/>
                  </a:cubicBezTo>
                  <a:cubicBezTo>
                    <a:pt x="73315" y="52585"/>
                    <a:pt x="74409" y="52342"/>
                    <a:pt x="75230" y="51856"/>
                  </a:cubicBezTo>
                  <a:cubicBezTo>
                    <a:pt x="76050" y="51369"/>
                    <a:pt x="76537" y="50731"/>
                    <a:pt x="76537" y="50032"/>
                  </a:cubicBezTo>
                  <a:lnTo>
                    <a:pt x="76537" y="48603"/>
                  </a:lnTo>
                  <a:cubicBezTo>
                    <a:pt x="76537" y="47874"/>
                    <a:pt x="76081" y="47205"/>
                    <a:pt x="75230" y="46719"/>
                  </a:cubicBezTo>
                  <a:cubicBezTo>
                    <a:pt x="74391" y="46232"/>
                    <a:pt x="73311" y="46010"/>
                    <a:pt x="72226" y="46010"/>
                  </a:cubicBezTo>
                  <a:cubicBezTo>
                    <a:pt x="72093" y="46010"/>
                    <a:pt x="71959" y="46013"/>
                    <a:pt x="71825" y="46020"/>
                  </a:cubicBezTo>
                  <a:lnTo>
                    <a:pt x="72828" y="45412"/>
                  </a:lnTo>
                  <a:cubicBezTo>
                    <a:pt x="73154" y="45210"/>
                    <a:pt x="73527" y="45112"/>
                    <a:pt x="73903" y="45112"/>
                  </a:cubicBezTo>
                  <a:close/>
                  <a:moveTo>
                    <a:pt x="59454" y="34591"/>
                  </a:moveTo>
                  <a:lnTo>
                    <a:pt x="94804" y="54926"/>
                  </a:lnTo>
                  <a:lnTo>
                    <a:pt x="43952" y="84136"/>
                  </a:lnTo>
                  <a:lnTo>
                    <a:pt x="18420" y="69212"/>
                  </a:lnTo>
                  <a:lnTo>
                    <a:pt x="26809" y="54105"/>
                  </a:lnTo>
                  <a:lnTo>
                    <a:pt x="29849" y="52372"/>
                  </a:lnTo>
                  <a:lnTo>
                    <a:pt x="29849" y="53072"/>
                  </a:lnTo>
                  <a:cubicBezTo>
                    <a:pt x="29879" y="54986"/>
                    <a:pt x="30609" y="56749"/>
                    <a:pt x="31976" y="58056"/>
                  </a:cubicBezTo>
                  <a:cubicBezTo>
                    <a:pt x="34165" y="60154"/>
                    <a:pt x="37934" y="62677"/>
                    <a:pt x="43588" y="62677"/>
                  </a:cubicBezTo>
                  <a:cubicBezTo>
                    <a:pt x="44834" y="62677"/>
                    <a:pt x="46050" y="62555"/>
                    <a:pt x="47205" y="62312"/>
                  </a:cubicBezTo>
                  <a:cubicBezTo>
                    <a:pt x="47296" y="63041"/>
                    <a:pt x="47721" y="63710"/>
                    <a:pt x="48390" y="64136"/>
                  </a:cubicBezTo>
                  <a:lnTo>
                    <a:pt x="61187" y="71856"/>
                  </a:lnTo>
                  <a:cubicBezTo>
                    <a:pt x="61582" y="72099"/>
                    <a:pt x="62007" y="72221"/>
                    <a:pt x="62463" y="72221"/>
                  </a:cubicBezTo>
                  <a:cubicBezTo>
                    <a:pt x="62889" y="72221"/>
                    <a:pt x="63314" y="72099"/>
                    <a:pt x="63679" y="71886"/>
                  </a:cubicBezTo>
                  <a:lnTo>
                    <a:pt x="88330" y="57175"/>
                  </a:lnTo>
                  <a:cubicBezTo>
                    <a:pt x="89120" y="56749"/>
                    <a:pt x="89576" y="55959"/>
                    <a:pt x="89576" y="55047"/>
                  </a:cubicBezTo>
                  <a:cubicBezTo>
                    <a:pt x="89576" y="54166"/>
                    <a:pt x="89120" y="53375"/>
                    <a:pt x="88361" y="52920"/>
                  </a:cubicBezTo>
                  <a:lnTo>
                    <a:pt x="75138" y="45077"/>
                  </a:lnTo>
                  <a:cubicBezTo>
                    <a:pt x="74743" y="44834"/>
                    <a:pt x="74310" y="44713"/>
                    <a:pt x="73877" y="44713"/>
                  </a:cubicBezTo>
                  <a:cubicBezTo>
                    <a:pt x="73444" y="44713"/>
                    <a:pt x="73011" y="44834"/>
                    <a:pt x="72616" y="45077"/>
                  </a:cubicBezTo>
                  <a:lnTo>
                    <a:pt x="70944" y="46111"/>
                  </a:lnTo>
                  <a:cubicBezTo>
                    <a:pt x="70275" y="46202"/>
                    <a:pt x="69698" y="46415"/>
                    <a:pt x="69181" y="46719"/>
                  </a:cubicBezTo>
                  <a:cubicBezTo>
                    <a:pt x="68603" y="47053"/>
                    <a:pt x="68239" y="47448"/>
                    <a:pt x="68026" y="47874"/>
                  </a:cubicBezTo>
                  <a:lnTo>
                    <a:pt x="61400" y="51916"/>
                  </a:lnTo>
                  <a:cubicBezTo>
                    <a:pt x="61096" y="52038"/>
                    <a:pt x="60792" y="52160"/>
                    <a:pt x="60518" y="52312"/>
                  </a:cubicBezTo>
                  <a:cubicBezTo>
                    <a:pt x="60214" y="52524"/>
                    <a:pt x="59941" y="52737"/>
                    <a:pt x="59728" y="52950"/>
                  </a:cubicBezTo>
                  <a:lnTo>
                    <a:pt x="57448" y="54348"/>
                  </a:lnTo>
                  <a:cubicBezTo>
                    <a:pt x="57539" y="53923"/>
                    <a:pt x="57570" y="53467"/>
                    <a:pt x="57570" y="53011"/>
                  </a:cubicBezTo>
                  <a:lnTo>
                    <a:pt x="57570" y="49242"/>
                  </a:lnTo>
                  <a:lnTo>
                    <a:pt x="57570" y="35564"/>
                  </a:lnTo>
                  <a:lnTo>
                    <a:pt x="59454" y="34591"/>
                  </a:lnTo>
                  <a:close/>
                  <a:moveTo>
                    <a:pt x="9058" y="64136"/>
                  </a:moveTo>
                  <a:cubicBezTo>
                    <a:pt x="9058" y="64166"/>
                    <a:pt x="9089" y="64196"/>
                    <a:pt x="9119" y="64227"/>
                  </a:cubicBezTo>
                  <a:lnTo>
                    <a:pt x="43588" y="84349"/>
                  </a:lnTo>
                  <a:lnTo>
                    <a:pt x="37812" y="87662"/>
                  </a:lnTo>
                  <a:lnTo>
                    <a:pt x="3222" y="67540"/>
                  </a:lnTo>
                  <a:lnTo>
                    <a:pt x="9058" y="64136"/>
                  </a:lnTo>
                  <a:close/>
                  <a:moveTo>
                    <a:pt x="29879" y="51278"/>
                  </a:moveTo>
                  <a:lnTo>
                    <a:pt x="29879" y="51947"/>
                  </a:lnTo>
                  <a:lnTo>
                    <a:pt x="29818" y="51977"/>
                  </a:lnTo>
                  <a:lnTo>
                    <a:pt x="18207" y="58543"/>
                  </a:lnTo>
                  <a:cubicBezTo>
                    <a:pt x="18146" y="58543"/>
                    <a:pt x="18086" y="58573"/>
                    <a:pt x="18055" y="58604"/>
                  </a:cubicBezTo>
                  <a:lnTo>
                    <a:pt x="9028" y="63710"/>
                  </a:lnTo>
                  <a:lnTo>
                    <a:pt x="2736" y="67388"/>
                  </a:lnTo>
                  <a:cubicBezTo>
                    <a:pt x="2675" y="67418"/>
                    <a:pt x="2645" y="67479"/>
                    <a:pt x="2645" y="67540"/>
                  </a:cubicBezTo>
                  <a:cubicBezTo>
                    <a:pt x="2645" y="67601"/>
                    <a:pt x="2675" y="67661"/>
                    <a:pt x="2736" y="67692"/>
                  </a:cubicBezTo>
                  <a:lnTo>
                    <a:pt x="37721" y="88026"/>
                  </a:lnTo>
                  <a:lnTo>
                    <a:pt x="37812" y="88057"/>
                  </a:lnTo>
                  <a:lnTo>
                    <a:pt x="37904" y="88026"/>
                  </a:lnTo>
                  <a:lnTo>
                    <a:pt x="95291" y="55078"/>
                  </a:lnTo>
                  <a:lnTo>
                    <a:pt x="99212" y="52828"/>
                  </a:lnTo>
                  <a:lnTo>
                    <a:pt x="99212" y="53801"/>
                  </a:lnTo>
                  <a:lnTo>
                    <a:pt x="37843" y="89698"/>
                  </a:lnTo>
                  <a:lnTo>
                    <a:pt x="547" y="67753"/>
                  </a:lnTo>
                  <a:lnTo>
                    <a:pt x="29879" y="51278"/>
                  </a:lnTo>
                  <a:close/>
                  <a:moveTo>
                    <a:pt x="77175" y="67114"/>
                  </a:moveTo>
                  <a:lnTo>
                    <a:pt x="77175" y="69911"/>
                  </a:lnTo>
                  <a:lnTo>
                    <a:pt x="77205" y="69911"/>
                  </a:lnTo>
                  <a:lnTo>
                    <a:pt x="39636" y="91583"/>
                  </a:lnTo>
                  <a:cubicBezTo>
                    <a:pt x="39028" y="91932"/>
                    <a:pt x="38352" y="92107"/>
                    <a:pt x="37679" y="92107"/>
                  </a:cubicBezTo>
                  <a:cubicBezTo>
                    <a:pt x="37007" y="92107"/>
                    <a:pt x="36338" y="91932"/>
                    <a:pt x="35746" y="91583"/>
                  </a:cubicBezTo>
                  <a:lnTo>
                    <a:pt x="2341" y="72403"/>
                  </a:lnTo>
                  <a:cubicBezTo>
                    <a:pt x="1125" y="71704"/>
                    <a:pt x="365" y="70397"/>
                    <a:pt x="365" y="68999"/>
                  </a:cubicBezTo>
                  <a:lnTo>
                    <a:pt x="365" y="68087"/>
                  </a:lnTo>
                  <a:lnTo>
                    <a:pt x="37721" y="90093"/>
                  </a:lnTo>
                  <a:lnTo>
                    <a:pt x="37812" y="90124"/>
                  </a:lnTo>
                  <a:lnTo>
                    <a:pt x="37934" y="90093"/>
                  </a:lnTo>
                  <a:lnTo>
                    <a:pt x="77175" y="67114"/>
                  </a:lnTo>
                  <a:close/>
                  <a:moveTo>
                    <a:pt x="43831" y="1"/>
                  </a:moveTo>
                  <a:cubicBezTo>
                    <a:pt x="43557" y="1"/>
                    <a:pt x="43375" y="1"/>
                    <a:pt x="43193" y="31"/>
                  </a:cubicBezTo>
                  <a:cubicBezTo>
                    <a:pt x="43101" y="31"/>
                    <a:pt x="43041" y="31"/>
                    <a:pt x="42980" y="62"/>
                  </a:cubicBezTo>
                  <a:cubicBezTo>
                    <a:pt x="42919" y="62"/>
                    <a:pt x="42828" y="62"/>
                    <a:pt x="42767" y="92"/>
                  </a:cubicBezTo>
                  <a:cubicBezTo>
                    <a:pt x="42615" y="122"/>
                    <a:pt x="42493" y="153"/>
                    <a:pt x="42433" y="183"/>
                  </a:cubicBezTo>
                  <a:lnTo>
                    <a:pt x="42341" y="214"/>
                  </a:lnTo>
                  <a:cubicBezTo>
                    <a:pt x="42281" y="244"/>
                    <a:pt x="42250" y="244"/>
                    <a:pt x="42220" y="274"/>
                  </a:cubicBezTo>
                  <a:cubicBezTo>
                    <a:pt x="42159" y="305"/>
                    <a:pt x="42098" y="335"/>
                    <a:pt x="42007" y="366"/>
                  </a:cubicBezTo>
                  <a:lnTo>
                    <a:pt x="41946" y="396"/>
                  </a:lnTo>
                  <a:lnTo>
                    <a:pt x="41855" y="457"/>
                  </a:lnTo>
                  <a:lnTo>
                    <a:pt x="41794" y="487"/>
                  </a:lnTo>
                  <a:cubicBezTo>
                    <a:pt x="41703" y="548"/>
                    <a:pt x="41642" y="609"/>
                    <a:pt x="41582" y="639"/>
                  </a:cubicBezTo>
                  <a:cubicBezTo>
                    <a:pt x="41521" y="700"/>
                    <a:pt x="41460" y="730"/>
                    <a:pt x="41399" y="791"/>
                  </a:cubicBezTo>
                  <a:lnTo>
                    <a:pt x="41369" y="822"/>
                  </a:lnTo>
                  <a:lnTo>
                    <a:pt x="41308" y="882"/>
                  </a:lnTo>
                  <a:lnTo>
                    <a:pt x="41247" y="913"/>
                  </a:lnTo>
                  <a:cubicBezTo>
                    <a:pt x="41186" y="1004"/>
                    <a:pt x="41126" y="1065"/>
                    <a:pt x="41065" y="1125"/>
                  </a:cubicBezTo>
                  <a:lnTo>
                    <a:pt x="41034" y="1156"/>
                  </a:lnTo>
                  <a:cubicBezTo>
                    <a:pt x="41034" y="1186"/>
                    <a:pt x="41004" y="1217"/>
                    <a:pt x="40974" y="1247"/>
                  </a:cubicBezTo>
                  <a:cubicBezTo>
                    <a:pt x="40943" y="1308"/>
                    <a:pt x="40913" y="1369"/>
                    <a:pt x="40852" y="1429"/>
                  </a:cubicBezTo>
                  <a:lnTo>
                    <a:pt x="40791" y="1551"/>
                  </a:lnTo>
                  <a:lnTo>
                    <a:pt x="40730" y="1612"/>
                  </a:lnTo>
                  <a:cubicBezTo>
                    <a:pt x="40730" y="1612"/>
                    <a:pt x="40700" y="1703"/>
                    <a:pt x="40639" y="1794"/>
                  </a:cubicBezTo>
                  <a:cubicBezTo>
                    <a:pt x="40639" y="1825"/>
                    <a:pt x="40609" y="1885"/>
                    <a:pt x="40609" y="1916"/>
                  </a:cubicBezTo>
                  <a:cubicBezTo>
                    <a:pt x="40578" y="1977"/>
                    <a:pt x="40548" y="2068"/>
                    <a:pt x="40518" y="2159"/>
                  </a:cubicBezTo>
                  <a:lnTo>
                    <a:pt x="40487" y="2189"/>
                  </a:lnTo>
                  <a:cubicBezTo>
                    <a:pt x="40487" y="2220"/>
                    <a:pt x="40487" y="2250"/>
                    <a:pt x="40457" y="2311"/>
                  </a:cubicBezTo>
                  <a:lnTo>
                    <a:pt x="40457" y="2372"/>
                  </a:lnTo>
                  <a:cubicBezTo>
                    <a:pt x="40427" y="2432"/>
                    <a:pt x="40427" y="2524"/>
                    <a:pt x="40396" y="2584"/>
                  </a:cubicBezTo>
                  <a:lnTo>
                    <a:pt x="40396" y="2676"/>
                  </a:lnTo>
                  <a:lnTo>
                    <a:pt x="40396" y="2706"/>
                  </a:lnTo>
                  <a:lnTo>
                    <a:pt x="40366" y="6809"/>
                  </a:lnTo>
                  <a:cubicBezTo>
                    <a:pt x="39180" y="7083"/>
                    <a:pt x="38086" y="7478"/>
                    <a:pt x="37144" y="8025"/>
                  </a:cubicBezTo>
                  <a:cubicBezTo>
                    <a:pt x="35350" y="9059"/>
                    <a:pt x="34378" y="10487"/>
                    <a:pt x="34439" y="11946"/>
                  </a:cubicBezTo>
                  <a:lnTo>
                    <a:pt x="34408" y="17144"/>
                  </a:lnTo>
                  <a:cubicBezTo>
                    <a:pt x="34408" y="17205"/>
                    <a:pt x="34408" y="17266"/>
                    <a:pt x="34408" y="17296"/>
                  </a:cubicBezTo>
                  <a:cubicBezTo>
                    <a:pt x="33557" y="17357"/>
                    <a:pt x="32797" y="17691"/>
                    <a:pt x="32159" y="18360"/>
                  </a:cubicBezTo>
                  <a:cubicBezTo>
                    <a:pt x="29788" y="20761"/>
                    <a:pt x="29879" y="26506"/>
                    <a:pt x="29879" y="26749"/>
                  </a:cubicBezTo>
                  <a:lnTo>
                    <a:pt x="29879" y="30396"/>
                  </a:lnTo>
                  <a:lnTo>
                    <a:pt x="29879" y="50853"/>
                  </a:lnTo>
                  <a:lnTo>
                    <a:pt x="91" y="67601"/>
                  </a:lnTo>
                  <a:lnTo>
                    <a:pt x="31" y="67661"/>
                  </a:lnTo>
                  <a:lnTo>
                    <a:pt x="0" y="67753"/>
                  </a:lnTo>
                  <a:lnTo>
                    <a:pt x="0" y="69029"/>
                  </a:lnTo>
                  <a:cubicBezTo>
                    <a:pt x="0" y="70549"/>
                    <a:pt x="821" y="71978"/>
                    <a:pt x="2128" y="72737"/>
                  </a:cubicBezTo>
                  <a:lnTo>
                    <a:pt x="35533" y="91917"/>
                  </a:lnTo>
                  <a:cubicBezTo>
                    <a:pt x="36202" y="92312"/>
                    <a:pt x="36931" y="92495"/>
                    <a:pt x="37691" y="92495"/>
                  </a:cubicBezTo>
                  <a:cubicBezTo>
                    <a:pt x="38420" y="92495"/>
                    <a:pt x="39150" y="92282"/>
                    <a:pt x="39819" y="91917"/>
                  </a:cubicBezTo>
                  <a:lnTo>
                    <a:pt x="90640" y="62585"/>
                  </a:lnTo>
                  <a:cubicBezTo>
                    <a:pt x="90671" y="62616"/>
                    <a:pt x="90701" y="62616"/>
                    <a:pt x="90731" y="62616"/>
                  </a:cubicBezTo>
                  <a:cubicBezTo>
                    <a:pt x="90853" y="62616"/>
                    <a:pt x="90944" y="62525"/>
                    <a:pt x="90944" y="62433"/>
                  </a:cubicBezTo>
                  <a:lnTo>
                    <a:pt x="97479" y="58664"/>
                  </a:lnTo>
                  <a:cubicBezTo>
                    <a:pt x="98786" y="57904"/>
                    <a:pt x="99607" y="56476"/>
                    <a:pt x="99607" y="54956"/>
                  </a:cubicBezTo>
                  <a:lnTo>
                    <a:pt x="99607" y="52494"/>
                  </a:lnTo>
                  <a:lnTo>
                    <a:pt x="99577" y="52403"/>
                  </a:lnTo>
                  <a:lnTo>
                    <a:pt x="99516" y="52342"/>
                  </a:lnTo>
                  <a:lnTo>
                    <a:pt x="64378" y="31703"/>
                  </a:lnTo>
                  <a:cubicBezTo>
                    <a:pt x="64348" y="31688"/>
                    <a:pt x="64318" y="31681"/>
                    <a:pt x="64287" y="31681"/>
                  </a:cubicBezTo>
                  <a:cubicBezTo>
                    <a:pt x="64257" y="31681"/>
                    <a:pt x="64226" y="31688"/>
                    <a:pt x="64196" y="31703"/>
                  </a:cubicBezTo>
                  <a:lnTo>
                    <a:pt x="57570" y="35138"/>
                  </a:lnTo>
                  <a:lnTo>
                    <a:pt x="57570" y="26749"/>
                  </a:lnTo>
                  <a:cubicBezTo>
                    <a:pt x="57570" y="26354"/>
                    <a:pt x="57327" y="16992"/>
                    <a:pt x="52798" y="16992"/>
                  </a:cubicBezTo>
                  <a:lnTo>
                    <a:pt x="52737" y="17022"/>
                  </a:lnTo>
                  <a:lnTo>
                    <a:pt x="52767" y="11916"/>
                  </a:lnTo>
                  <a:lnTo>
                    <a:pt x="52767" y="11886"/>
                  </a:lnTo>
                  <a:cubicBezTo>
                    <a:pt x="52767" y="10396"/>
                    <a:pt x="51794" y="9028"/>
                    <a:pt x="50032" y="8025"/>
                  </a:cubicBezTo>
                  <a:cubicBezTo>
                    <a:pt x="49089" y="7478"/>
                    <a:pt x="47995" y="7083"/>
                    <a:pt x="46810" y="6809"/>
                  </a:cubicBezTo>
                  <a:lnTo>
                    <a:pt x="46840" y="3040"/>
                  </a:lnTo>
                  <a:lnTo>
                    <a:pt x="46840" y="2949"/>
                  </a:lnTo>
                  <a:lnTo>
                    <a:pt x="46810" y="2828"/>
                  </a:lnTo>
                  <a:cubicBezTo>
                    <a:pt x="46810" y="2767"/>
                    <a:pt x="46810" y="2706"/>
                    <a:pt x="46810" y="2645"/>
                  </a:cubicBezTo>
                  <a:lnTo>
                    <a:pt x="46810" y="2615"/>
                  </a:lnTo>
                  <a:cubicBezTo>
                    <a:pt x="46779" y="2463"/>
                    <a:pt x="46749" y="2341"/>
                    <a:pt x="46718" y="2281"/>
                  </a:cubicBezTo>
                  <a:cubicBezTo>
                    <a:pt x="46718" y="2220"/>
                    <a:pt x="46688" y="2159"/>
                    <a:pt x="46688" y="2129"/>
                  </a:cubicBezTo>
                  <a:cubicBezTo>
                    <a:pt x="46658" y="2098"/>
                    <a:pt x="46658" y="2068"/>
                    <a:pt x="46658" y="2037"/>
                  </a:cubicBezTo>
                  <a:lnTo>
                    <a:pt x="46627" y="1977"/>
                  </a:lnTo>
                  <a:lnTo>
                    <a:pt x="46597" y="1916"/>
                  </a:lnTo>
                  <a:lnTo>
                    <a:pt x="46566" y="1825"/>
                  </a:lnTo>
                  <a:lnTo>
                    <a:pt x="46536" y="1764"/>
                  </a:lnTo>
                  <a:lnTo>
                    <a:pt x="46475" y="1642"/>
                  </a:lnTo>
                  <a:lnTo>
                    <a:pt x="46445" y="1581"/>
                  </a:lnTo>
                  <a:cubicBezTo>
                    <a:pt x="46414" y="1551"/>
                    <a:pt x="46384" y="1490"/>
                    <a:pt x="46354" y="1460"/>
                  </a:cubicBezTo>
                  <a:cubicBezTo>
                    <a:pt x="46293" y="1338"/>
                    <a:pt x="46232" y="1247"/>
                    <a:pt x="46141" y="1186"/>
                  </a:cubicBezTo>
                  <a:cubicBezTo>
                    <a:pt x="46110" y="1125"/>
                    <a:pt x="46080" y="1095"/>
                    <a:pt x="46019" y="1034"/>
                  </a:cubicBezTo>
                  <a:lnTo>
                    <a:pt x="45959" y="974"/>
                  </a:lnTo>
                  <a:lnTo>
                    <a:pt x="45959" y="943"/>
                  </a:lnTo>
                  <a:cubicBezTo>
                    <a:pt x="45746" y="730"/>
                    <a:pt x="45533" y="578"/>
                    <a:pt x="45290" y="426"/>
                  </a:cubicBezTo>
                  <a:cubicBezTo>
                    <a:pt x="45259" y="426"/>
                    <a:pt x="45229" y="396"/>
                    <a:pt x="45199" y="366"/>
                  </a:cubicBezTo>
                  <a:lnTo>
                    <a:pt x="45138" y="366"/>
                  </a:lnTo>
                  <a:cubicBezTo>
                    <a:pt x="45047" y="305"/>
                    <a:pt x="44955" y="274"/>
                    <a:pt x="44864" y="214"/>
                  </a:cubicBezTo>
                  <a:lnTo>
                    <a:pt x="44773" y="183"/>
                  </a:lnTo>
                  <a:cubicBezTo>
                    <a:pt x="44712" y="183"/>
                    <a:pt x="44652" y="153"/>
                    <a:pt x="44591" y="122"/>
                  </a:cubicBezTo>
                  <a:lnTo>
                    <a:pt x="44500" y="122"/>
                  </a:lnTo>
                  <a:lnTo>
                    <a:pt x="44439" y="92"/>
                  </a:lnTo>
                  <a:cubicBezTo>
                    <a:pt x="44378" y="92"/>
                    <a:pt x="44287" y="62"/>
                    <a:pt x="44196" y="31"/>
                  </a:cubicBezTo>
                  <a:lnTo>
                    <a:pt x="44013" y="31"/>
                  </a:lnTo>
                  <a:lnTo>
                    <a:pt x="43861" y="1"/>
                  </a:lnTo>
                  <a:lnTo>
                    <a:pt x="43861" y="183"/>
                  </a:lnTo>
                  <a:lnTo>
                    <a:pt x="43831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071063" y="2955976"/>
              <a:ext cx="448543" cy="267511"/>
            </a:xfrm>
            <a:custGeom>
              <a:avLst/>
              <a:gdLst/>
              <a:ahLst/>
              <a:cxnLst/>
              <a:rect l="l" t="t" r="r" b="b"/>
              <a:pathLst>
                <a:path w="14834" h="8847" extrusionOk="0">
                  <a:moveTo>
                    <a:pt x="202" y="0"/>
                  </a:moveTo>
                  <a:cubicBezTo>
                    <a:pt x="139" y="0"/>
                    <a:pt x="81" y="34"/>
                    <a:pt x="62" y="93"/>
                  </a:cubicBezTo>
                  <a:cubicBezTo>
                    <a:pt x="1" y="184"/>
                    <a:pt x="31" y="305"/>
                    <a:pt x="122" y="366"/>
                  </a:cubicBezTo>
                  <a:lnTo>
                    <a:pt x="14530" y="8816"/>
                  </a:lnTo>
                  <a:lnTo>
                    <a:pt x="14621" y="8846"/>
                  </a:lnTo>
                  <a:cubicBezTo>
                    <a:pt x="14682" y="8846"/>
                    <a:pt x="14743" y="8816"/>
                    <a:pt x="14804" y="8755"/>
                  </a:cubicBezTo>
                  <a:cubicBezTo>
                    <a:pt x="14834" y="8664"/>
                    <a:pt x="14804" y="8542"/>
                    <a:pt x="14712" y="8482"/>
                  </a:cubicBezTo>
                  <a:lnTo>
                    <a:pt x="305" y="32"/>
                  </a:lnTo>
                  <a:cubicBezTo>
                    <a:pt x="273" y="10"/>
                    <a:pt x="236" y="0"/>
                    <a:pt x="20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440549" y="3985171"/>
              <a:ext cx="402612" cy="237395"/>
            </a:xfrm>
            <a:custGeom>
              <a:avLst/>
              <a:gdLst/>
              <a:ahLst/>
              <a:cxnLst/>
              <a:rect l="l" t="t" r="r" b="b"/>
              <a:pathLst>
                <a:path w="13315" h="7851" extrusionOk="0">
                  <a:moveTo>
                    <a:pt x="1996" y="1"/>
                  </a:moveTo>
                  <a:cubicBezTo>
                    <a:pt x="1505" y="1"/>
                    <a:pt x="1019" y="115"/>
                    <a:pt x="639" y="343"/>
                  </a:cubicBezTo>
                  <a:cubicBezTo>
                    <a:pt x="214" y="555"/>
                    <a:pt x="1" y="890"/>
                    <a:pt x="1" y="1224"/>
                  </a:cubicBezTo>
                  <a:cubicBezTo>
                    <a:pt x="1" y="1589"/>
                    <a:pt x="244" y="1893"/>
                    <a:pt x="639" y="2136"/>
                  </a:cubicBezTo>
                  <a:lnTo>
                    <a:pt x="9940" y="7516"/>
                  </a:lnTo>
                  <a:cubicBezTo>
                    <a:pt x="10335" y="7729"/>
                    <a:pt x="10822" y="7850"/>
                    <a:pt x="11338" y="7850"/>
                  </a:cubicBezTo>
                  <a:cubicBezTo>
                    <a:pt x="11825" y="7850"/>
                    <a:pt x="12311" y="7729"/>
                    <a:pt x="12676" y="7516"/>
                  </a:cubicBezTo>
                  <a:cubicBezTo>
                    <a:pt x="13101" y="7273"/>
                    <a:pt x="13314" y="6969"/>
                    <a:pt x="13314" y="6604"/>
                  </a:cubicBezTo>
                  <a:cubicBezTo>
                    <a:pt x="13314" y="6270"/>
                    <a:pt x="13071" y="5936"/>
                    <a:pt x="12676" y="5692"/>
                  </a:cubicBezTo>
                  <a:lnTo>
                    <a:pt x="3375" y="343"/>
                  </a:lnTo>
                  <a:cubicBezTo>
                    <a:pt x="2980" y="115"/>
                    <a:pt x="2486" y="1"/>
                    <a:pt x="1996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764083" y="3691284"/>
              <a:ext cx="205917" cy="125032"/>
            </a:xfrm>
            <a:custGeom>
              <a:avLst/>
              <a:gdLst/>
              <a:ahLst/>
              <a:cxnLst/>
              <a:rect l="l" t="t" r="r" b="b"/>
              <a:pathLst>
                <a:path w="6810" h="4135" extrusionOk="0">
                  <a:moveTo>
                    <a:pt x="3405" y="396"/>
                  </a:moveTo>
                  <a:cubicBezTo>
                    <a:pt x="4195" y="396"/>
                    <a:pt x="4986" y="578"/>
                    <a:pt x="5593" y="913"/>
                  </a:cubicBezTo>
                  <a:cubicBezTo>
                    <a:pt x="6141" y="1217"/>
                    <a:pt x="6445" y="1642"/>
                    <a:pt x="6445" y="2068"/>
                  </a:cubicBezTo>
                  <a:cubicBezTo>
                    <a:pt x="6445" y="2493"/>
                    <a:pt x="6141" y="2919"/>
                    <a:pt x="5593" y="3223"/>
                  </a:cubicBezTo>
                  <a:cubicBezTo>
                    <a:pt x="5077" y="3527"/>
                    <a:pt x="4438" y="3679"/>
                    <a:pt x="3739" y="3739"/>
                  </a:cubicBezTo>
                  <a:lnTo>
                    <a:pt x="3040" y="3739"/>
                  </a:lnTo>
                  <a:cubicBezTo>
                    <a:pt x="2341" y="3679"/>
                    <a:pt x="1733" y="3496"/>
                    <a:pt x="1217" y="3223"/>
                  </a:cubicBezTo>
                  <a:cubicBezTo>
                    <a:pt x="669" y="2919"/>
                    <a:pt x="365" y="2493"/>
                    <a:pt x="365" y="2068"/>
                  </a:cubicBezTo>
                  <a:cubicBezTo>
                    <a:pt x="365" y="1642"/>
                    <a:pt x="669" y="1217"/>
                    <a:pt x="1217" y="913"/>
                  </a:cubicBezTo>
                  <a:cubicBezTo>
                    <a:pt x="1794" y="578"/>
                    <a:pt x="2554" y="396"/>
                    <a:pt x="3405" y="396"/>
                  </a:cubicBezTo>
                  <a:close/>
                  <a:moveTo>
                    <a:pt x="3405" y="1"/>
                  </a:moveTo>
                  <a:cubicBezTo>
                    <a:pt x="2493" y="1"/>
                    <a:pt x="1642" y="214"/>
                    <a:pt x="1004" y="578"/>
                  </a:cubicBezTo>
                  <a:cubicBezTo>
                    <a:pt x="365" y="973"/>
                    <a:pt x="1" y="1490"/>
                    <a:pt x="1" y="2068"/>
                  </a:cubicBezTo>
                  <a:cubicBezTo>
                    <a:pt x="1" y="2645"/>
                    <a:pt x="365" y="3162"/>
                    <a:pt x="1034" y="3557"/>
                  </a:cubicBezTo>
                  <a:cubicBezTo>
                    <a:pt x="1581" y="3861"/>
                    <a:pt x="2280" y="4074"/>
                    <a:pt x="3010" y="4104"/>
                  </a:cubicBezTo>
                  <a:cubicBezTo>
                    <a:pt x="3162" y="4104"/>
                    <a:pt x="3283" y="4135"/>
                    <a:pt x="3405" y="4135"/>
                  </a:cubicBezTo>
                  <a:cubicBezTo>
                    <a:pt x="3527" y="4135"/>
                    <a:pt x="3648" y="4135"/>
                    <a:pt x="3770" y="4104"/>
                  </a:cubicBezTo>
                  <a:cubicBezTo>
                    <a:pt x="4530" y="4074"/>
                    <a:pt x="5229" y="3861"/>
                    <a:pt x="5776" y="3557"/>
                  </a:cubicBezTo>
                  <a:cubicBezTo>
                    <a:pt x="6445" y="3162"/>
                    <a:pt x="6809" y="2645"/>
                    <a:pt x="6809" y="2068"/>
                  </a:cubicBezTo>
                  <a:cubicBezTo>
                    <a:pt x="6809" y="1490"/>
                    <a:pt x="6445" y="973"/>
                    <a:pt x="5776" y="578"/>
                  </a:cubicBezTo>
                  <a:cubicBezTo>
                    <a:pt x="5138" y="214"/>
                    <a:pt x="4286" y="1"/>
                    <a:pt x="340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735599" y="3675681"/>
              <a:ext cx="261978" cy="199447"/>
            </a:xfrm>
            <a:custGeom>
              <a:avLst/>
              <a:gdLst/>
              <a:ahLst/>
              <a:cxnLst/>
              <a:rect l="l" t="t" r="r" b="b"/>
              <a:pathLst>
                <a:path w="8664" h="6596" extrusionOk="0">
                  <a:moveTo>
                    <a:pt x="4317" y="365"/>
                  </a:moveTo>
                  <a:cubicBezTo>
                    <a:pt x="5350" y="365"/>
                    <a:pt x="6384" y="608"/>
                    <a:pt x="7174" y="1064"/>
                  </a:cubicBezTo>
                  <a:cubicBezTo>
                    <a:pt x="7903" y="1459"/>
                    <a:pt x="8298" y="2006"/>
                    <a:pt x="8298" y="2584"/>
                  </a:cubicBezTo>
                  <a:cubicBezTo>
                    <a:pt x="8298" y="2614"/>
                    <a:pt x="8268" y="2675"/>
                    <a:pt x="8268" y="2705"/>
                  </a:cubicBezTo>
                  <a:lnTo>
                    <a:pt x="8268" y="2766"/>
                  </a:lnTo>
                  <a:lnTo>
                    <a:pt x="8238" y="2857"/>
                  </a:lnTo>
                  <a:lnTo>
                    <a:pt x="8238" y="2948"/>
                  </a:lnTo>
                  <a:lnTo>
                    <a:pt x="8207" y="3040"/>
                  </a:lnTo>
                  <a:lnTo>
                    <a:pt x="8177" y="3131"/>
                  </a:lnTo>
                  <a:lnTo>
                    <a:pt x="8116" y="3222"/>
                  </a:lnTo>
                  <a:lnTo>
                    <a:pt x="8086" y="3313"/>
                  </a:lnTo>
                  <a:lnTo>
                    <a:pt x="7994" y="3404"/>
                  </a:lnTo>
                  <a:lnTo>
                    <a:pt x="7964" y="3465"/>
                  </a:lnTo>
                  <a:cubicBezTo>
                    <a:pt x="7934" y="3496"/>
                    <a:pt x="7903" y="3556"/>
                    <a:pt x="7843" y="3587"/>
                  </a:cubicBezTo>
                  <a:lnTo>
                    <a:pt x="7812" y="3617"/>
                  </a:lnTo>
                  <a:cubicBezTo>
                    <a:pt x="7782" y="3678"/>
                    <a:pt x="7721" y="3708"/>
                    <a:pt x="7691" y="3739"/>
                  </a:cubicBezTo>
                  <a:lnTo>
                    <a:pt x="7630" y="3769"/>
                  </a:lnTo>
                  <a:cubicBezTo>
                    <a:pt x="7569" y="3830"/>
                    <a:pt x="7508" y="3891"/>
                    <a:pt x="7447" y="3921"/>
                  </a:cubicBezTo>
                  <a:cubicBezTo>
                    <a:pt x="7356" y="3982"/>
                    <a:pt x="7265" y="4043"/>
                    <a:pt x="7174" y="4103"/>
                  </a:cubicBezTo>
                  <a:cubicBezTo>
                    <a:pt x="6839" y="4286"/>
                    <a:pt x="6475" y="4438"/>
                    <a:pt x="6080" y="4559"/>
                  </a:cubicBezTo>
                  <a:cubicBezTo>
                    <a:pt x="5532" y="4711"/>
                    <a:pt x="4932" y="4787"/>
                    <a:pt x="4336" y="4787"/>
                  </a:cubicBezTo>
                  <a:cubicBezTo>
                    <a:pt x="3739" y="4787"/>
                    <a:pt x="3146" y="4711"/>
                    <a:pt x="2614" y="4559"/>
                  </a:cubicBezTo>
                  <a:cubicBezTo>
                    <a:pt x="2189" y="4438"/>
                    <a:pt x="1824" y="4286"/>
                    <a:pt x="1520" y="4103"/>
                  </a:cubicBezTo>
                  <a:cubicBezTo>
                    <a:pt x="1429" y="4043"/>
                    <a:pt x="1307" y="3982"/>
                    <a:pt x="1216" y="3921"/>
                  </a:cubicBezTo>
                  <a:cubicBezTo>
                    <a:pt x="1003" y="3739"/>
                    <a:pt x="821" y="3556"/>
                    <a:pt x="669" y="3374"/>
                  </a:cubicBezTo>
                  <a:cubicBezTo>
                    <a:pt x="639" y="3313"/>
                    <a:pt x="608" y="3252"/>
                    <a:pt x="578" y="3192"/>
                  </a:cubicBezTo>
                  <a:cubicBezTo>
                    <a:pt x="456" y="3009"/>
                    <a:pt x="396" y="2796"/>
                    <a:pt x="396" y="2614"/>
                  </a:cubicBezTo>
                  <a:cubicBezTo>
                    <a:pt x="365" y="2037"/>
                    <a:pt x="760" y="1489"/>
                    <a:pt x="1520" y="1064"/>
                  </a:cubicBezTo>
                  <a:cubicBezTo>
                    <a:pt x="2280" y="608"/>
                    <a:pt x="3314" y="365"/>
                    <a:pt x="4317" y="365"/>
                  </a:cubicBezTo>
                  <a:close/>
                  <a:moveTo>
                    <a:pt x="396" y="3648"/>
                  </a:moveTo>
                  <a:cubicBezTo>
                    <a:pt x="456" y="3708"/>
                    <a:pt x="517" y="3769"/>
                    <a:pt x="578" y="3830"/>
                  </a:cubicBezTo>
                  <a:lnTo>
                    <a:pt x="639" y="3921"/>
                  </a:lnTo>
                  <a:cubicBezTo>
                    <a:pt x="760" y="4043"/>
                    <a:pt x="882" y="4134"/>
                    <a:pt x="1003" y="4225"/>
                  </a:cubicBezTo>
                  <a:cubicBezTo>
                    <a:pt x="1095" y="4286"/>
                    <a:pt x="1216" y="4377"/>
                    <a:pt x="1338" y="4438"/>
                  </a:cubicBezTo>
                  <a:cubicBezTo>
                    <a:pt x="1672" y="4620"/>
                    <a:pt x="2067" y="4772"/>
                    <a:pt x="2493" y="4924"/>
                  </a:cubicBezTo>
                  <a:cubicBezTo>
                    <a:pt x="2645" y="4955"/>
                    <a:pt x="2797" y="4985"/>
                    <a:pt x="2949" y="5015"/>
                  </a:cubicBezTo>
                  <a:cubicBezTo>
                    <a:pt x="2979" y="5015"/>
                    <a:pt x="3010" y="5015"/>
                    <a:pt x="3040" y="5046"/>
                  </a:cubicBezTo>
                  <a:cubicBezTo>
                    <a:pt x="3162" y="5076"/>
                    <a:pt x="3283" y="5076"/>
                    <a:pt x="3405" y="5107"/>
                  </a:cubicBezTo>
                  <a:lnTo>
                    <a:pt x="3557" y="5107"/>
                  </a:lnTo>
                  <a:cubicBezTo>
                    <a:pt x="3648" y="5137"/>
                    <a:pt x="3769" y="5137"/>
                    <a:pt x="3861" y="5137"/>
                  </a:cubicBezTo>
                  <a:cubicBezTo>
                    <a:pt x="3921" y="5137"/>
                    <a:pt x="3982" y="5137"/>
                    <a:pt x="4043" y="5167"/>
                  </a:cubicBezTo>
                  <a:lnTo>
                    <a:pt x="4621" y="5167"/>
                  </a:lnTo>
                  <a:cubicBezTo>
                    <a:pt x="4681" y="5137"/>
                    <a:pt x="4742" y="5137"/>
                    <a:pt x="4803" y="5137"/>
                  </a:cubicBezTo>
                  <a:cubicBezTo>
                    <a:pt x="4925" y="5137"/>
                    <a:pt x="5016" y="5137"/>
                    <a:pt x="5107" y="5107"/>
                  </a:cubicBezTo>
                  <a:lnTo>
                    <a:pt x="5289" y="5107"/>
                  </a:lnTo>
                  <a:cubicBezTo>
                    <a:pt x="5380" y="5076"/>
                    <a:pt x="5502" y="5076"/>
                    <a:pt x="5624" y="5046"/>
                  </a:cubicBezTo>
                  <a:cubicBezTo>
                    <a:pt x="5654" y="5046"/>
                    <a:pt x="5684" y="5046"/>
                    <a:pt x="5745" y="5015"/>
                  </a:cubicBezTo>
                  <a:cubicBezTo>
                    <a:pt x="5867" y="4985"/>
                    <a:pt x="6019" y="4955"/>
                    <a:pt x="6171" y="4924"/>
                  </a:cubicBezTo>
                  <a:cubicBezTo>
                    <a:pt x="6596" y="4803"/>
                    <a:pt x="7022" y="4651"/>
                    <a:pt x="7387" y="4438"/>
                  </a:cubicBezTo>
                  <a:cubicBezTo>
                    <a:pt x="7478" y="4377"/>
                    <a:pt x="7599" y="4316"/>
                    <a:pt x="7691" y="4225"/>
                  </a:cubicBezTo>
                  <a:cubicBezTo>
                    <a:pt x="7782" y="4164"/>
                    <a:pt x="7873" y="4073"/>
                    <a:pt x="7964" y="3982"/>
                  </a:cubicBezTo>
                  <a:lnTo>
                    <a:pt x="8055" y="3921"/>
                  </a:lnTo>
                  <a:cubicBezTo>
                    <a:pt x="8116" y="3860"/>
                    <a:pt x="8207" y="3769"/>
                    <a:pt x="8268" y="3678"/>
                  </a:cubicBezTo>
                  <a:lnTo>
                    <a:pt x="8298" y="3678"/>
                  </a:lnTo>
                  <a:lnTo>
                    <a:pt x="8268" y="4043"/>
                  </a:lnTo>
                  <a:cubicBezTo>
                    <a:pt x="8268" y="4590"/>
                    <a:pt x="7903" y="5137"/>
                    <a:pt x="7174" y="5562"/>
                  </a:cubicBezTo>
                  <a:cubicBezTo>
                    <a:pt x="6399" y="6003"/>
                    <a:pt x="5373" y="6224"/>
                    <a:pt x="4347" y="6224"/>
                  </a:cubicBezTo>
                  <a:cubicBezTo>
                    <a:pt x="3321" y="6224"/>
                    <a:pt x="2295" y="6003"/>
                    <a:pt x="1520" y="5562"/>
                  </a:cubicBezTo>
                  <a:cubicBezTo>
                    <a:pt x="791" y="5137"/>
                    <a:pt x="396" y="4590"/>
                    <a:pt x="396" y="4012"/>
                  </a:cubicBezTo>
                  <a:lnTo>
                    <a:pt x="396" y="3648"/>
                  </a:lnTo>
                  <a:close/>
                  <a:moveTo>
                    <a:pt x="4332" y="0"/>
                  </a:moveTo>
                  <a:cubicBezTo>
                    <a:pt x="3238" y="0"/>
                    <a:pt x="2143" y="243"/>
                    <a:pt x="1307" y="730"/>
                  </a:cubicBezTo>
                  <a:cubicBezTo>
                    <a:pt x="456" y="1216"/>
                    <a:pt x="0" y="1885"/>
                    <a:pt x="31" y="2614"/>
                  </a:cubicBezTo>
                  <a:lnTo>
                    <a:pt x="0" y="4012"/>
                  </a:lnTo>
                  <a:cubicBezTo>
                    <a:pt x="0" y="4711"/>
                    <a:pt x="487" y="5380"/>
                    <a:pt x="1338" y="5866"/>
                  </a:cubicBezTo>
                  <a:cubicBezTo>
                    <a:pt x="2159" y="6353"/>
                    <a:pt x="3253" y="6596"/>
                    <a:pt x="4347" y="6596"/>
                  </a:cubicBezTo>
                  <a:cubicBezTo>
                    <a:pt x="5441" y="6596"/>
                    <a:pt x="6535" y="6353"/>
                    <a:pt x="7356" y="5866"/>
                  </a:cubicBezTo>
                  <a:cubicBezTo>
                    <a:pt x="8207" y="5380"/>
                    <a:pt x="8663" y="4742"/>
                    <a:pt x="8663" y="4043"/>
                  </a:cubicBezTo>
                  <a:lnTo>
                    <a:pt x="8663" y="2614"/>
                  </a:lnTo>
                  <a:lnTo>
                    <a:pt x="8663" y="2584"/>
                  </a:lnTo>
                  <a:cubicBezTo>
                    <a:pt x="8663" y="1885"/>
                    <a:pt x="8207" y="1216"/>
                    <a:pt x="7356" y="730"/>
                  </a:cubicBezTo>
                  <a:cubicBezTo>
                    <a:pt x="6520" y="243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758580" y="3383396"/>
              <a:ext cx="205887" cy="124095"/>
            </a:xfrm>
            <a:custGeom>
              <a:avLst/>
              <a:gdLst/>
              <a:ahLst/>
              <a:cxnLst/>
              <a:rect l="l" t="t" r="r" b="b"/>
              <a:pathLst>
                <a:path w="6809" h="4104" extrusionOk="0">
                  <a:moveTo>
                    <a:pt x="3405" y="365"/>
                  </a:moveTo>
                  <a:cubicBezTo>
                    <a:pt x="4225" y="365"/>
                    <a:pt x="4985" y="547"/>
                    <a:pt x="5593" y="882"/>
                  </a:cubicBezTo>
                  <a:cubicBezTo>
                    <a:pt x="6140" y="1216"/>
                    <a:pt x="6444" y="1611"/>
                    <a:pt x="6444" y="2037"/>
                  </a:cubicBezTo>
                  <a:lnTo>
                    <a:pt x="6444" y="2067"/>
                  </a:lnTo>
                  <a:cubicBezTo>
                    <a:pt x="6444" y="2493"/>
                    <a:pt x="6140" y="2888"/>
                    <a:pt x="5593" y="3192"/>
                  </a:cubicBezTo>
                  <a:cubicBezTo>
                    <a:pt x="5107" y="3496"/>
                    <a:pt x="4468" y="3678"/>
                    <a:pt x="3739" y="3709"/>
                  </a:cubicBezTo>
                  <a:cubicBezTo>
                    <a:pt x="3633" y="3724"/>
                    <a:pt x="3519" y="3731"/>
                    <a:pt x="3401" y="3731"/>
                  </a:cubicBezTo>
                  <a:cubicBezTo>
                    <a:pt x="3283" y="3731"/>
                    <a:pt x="3161" y="3724"/>
                    <a:pt x="3040" y="3709"/>
                  </a:cubicBezTo>
                  <a:cubicBezTo>
                    <a:pt x="2371" y="3648"/>
                    <a:pt x="1733" y="3496"/>
                    <a:pt x="1216" y="3192"/>
                  </a:cubicBezTo>
                  <a:cubicBezTo>
                    <a:pt x="669" y="2888"/>
                    <a:pt x="365" y="2462"/>
                    <a:pt x="365" y="2037"/>
                  </a:cubicBezTo>
                  <a:cubicBezTo>
                    <a:pt x="365" y="1611"/>
                    <a:pt x="669" y="1216"/>
                    <a:pt x="1216" y="882"/>
                  </a:cubicBezTo>
                  <a:cubicBezTo>
                    <a:pt x="1794" y="547"/>
                    <a:pt x="2554" y="365"/>
                    <a:pt x="3405" y="365"/>
                  </a:cubicBezTo>
                  <a:close/>
                  <a:moveTo>
                    <a:pt x="3405" y="0"/>
                  </a:moveTo>
                  <a:cubicBezTo>
                    <a:pt x="2493" y="0"/>
                    <a:pt x="1672" y="183"/>
                    <a:pt x="1034" y="578"/>
                  </a:cubicBezTo>
                  <a:cubicBezTo>
                    <a:pt x="365" y="943"/>
                    <a:pt x="0" y="1459"/>
                    <a:pt x="0" y="2037"/>
                  </a:cubicBezTo>
                  <a:cubicBezTo>
                    <a:pt x="0" y="2614"/>
                    <a:pt x="365" y="3131"/>
                    <a:pt x="1034" y="3526"/>
                  </a:cubicBezTo>
                  <a:cubicBezTo>
                    <a:pt x="1581" y="3861"/>
                    <a:pt x="2280" y="4043"/>
                    <a:pt x="3040" y="4104"/>
                  </a:cubicBezTo>
                  <a:lnTo>
                    <a:pt x="3769" y="4104"/>
                  </a:lnTo>
                  <a:cubicBezTo>
                    <a:pt x="4529" y="4043"/>
                    <a:pt x="5228" y="3861"/>
                    <a:pt x="5775" y="3526"/>
                  </a:cubicBezTo>
                  <a:cubicBezTo>
                    <a:pt x="6444" y="3131"/>
                    <a:pt x="6809" y="2614"/>
                    <a:pt x="6809" y="2067"/>
                  </a:cubicBezTo>
                  <a:lnTo>
                    <a:pt x="6809" y="2037"/>
                  </a:lnTo>
                  <a:cubicBezTo>
                    <a:pt x="6809" y="1490"/>
                    <a:pt x="6444" y="943"/>
                    <a:pt x="5775" y="547"/>
                  </a:cubicBezTo>
                  <a:cubicBezTo>
                    <a:pt x="5137" y="183"/>
                    <a:pt x="4286" y="0"/>
                    <a:pt x="340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7019598" y="3544234"/>
              <a:ext cx="205917" cy="124095"/>
            </a:xfrm>
            <a:custGeom>
              <a:avLst/>
              <a:gdLst/>
              <a:ahLst/>
              <a:cxnLst/>
              <a:rect l="l" t="t" r="r" b="b"/>
              <a:pathLst>
                <a:path w="6810" h="4104" extrusionOk="0">
                  <a:moveTo>
                    <a:pt x="3405" y="365"/>
                  </a:moveTo>
                  <a:cubicBezTo>
                    <a:pt x="4226" y="365"/>
                    <a:pt x="4986" y="548"/>
                    <a:pt x="5594" y="912"/>
                  </a:cubicBezTo>
                  <a:cubicBezTo>
                    <a:pt x="6141" y="1216"/>
                    <a:pt x="6445" y="1611"/>
                    <a:pt x="6445" y="2067"/>
                  </a:cubicBezTo>
                  <a:cubicBezTo>
                    <a:pt x="6445" y="2493"/>
                    <a:pt x="6141" y="2888"/>
                    <a:pt x="5594" y="3222"/>
                  </a:cubicBezTo>
                  <a:cubicBezTo>
                    <a:pt x="5107" y="3496"/>
                    <a:pt x="4469" y="3678"/>
                    <a:pt x="3739" y="3709"/>
                  </a:cubicBezTo>
                  <a:cubicBezTo>
                    <a:pt x="3633" y="3724"/>
                    <a:pt x="3519" y="3732"/>
                    <a:pt x="3401" y="3732"/>
                  </a:cubicBezTo>
                  <a:cubicBezTo>
                    <a:pt x="3283" y="3732"/>
                    <a:pt x="3162" y="3724"/>
                    <a:pt x="3040" y="3709"/>
                  </a:cubicBezTo>
                  <a:cubicBezTo>
                    <a:pt x="2372" y="3678"/>
                    <a:pt x="1733" y="3496"/>
                    <a:pt x="1217" y="3222"/>
                  </a:cubicBezTo>
                  <a:cubicBezTo>
                    <a:pt x="669" y="2888"/>
                    <a:pt x="365" y="2493"/>
                    <a:pt x="365" y="2067"/>
                  </a:cubicBezTo>
                  <a:cubicBezTo>
                    <a:pt x="365" y="1611"/>
                    <a:pt x="669" y="1216"/>
                    <a:pt x="1217" y="912"/>
                  </a:cubicBezTo>
                  <a:cubicBezTo>
                    <a:pt x="1794" y="548"/>
                    <a:pt x="2584" y="365"/>
                    <a:pt x="3405" y="365"/>
                  </a:cubicBezTo>
                  <a:close/>
                  <a:moveTo>
                    <a:pt x="3405" y="0"/>
                  </a:moveTo>
                  <a:cubicBezTo>
                    <a:pt x="2493" y="0"/>
                    <a:pt x="1672" y="213"/>
                    <a:pt x="1034" y="578"/>
                  </a:cubicBezTo>
                  <a:cubicBezTo>
                    <a:pt x="365" y="943"/>
                    <a:pt x="1" y="1490"/>
                    <a:pt x="1" y="2067"/>
                  </a:cubicBezTo>
                  <a:cubicBezTo>
                    <a:pt x="1" y="2615"/>
                    <a:pt x="365" y="3162"/>
                    <a:pt x="1034" y="3526"/>
                  </a:cubicBezTo>
                  <a:cubicBezTo>
                    <a:pt x="1581" y="3861"/>
                    <a:pt x="2280" y="4043"/>
                    <a:pt x="3040" y="4104"/>
                  </a:cubicBezTo>
                  <a:lnTo>
                    <a:pt x="3770" y="4104"/>
                  </a:lnTo>
                  <a:cubicBezTo>
                    <a:pt x="4530" y="4043"/>
                    <a:pt x="5229" y="3861"/>
                    <a:pt x="5806" y="3526"/>
                  </a:cubicBezTo>
                  <a:cubicBezTo>
                    <a:pt x="6445" y="3162"/>
                    <a:pt x="6809" y="2615"/>
                    <a:pt x="6809" y="2067"/>
                  </a:cubicBezTo>
                  <a:cubicBezTo>
                    <a:pt x="6809" y="1490"/>
                    <a:pt x="6445" y="973"/>
                    <a:pt x="5776" y="578"/>
                  </a:cubicBezTo>
                  <a:cubicBezTo>
                    <a:pt x="5138" y="183"/>
                    <a:pt x="4286" y="0"/>
                    <a:pt x="340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991113" y="3528389"/>
              <a:ext cx="261978" cy="199688"/>
            </a:xfrm>
            <a:custGeom>
              <a:avLst/>
              <a:gdLst/>
              <a:ahLst/>
              <a:cxnLst/>
              <a:rect l="l" t="t" r="r" b="b"/>
              <a:pathLst>
                <a:path w="8664" h="6604" extrusionOk="0">
                  <a:moveTo>
                    <a:pt x="4347" y="373"/>
                  </a:moveTo>
                  <a:cubicBezTo>
                    <a:pt x="5350" y="373"/>
                    <a:pt x="6384" y="585"/>
                    <a:pt x="7174" y="1041"/>
                  </a:cubicBezTo>
                  <a:cubicBezTo>
                    <a:pt x="7903" y="1467"/>
                    <a:pt x="8298" y="2014"/>
                    <a:pt x="8298" y="2591"/>
                  </a:cubicBezTo>
                  <a:cubicBezTo>
                    <a:pt x="8298" y="2622"/>
                    <a:pt x="8298" y="2652"/>
                    <a:pt x="8298" y="2683"/>
                  </a:cubicBezTo>
                  <a:lnTo>
                    <a:pt x="8268" y="2774"/>
                  </a:lnTo>
                  <a:lnTo>
                    <a:pt x="8268" y="2865"/>
                  </a:lnTo>
                  <a:lnTo>
                    <a:pt x="8238" y="2956"/>
                  </a:lnTo>
                  <a:lnTo>
                    <a:pt x="8207" y="3047"/>
                  </a:lnTo>
                  <a:lnTo>
                    <a:pt x="8177" y="3139"/>
                  </a:lnTo>
                  <a:lnTo>
                    <a:pt x="8116" y="3230"/>
                  </a:lnTo>
                  <a:lnTo>
                    <a:pt x="8086" y="3290"/>
                  </a:lnTo>
                  <a:lnTo>
                    <a:pt x="7994" y="3382"/>
                  </a:lnTo>
                  <a:lnTo>
                    <a:pt x="7964" y="3473"/>
                  </a:lnTo>
                  <a:cubicBezTo>
                    <a:pt x="7934" y="3503"/>
                    <a:pt x="7903" y="3534"/>
                    <a:pt x="7873" y="3564"/>
                  </a:cubicBezTo>
                  <a:lnTo>
                    <a:pt x="7812" y="3625"/>
                  </a:lnTo>
                  <a:cubicBezTo>
                    <a:pt x="7782" y="3655"/>
                    <a:pt x="7721" y="3716"/>
                    <a:pt x="7691" y="3746"/>
                  </a:cubicBezTo>
                  <a:lnTo>
                    <a:pt x="7660" y="3777"/>
                  </a:lnTo>
                  <a:cubicBezTo>
                    <a:pt x="7599" y="3838"/>
                    <a:pt x="7539" y="3868"/>
                    <a:pt x="7447" y="3929"/>
                  </a:cubicBezTo>
                  <a:cubicBezTo>
                    <a:pt x="7387" y="3990"/>
                    <a:pt x="7295" y="4050"/>
                    <a:pt x="7204" y="4111"/>
                  </a:cubicBezTo>
                  <a:cubicBezTo>
                    <a:pt x="6839" y="4294"/>
                    <a:pt x="6475" y="4446"/>
                    <a:pt x="6080" y="4537"/>
                  </a:cubicBezTo>
                  <a:cubicBezTo>
                    <a:pt x="5532" y="4689"/>
                    <a:pt x="4940" y="4765"/>
                    <a:pt x="4347" y="4765"/>
                  </a:cubicBezTo>
                  <a:cubicBezTo>
                    <a:pt x="3754" y="4765"/>
                    <a:pt x="3162" y="4689"/>
                    <a:pt x="2614" y="4537"/>
                  </a:cubicBezTo>
                  <a:cubicBezTo>
                    <a:pt x="2189" y="4415"/>
                    <a:pt x="1855" y="4263"/>
                    <a:pt x="1551" y="4111"/>
                  </a:cubicBezTo>
                  <a:cubicBezTo>
                    <a:pt x="1429" y="4050"/>
                    <a:pt x="1338" y="3959"/>
                    <a:pt x="1247" y="3898"/>
                  </a:cubicBezTo>
                  <a:cubicBezTo>
                    <a:pt x="1003" y="3746"/>
                    <a:pt x="821" y="3564"/>
                    <a:pt x="669" y="3351"/>
                  </a:cubicBezTo>
                  <a:cubicBezTo>
                    <a:pt x="639" y="3321"/>
                    <a:pt x="608" y="3260"/>
                    <a:pt x="578" y="3199"/>
                  </a:cubicBezTo>
                  <a:cubicBezTo>
                    <a:pt x="487" y="3017"/>
                    <a:pt x="426" y="2804"/>
                    <a:pt x="426" y="2591"/>
                  </a:cubicBezTo>
                  <a:cubicBezTo>
                    <a:pt x="396" y="2014"/>
                    <a:pt x="791" y="1467"/>
                    <a:pt x="1520" y="1041"/>
                  </a:cubicBezTo>
                  <a:cubicBezTo>
                    <a:pt x="2280" y="585"/>
                    <a:pt x="3314" y="373"/>
                    <a:pt x="4347" y="373"/>
                  </a:cubicBezTo>
                  <a:close/>
                  <a:moveTo>
                    <a:pt x="396" y="3625"/>
                  </a:moveTo>
                  <a:cubicBezTo>
                    <a:pt x="456" y="3686"/>
                    <a:pt x="517" y="3746"/>
                    <a:pt x="578" y="3807"/>
                  </a:cubicBezTo>
                  <a:cubicBezTo>
                    <a:pt x="608" y="3868"/>
                    <a:pt x="639" y="3898"/>
                    <a:pt x="669" y="3929"/>
                  </a:cubicBezTo>
                  <a:cubicBezTo>
                    <a:pt x="760" y="4020"/>
                    <a:pt x="882" y="4142"/>
                    <a:pt x="1003" y="4233"/>
                  </a:cubicBezTo>
                  <a:cubicBezTo>
                    <a:pt x="1125" y="4294"/>
                    <a:pt x="1216" y="4354"/>
                    <a:pt x="1338" y="4446"/>
                  </a:cubicBezTo>
                  <a:cubicBezTo>
                    <a:pt x="1672" y="4628"/>
                    <a:pt x="2067" y="4780"/>
                    <a:pt x="2493" y="4901"/>
                  </a:cubicBezTo>
                  <a:cubicBezTo>
                    <a:pt x="2645" y="4962"/>
                    <a:pt x="2797" y="4993"/>
                    <a:pt x="2949" y="5023"/>
                  </a:cubicBezTo>
                  <a:lnTo>
                    <a:pt x="3010" y="5023"/>
                  </a:lnTo>
                  <a:cubicBezTo>
                    <a:pt x="3131" y="5053"/>
                    <a:pt x="3283" y="5084"/>
                    <a:pt x="3405" y="5084"/>
                  </a:cubicBezTo>
                  <a:lnTo>
                    <a:pt x="3496" y="5114"/>
                  </a:lnTo>
                  <a:cubicBezTo>
                    <a:pt x="3618" y="5114"/>
                    <a:pt x="3739" y="5114"/>
                    <a:pt x="3891" y="5145"/>
                  </a:cubicBezTo>
                  <a:lnTo>
                    <a:pt x="4833" y="5145"/>
                  </a:lnTo>
                  <a:cubicBezTo>
                    <a:pt x="5289" y="5114"/>
                    <a:pt x="5745" y="5023"/>
                    <a:pt x="6171" y="4932"/>
                  </a:cubicBezTo>
                  <a:cubicBezTo>
                    <a:pt x="6596" y="4810"/>
                    <a:pt x="7022" y="4628"/>
                    <a:pt x="7387" y="4415"/>
                  </a:cubicBezTo>
                  <a:cubicBezTo>
                    <a:pt x="7478" y="4354"/>
                    <a:pt x="7599" y="4294"/>
                    <a:pt x="7691" y="4233"/>
                  </a:cubicBezTo>
                  <a:cubicBezTo>
                    <a:pt x="7782" y="4142"/>
                    <a:pt x="7903" y="4081"/>
                    <a:pt x="7994" y="3990"/>
                  </a:cubicBezTo>
                  <a:lnTo>
                    <a:pt x="8055" y="3929"/>
                  </a:lnTo>
                  <a:cubicBezTo>
                    <a:pt x="8116" y="3838"/>
                    <a:pt x="8207" y="3746"/>
                    <a:pt x="8268" y="3655"/>
                  </a:cubicBezTo>
                  <a:lnTo>
                    <a:pt x="8298" y="3655"/>
                  </a:lnTo>
                  <a:lnTo>
                    <a:pt x="8268" y="4020"/>
                  </a:lnTo>
                  <a:cubicBezTo>
                    <a:pt x="8268" y="4597"/>
                    <a:pt x="7903" y="5114"/>
                    <a:pt x="7174" y="5540"/>
                  </a:cubicBezTo>
                  <a:cubicBezTo>
                    <a:pt x="6399" y="5996"/>
                    <a:pt x="5373" y="6224"/>
                    <a:pt x="4347" y="6224"/>
                  </a:cubicBezTo>
                  <a:cubicBezTo>
                    <a:pt x="3321" y="6224"/>
                    <a:pt x="2295" y="5996"/>
                    <a:pt x="1520" y="5540"/>
                  </a:cubicBezTo>
                  <a:cubicBezTo>
                    <a:pt x="791" y="5114"/>
                    <a:pt x="396" y="4567"/>
                    <a:pt x="396" y="3990"/>
                  </a:cubicBezTo>
                  <a:lnTo>
                    <a:pt x="396" y="3625"/>
                  </a:lnTo>
                  <a:close/>
                  <a:moveTo>
                    <a:pt x="4332" y="0"/>
                  </a:moveTo>
                  <a:cubicBezTo>
                    <a:pt x="3238" y="0"/>
                    <a:pt x="2143" y="236"/>
                    <a:pt x="1307" y="707"/>
                  </a:cubicBezTo>
                  <a:cubicBezTo>
                    <a:pt x="456" y="1224"/>
                    <a:pt x="0" y="1892"/>
                    <a:pt x="31" y="2622"/>
                  </a:cubicBezTo>
                  <a:lnTo>
                    <a:pt x="31" y="3990"/>
                  </a:lnTo>
                  <a:cubicBezTo>
                    <a:pt x="0" y="4719"/>
                    <a:pt x="487" y="5388"/>
                    <a:pt x="1338" y="5874"/>
                  </a:cubicBezTo>
                  <a:cubicBezTo>
                    <a:pt x="2159" y="6360"/>
                    <a:pt x="3253" y="6604"/>
                    <a:pt x="4347" y="6604"/>
                  </a:cubicBezTo>
                  <a:cubicBezTo>
                    <a:pt x="5441" y="6604"/>
                    <a:pt x="6536" y="6360"/>
                    <a:pt x="7356" y="5874"/>
                  </a:cubicBezTo>
                  <a:cubicBezTo>
                    <a:pt x="8207" y="5388"/>
                    <a:pt x="8663" y="4719"/>
                    <a:pt x="8663" y="4020"/>
                  </a:cubicBezTo>
                  <a:lnTo>
                    <a:pt x="8663" y="2622"/>
                  </a:lnTo>
                  <a:lnTo>
                    <a:pt x="8663" y="2591"/>
                  </a:lnTo>
                  <a:cubicBezTo>
                    <a:pt x="8663" y="1862"/>
                    <a:pt x="8207" y="1224"/>
                    <a:pt x="7356" y="707"/>
                  </a:cubicBezTo>
                  <a:cubicBezTo>
                    <a:pt x="6520" y="236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280646" y="3366856"/>
              <a:ext cx="206824" cy="125002"/>
            </a:xfrm>
            <a:custGeom>
              <a:avLst/>
              <a:gdLst/>
              <a:ahLst/>
              <a:cxnLst/>
              <a:rect l="l" t="t" r="r" b="b"/>
              <a:pathLst>
                <a:path w="6840" h="4134" extrusionOk="0">
                  <a:moveTo>
                    <a:pt x="3404" y="395"/>
                  </a:moveTo>
                  <a:cubicBezTo>
                    <a:pt x="4225" y="395"/>
                    <a:pt x="5015" y="578"/>
                    <a:pt x="5593" y="912"/>
                  </a:cubicBezTo>
                  <a:cubicBezTo>
                    <a:pt x="6170" y="1216"/>
                    <a:pt x="6474" y="1642"/>
                    <a:pt x="6474" y="2067"/>
                  </a:cubicBezTo>
                  <a:cubicBezTo>
                    <a:pt x="6474" y="2493"/>
                    <a:pt x="6170" y="2918"/>
                    <a:pt x="5623" y="3222"/>
                  </a:cubicBezTo>
                  <a:cubicBezTo>
                    <a:pt x="5107" y="3526"/>
                    <a:pt x="4468" y="3708"/>
                    <a:pt x="3769" y="3739"/>
                  </a:cubicBezTo>
                  <a:lnTo>
                    <a:pt x="3070" y="3739"/>
                  </a:lnTo>
                  <a:cubicBezTo>
                    <a:pt x="2371" y="3678"/>
                    <a:pt x="1733" y="3526"/>
                    <a:pt x="1246" y="3222"/>
                  </a:cubicBezTo>
                  <a:cubicBezTo>
                    <a:pt x="699" y="2918"/>
                    <a:pt x="395" y="2493"/>
                    <a:pt x="395" y="2067"/>
                  </a:cubicBezTo>
                  <a:cubicBezTo>
                    <a:pt x="395" y="1642"/>
                    <a:pt x="699" y="1216"/>
                    <a:pt x="1246" y="912"/>
                  </a:cubicBezTo>
                  <a:cubicBezTo>
                    <a:pt x="1824" y="578"/>
                    <a:pt x="2584" y="395"/>
                    <a:pt x="3404" y="395"/>
                  </a:cubicBezTo>
                  <a:close/>
                  <a:moveTo>
                    <a:pt x="3404" y="0"/>
                  </a:moveTo>
                  <a:cubicBezTo>
                    <a:pt x="2523" y="0"/>
                    <a:pt x="1672" y="213"/>
                    <a:pt x="1034" y="578"/>
                  </a:cubicBezTo>
                  <a:cubicBezTo>
                    <a:pt x="365" y="973"/>
                    <a:pt x="0" y="1490"/>
                    <a:pt x="0" y="2067"/>
                  </a:cubicBezTo>
                  <a:cubicBezTo>
                    <a:pt x="30" y="2645"/>
                    <a:pt x="395" y="3161"/>
                    <a:pt x="1064" y="3556"/>
                  </a:cubicBezTo>
                  <a:cubicBezTo>
                    <a:pt x="1611" y="3860"/>
                    <a:pt x="2280" y="4073"/>
                    <a:pt x="3040" y="4104"/>
                  </a:cubicBezTo>
                  <a:cubicBezTo>
                    <a:pt x="3192" y="4134"/>
                    <a:pt x="3313" y="4134"/>
                    <a:pt x="3435" y="4134"/>
                  </a:cubicBezTo>
                  <a:cubicBezTo>
                    <a:pt x="3556" y="4134"/>
                    <a:pt x="3678" y="4134"/>
                    <a:pt x="3800" y="4104"/>
                  </a:cubicBezTo>
                  <a:cubicBezTo>
                    <a:pt x="4559" y="4073"/>
                    <a:pt x="5259" y="3891"/>
                    <a:pt x="5806" y="3556"/>
                  </a:cubicBezTo>
                  <a:cubicBezTo>
                    <a:pt x="6474" y="3161"/>
                    <a:pt x="6839" y="2645"/>
                    <a:pt x="6839" y="2067"/>
                  </a:cubicBezTo>
                  <a:cubicBezTo>
                    <a:pt x="6839" y="1490"/>
                    <a:pt x="6474" y="973"/>
                    <a:pt x="5806" y="578"/>
                  </a:cubicBezTo>
                  <a:cubicBezTo>
                    <a:pt x="5137" y="213"/>
                    <a:pt x="4286" y="0"/>
                    <a:pt x="3404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253068" y="3351222"/>
              <a:ext cx="261947" cy="199477"/>
            </a:xfrm>
            <a:custGeom>
              <a:avLst/>
              <a:gdLst/>
              <a:ahLst/>
              <a:cxnLst/>
              <a:rect l="l" t="t" r="r" b="b"/>
              <a:pathLst>
                <a:path w="8663" h="6597" extrusionOk="0">
                  <a:moveTo>
                    <a:pt x="4316" y="365"/>
                  </a:moveTo>
                  <a:cubicBezTo>
                    <a:pt x="5350" y="365"/>
                    <a:pt x="6383" y="608"/>
                    <a:pt x="7143" y="1064"/>
                  </a:cubicBezTo>
                  <a:cubicBezTo>
                    <a:pt x="7873" y="1490"/>
                    <a:pt x="8298" y="2037"/>
                    <a:pt x="8268" y="2584"/>
                  </a:cubicBezTo>
                  <a:cubicBezTo>
                    <a:pt x="8268" y="2645"/>
                    <a:pt x="8268" y="2675"/>
                    <a:pt x="8268" y="2706"/>
                  </a:cubicBezTo>
                  <a:lnTo>
                    <a:pt x="8268" y="2797"/>
                  </a:lnTo>
                  <a:cubicBezTo>
                    <a:pt x="8268" y="2827"/>
                    <a:pt x="8237" y="2858"/>
                    <a:pt x="8237" y="2888"/>
                  </a:cubicBezTo>
                  <a:lnTo>
                    <a:pt x="8237" y="2949"/>
                  </a:lnTo>
                  <a:cubicBezTo>
                    <a:pt x="8207" y="2979"/>
                    <a:pt x="8207" y="3040"/>
                    <a:pt x="8177" y="3070"/>
                  </a:cubicBezTo>
                  <a:lnTo>
                    <a:pt x="8146" y="3131"/>
                  </a:lnTo>
                  <a:cubicBezTo>
                    <a:pt x="8146" y="3162"/>
                    <a:pt x="8116" y="3192"/>
                    <a:pt x="8116" y="3222"/>
                  </a:cubicBezTo>
                  <a:lnTo>
                    <a:pt x="8055" y="3314"/>
                  </a:lnTo>
                  <a:cubicBezTo>
                    <a:pt x="8055" y="3344"/>
                    <a:pt x="8025" y="3374"/>
                    <a:pt x="7994" y="3405"/>
                  </a:cubicBezTo>
                  <a:lnTo>
                    <a:pt x="7933" y="3466"/>
                  </a:lnTo>
                  <a:cubicBezTo>
                    <a:pt x="7903" y="3496"/>
                    <a:pt x="7873" y="3557"/>
                    <a:pt x="7842" y="3587"/>
                  </a:cubicBezTo>
                  <a:lnTo>
                    <a:pt x="7812" y="3648"/>
                  </a:lnTo>
                  <a:cubicBezTo>
                    <a:pt x="7751" y="3678"/>
                    <a:pt x="7721" y="3709"/>
                    <a:pt x="7660" y="3739"/>
                  </a:cubicBezTo>
                  <a:lnTo>
                    <a:pt x="7630" y="3800"/>
                  </a:lnTo>
                  <a:cubicBezTo>
                    <a:pt x="7569" y="3830"/>
                    <a:pt x="7508" y="3891"/>
                    <a:pt x="7447" y="3952"/>
                  </a:cubicBezTo>
                  <a:cubicBezTo>
                    <a:pt x="7356" y="4013"/>
                    <a:pt x="7265" y="4043"/>
                    <a:pt x="7174" y="4104"/>
                  </a:cubicBezTo>
                  <a:cubicBezTo>
                    <a:pt x="6839" y="4317"/>
                    <a:pt x="6474" y="4469"/>
                    <a:pt x="6079" y="4560"/>
                  </a:cubicBezTo>
                  <a:cubicBezTo>
                    <a:pt x="5532" y="4712"/>
                    <a:pt x="4932" y="4788"/>
                    <a:pt x="4332" y="4788"/>
                  </a:cubicBezTo>
                  <a:cubicBezTo>
                    <a:pt x="3731" y="4788"/>
                    <a:pt x="3131" y="4712"/>
                    <a:pt x="2584" y="4560"/>
                  </a:cubicBezTo>
                  <a:cubicBezTo>
                    <a:pt x="2189" y="4438"/>
                    <a:pt x="1824" y="4286"/>
                    <a:pt x="1520" y="4104"/>
                  </a:cubicBezTo>
                  <a:cubicBezTo>
                    <a:pt x="1429" y="4043"/>
                    <a:pt x="1307" y="3982"/>
                    <a:pt x="1216" y="3921"/>
                  </a:cubicBezTo>
                  <a:cubicBezTo>
                    <a:pt x="1003" y="3739"/>
                    <a:pt x="790" y="3557"/>
                    <a:pt x="669" y="3374"/>
                  </a:cubicBezTo>
                  <a:cubicBezTo>
                    <a:pt x="639" y="3314"/>
                    <a:pt x="608" y="3283"/>
                    <a:pt x="578" y="3192"/>
                  </a:cubicBezTo>
                  <a:cubicBezTo>
                    <a:pt x="456" y="3010"/>
                    <a:pt x="395" y="2827"/>
                    <a:pt x="395" y="2614"/>
                  </a:cubicBezTo>
                  <a:cubicBezTo>
                    <a:pt x="365" y="2037"/>
                    <a:pt x="760" y="1490"/>
                    <a:pt x="1490" y="1064"/>
                  </a:cubicBezTo>
                  <a:cubicBezTo>
                    <a:pt x="2280" y="608"/>
                    <a:pt x="3313" y="365"/>
                    <a:pt x="4316" y="365"/>
                  </a:cubicBezTo>
                  <a:close/>
                  <a:moveTo>
                    <a:pt x="395" y="3648"/>
                  </a:moveTo>
                  <a:cubicBezTo>
                    <a:pt x="426" y="3709"/>
                    <a:pt x="487" y="3769"/>
                    <a:pt x="547" y="3830"/>
                  </a:cubicBezTo>
                  <a:cubicBezTo>
                    <a:pt x="578" y="3861"/>
                    <a:pt x="608" y="3891"/>
                    <a:pt x="639" y="3921"/>
                  </a:cubicBezTo>
                  <a:cubicBezTo>
                    <a:pt x="760" y="4043"/>
                    <a:pt x="882" y="4134"/>
                    <a:pt x="1003" y="4225"/>
                  </a:cubicBezTo>
                  <a:cubicBezTo>
                    <a:pt x="1094" y="4286"/>
                    <a:pt x="1216" y="4377"/>
                    <a:pt x="1338" y="4438"/>
                  </a:cubicBezTo>
                  <a:cubicBezTo>
                    <a:pt x="1672" y="4621"/>
                    <a:pt x="2067" y="4803"/>
                    <a:pt x="2493" y="4925"/>
                  </a:cubicBezTo>
                  <a:cubicBezTo>
                    <a:pt x="2645" y="4955"/>
                    <a:pt x="2797" y="4985"/>
                    <a:pt x="2949" y="5016"/>
                  </a:cubicBezTo>
                  <a:cubicBezTo>
                    <a:pt x="2979" y="5046"/>
                    <a:pt x="3040" y="5046"/>
                    <a:pt x="3070" y="5046"/>
                  </a:cubicBezTo>
                  <a:cubicBezTo>
                    <a:pt x="3192" y="5076"/>
                    <a:pt x="3283" y="5107"/>
                    <a:pt x="3405" y="5107"/>
                  </a:cubicBezTo>
                  <a:cubicBezTo>
                    <a:pt x="3435" y="5107"/>
                    <a:pt x="3496" y="5107"/>
                    <a:pt x="3556" y="5137"/>
                  </a:cubicBezTo>
                  <a:cubicBezTo>
                    <a:pt x="3648" y="5137"/>
                    <a:pt x="3769" y="5137"/>
                    <a:pt x="3860" y="5168"/>
                  </a:cubicBezTo>
                  <a:lnTo>
                    <a:pt x="4803" y="5168"/>
                  </a:lnTo>
                  <a:cubicBezTo>
                    <a:pt x="4864" y="5137"/>
                    <a:pt x="4955" y="5137"/>
                    <a:pt x="5015" y="5137"/>
                  </a:cubicBezTo>
                  <a:cubicBezTo>
                    <a:pt x="5107" y="5137"/>
                    <a:pt x="5198" y="5107"/>
                    <a:pt x="5259" y="5107"/>
                  </a:cubicBezTo>
                  <a:cubicBezTo>
                    <a:pt x="5350" y="5107"/>
                    <a:pt x="5441" y="5076"/>
                    <a:pt x="5532" y="5076"/>
                  </a:cubicBezTo>
                  <a:cubicBezTo>
                    <a:pt x="5593" y="5046"/>
                    <a:pt x="5654" y="5046"/>
                    <a:pt x="5715" y="5046"/>
                  </a:cubicBezTo>
                  <a:cubicBezTo>
                    <a:pt x="5867" y="5016"/>
                    <a:pt x="6019" y="4985"/>
                    <a:pt x="6171" y="4925"/>
                  </a:cubicBezTo>
                  <a:cubicBezTo>
                    <a:pt x="6596" y="4833"/>
                    <a:pt x="6991" y="4651"/>
                    <a:pt x="7356" y="4438"/>
                  </a:cubicBezTo>
                  <a:cubicBezTo>
                    <a:pt x="7478" y="4377"/>
                    <a:pt x="7569" y="4317"/>
                    <a:pt x="7660" y="4256"/>
                  </a:cubicBezTo>
                  <a:cubicBezTo>
                    <a:pt x="7782" y="4165"/>
                    <a:pt x="7873" y="4073"/>
                    <a:pt x="7964" y="4013"/>
                  </a:cubicBezTo>
                  <a:lnTo>
                    <a:pt x="8025" y="3952"/>
                  </a:lnTo>
                  <a:cubicBezTo>
                    <a:pt x="8116" y="3861"/>
                    <a:pt x="8207" y="3769"/>
                    <a:pt x="8268" y="3678"/>
                  </a:cubicBezTo>
                  <a:lnTo>
                    <a:pt x="8268" y="4043"/>
                  </a:lnTo>
                  <a:cubicBezTo>
                    <a:pt x="8268" y="4590"/>
                    <a:pt x="7873" y="5137"/>
                    <a:pt x="7143" y="5563"/>
                  </a:cubicBezTo>
                  <a:cubicBezTo>
                    <a:pt x="6368" y="6004"/>
                    <a:pt x="5350" y="6224"/>
                    <a:pt x="4328" y="6224"/>
                  </a:cubicBezTo>
                  <a:cubicBezTo>
                    <a:pt x="3306" y="6224"/>
                    <a:pt x="2280" y="6004"/>
                    <a:pt x="1490" y="5563"/>
                  </a:cubicBezTo>
                  <a:cubicBezTo>
                    <a:pt x="760" y="5137"/>
                    <a:pt x="365" y="4590"/>
                    <a:pt x="365" y="4013"/>
                  </a:cubicBezTo>
                  <a:lnTo>
                    <a:pt x="395" y="3648"/>
                  </a:lnTo>
                  <a:close/>
                  <a:moveTo>
                    <a:pt x="4332" y="0"/>
                  </a:moveTo>
                  <a:cubicBezTo>
                    <a:pt x="3237" y="0"/>
                    <a:pt x="2143" y="244"/>
                    <a:pt x="1307" y="730"/>
                  </a:cubicBezTo>
                  <a:cubicBezTo>
                    <a:pt x="456" y="1216"/>
                    <a:pt x="0" y="1885"/>
                    <a:pt x="0" y="2614"/>
                  </a:cubicBezTo>
                  <a:lnTo>
                    <a:pt x="0" y="4013"/>
                  </a:lnTo>
                  <a:cubicBezTo>
                    <a:pt x="0" y="4712"/>
                    <a:pt x="456" y="5380"/>
                    <a:pt x="1307" y="5867"/>
                  </a:cubicBezTo>
                  <a:cubicBezTo>
                    <a:pt x="2158" y="6353"/>
                    <a:pt x="3253" y="6596"/>
                    <a:pt x="4347" y="6596"/>
                  </a:cubicBezTo>
                  <a:cubicBezTo>
                    <a:pt x="5441" y="6596"/>
                    <a:pt x="6535" y="6353"/>
                    <a:pt x="7356" y="5867"/>
                  </a:cubicBezTo>
                  <a:cubicBezTo>
                    <a:pt x="8177" y="5380"/>
                    <a:pt x="8663" y="4742"/>
                    <a:pt x="8663" y="4043"/>
                  </a:cubicBezTo>
                  <a:lnTo>
                    <a:pt x="8663" y="2614"/>
                  </a:lnTo>
                  <a:cubicBezTo>
                    <a:pt x="8663" y="1885"/>
                    <a:pt x="8207" y="1216"/>
                    <a:pt x="7356" y="730"/>
                  </a:cubicBezTo>
                  <a:cubicBezTo>
                    <a:pt x="6520" y="244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98837" y="3828233"/>
              <a:ext cx="392483" cy="307001"/>
            </a:xfrm>
            <a:custGeom>
              <a:avLst/>
              <a:gdLst/>
              <a:ahLst/>
              <a:cxnLst/>
              <a:rect l="l" t="t" r="r" b="b"/>
              <a:pathLst>
                <a:path w="12980" h="10153" extrusionOk="0">
                  <a:moveTo>
                    <a:pt x="7873" y="2584"/>
                  </a:moveTo>
                  <a:lnTo>
                    <a:pt x="11216" y="4469"/>
                  </a:lnTo>
                  <a:lnTo>
                    <a:pt x="11460" y="4621"/>
                  </a:lnTo>
                  <a:lnTo>
                    <a:pt x="11520" y="4682"/>
                  </a:lnTo>
                  <a:lnTo>
                    <a:pt x="11581" y="4712"/>
                  </a:lnTo>
                  <a:cubicBezTo>
                    <a:pt x="11611" y="4742"/>
                    <a:pt x="11642" y="4773"/>
                    <a:pt x="11703" y="4803"/>
                  </a:cubicBezTo>
                  <a:cubicBezTo>
                    <a:pt x="11733" y="4834"/>
                    <a:pt x="11733" y="4834"/>
                    <a:pt x="11763" y="4864"/>
                  </a:cubicBezTo>
                  <a:cubicBezTo>
                    <a:pt x="11794" y="4894"/>
                    <a:pt x="11824" y="4925"/>
                    <a:pt x="11855" y="4955"/>
                  </a:cubicBezTo>
                  <a:cubicBezTo>
                    <a:pt x="11915" y="5016"/>
                    <a:pt x="11946" y="5077"/>
                    <a:pt x="12007" y="5138"/>
                  </a:cubicBezTo>
                  <a:lnTo>
                    <a:pt x="12067" y="5198"/>
                  </a:lnTo>
                  <a:cubicBezTo>
                    <a:pt x="12128" y="5290"/>
                    <a:pt x="12159" y="5350"/>
                    <a:pt x="12159" y="5381"/>
                  </a:cubicBezTo>
                  <a:cubicBezTo>
                    <a:pt x="12189" y="5381"/>
                    <a:pt x="12189" y="5411"/>
                    <a:pt x="12219" y="5442"/>
                  </a:cubicBezTo>
                  <a:lnTo>
                    <a:pt x="12280" y="5533"/>
                  </a:lnTo>
                  <a:cubicBezTo>
                    <a:pt x="12280" y="5594"/>
                    <a:pt x="12311" y="5654"/>
                    <a:pt x="12341" y="5715"/>
                  </a:cubicBezTo>
                  <a:lnTo>
                    <a:pt x="12371" y="5776"/>
                  </a:lnTo>
                  <a:lnTo>
                    <a:pt x="12554" y="5685"/>
                  </a:lnTo>
                  <a:lnTo>
                    <a:pt x="12402" y="5806"/>
                  </a:lnTo>
                  <a:cubicBezTo>
                    <a:pt x="12432" y="5897"/>
                    <a:pt x="12432" y="5958"/>
                    <a:pt x="12463" y="6049"/>
                  </a:cubicBezTo>
                  <a:lnTo>
                    <a:pt x="12493" y="6110"/>
                  </a:lnTo>
                  <a:lnTo>
                    <a:pt x="12493" y="6171"/>
                  </a:lnTo>
                  <a:lnTo>
                    <a:pt x="12523" y="6262"/>
                  </a:lnTo>
                  <a:cubicBezTo>
                    <a:pt x="12523" y="6293"/>
                    <a:pt x="12523" y="6353"/>
                    <a:pt x="12554" y="6414"/>
                  </a:cubicBezTo>
                  <a:cubicBezTo>
                    <a:pt x="12554" y="6475"/>
                    <a:pt x="12554" y="6566"/>
                    <a:pt x="12554" y="6627"/>
                  </a:cubicBezTo>
                  <a:lnTo>
                    <a:pt x="12584" y="6718"/>
                  </a:lnTo>
                  <a:lnTo>
                    <a:pt x="12584" y="6779"/>
                  </a:lnTo>
                  <a:lnTo>
                    <a:pt x="12584" y="6840"/>
                  </a:lnTo>
                  <a:lnTo>
                    <a:pt x="12584" y="6870"/>
                  </a:lnTo>
                  <a:cubicBezTo>
                    <a:pt x="12584" y="6931"/>
                    <a:pt x="12554" y="6992"/>
                    <a:pt x="12554" y="7052"/>
                  </a:cubicBezTo>
                  <a:cubicBezTo>
                    <a:pt x="12554" y="7083"/>
                    <a:pt x="12554" y="7144"/>
                    <a:pt x="12554" y="7174"/>
                  </a:cubicBezTo>
                  <a:lnTo>
                    <a:pt x="12523" y="7235"/>
                  </a:lnTo>
                  <a:cubicBezTo>
                    <a:pt x="12523" y="7326"/>
                    <a:pt x="12493" y="7448"/>
                    <a:pt x="12463" y="7569"/>
                  </a:cubicBezTo>
                  <a:cubicBezTo>
                    <a:pt x="12463" y="7630"/>
                    <a:pt x="12432" y="7691"/>
                    <a:pt x="12402" y="7752"/>
                  </a:cubicBezTo>
                  <a:cubicBezTo>
                    <a:pt x="12402" y="7812"/>
                    <a:pt x="12371" y="7873"/>
                    <a:pt x="12341" y="7904"/>
                  </a:cubicBezTo>
                  <a:cubicBezTo>
                    <a:pt x="12311" y="8025"/>
                    <a:pt x="12250" y="8147"/>
                    <a:pt x="12159" y="8268"/>
                  </a:cubicBezTo>
                  <a:cubicBezTo>
                    <a:pt x="12128" y="8329"/>
                    <a:pt x="12098" y="8390"/>
                    <a:pt x="12067" y="8451"/>
                  </a:cubicBezTo>
                  <a:lnTo>
                    <a:pt x="11976" y="8572"/>
                  </a:lnTo>
                  <a:lnTo>
                    <a:pt x="11946" y="8603"/>
                  </a:lnTo>
                  <a:lnTo>
                    <a:pt x="11915" y="8633"/>
                  </a:lnTo>
                  <a:lnTo>
                    <a:pt x="11885" y="8694"/>
                  </a:lnTo>
                  <a:cubicBezTo>
                    <a:pt x="11824" y="8785"/>
                    <a:pt x="11763" y="8846"/>
                    <a:pt x="11733" y="8876"/>
                  </a:cubicBezTo>
                  <a:lnTo>
                    <a:pt x="11642" y="8967"/>
                  </a:lnTo>
                  <a:cubicBezTo>
                    <a:pt x="11611" y="8998"/>
                    <a:pt x="11551" y="9059"/>
                    <a:pt x="11490" y="9119"/>
                  </a:cubicBezTo>
                  <a:lnTo>
                    <a:pt x="11460" y="9150"/>
                  </a:lnTo>
                  <a:cubicBezTo>
                    <a:pt x="11399" y="9211"/>
                    <a:pt x="11308" y="9241"/>
                    <a:pt x="11216" y="9332"/>
                  </a:cubicBezTo>
                  <a:lnTo>
                    <a:pt x="11186" y="9332"/>
                  </a:lnTo>
                  <a:lnTo>
                    <a:pt x="11125" y="9393"/>
                  </a:lnTo>
                  <a:cubicBezTo>
                    <a:pt x="10882" y="9515"/>
                    <a:pt x="10669" y="9606"/>
                    <a:pt x="10396" y="9697"/>
                  </a:cubicBezTo>
                  <a:lnTo>
                    <a:pt x="10304" y="9697"/>
                  </a:lnTo>
                  <a:cubicBezTo>
                    <a:pt x="10274" y="9727"/>
                    <a:pt x="10213" y="9727"/>
                    <a:pt x="10183" y="9727"/>
                  </a:cubicBezTo>
                  <a:cubicBezTo>
                    <a:pt x="10092" y="9758"/>
                    <a:pt x="9970" y="9758"/>
                    <a:pt x="9879" y="9758"/>
                  </a:cubicBezTo>
                  <a:lnTo>
                    <a:pt x="9453" y="9758"/>
                  </a:lnTo>
                  <a:lnTo>
                    <a:pt x="9301" y="9727"/>
                  </a:lnTo>
                  <a:lnTo>
                    <a:pt x="9271" y="9940"/>
                  </a:lnTo>
                  <a:lnTo>
                    <a:pt x="9241" y="9727"/>
                  </a:lnTo>
                  <a:cubicBezTo>
                    <a:pt x="9210" y="9727"/>
                    <a:pt x="9149" y="9697"/>
                    <a:pt x="9058" y="9697"/>
                  </a:cubicBezTo>
                  <a:cubicBezTo>
                    <a:pt x="9028" y="9697"/>
                    <a:pt x="8937" y="9667"/>
                    <a:pt x="8815" y="9606"/>
                  </a:cubicBezTo>
                  <a:lnTo>
                    <a:pt x="8754" y="9606"/>
                  </a:lnTo>
                  <a:cubicBezTo>
                    <a:pt x="8724" y="9575"/>
                    <a:pt x="8694" y="9575"/>
                    <a:pt x="8633" y="9545"/>
                  </a:cubicBezTo>
                  <a:lnTo>
                    <a:pt x="8511" y="9484"/>
                  </a:lnTo>
                  <a:lnTo>
                    <a:pt x="8450" y="9454"/>
                  </a:lnTo>
                  <a:lnTo>
                    <a:pt x="5076" y="7539"/>
                  </a:lnTo>
                  <a:lnTo>
                    <a:pt x="5016" y="7539"/>
                  </a:lnTo>
                  <a:lnTo>
                    <a:pt x="5046" y="7508"/>
                  </a:lnTo>
                  <a:cubicBezTo>
                    <a:pt x="5046" y="7478"/>
                    <a:pt x="5016" y="7417"/>
                    <a:pt x="5016" y="7326"/>
                  </a:cubicBezTo>
                  <a:cubicBezTo>
                    <a:pt x="5016" y="7296"/>
                    <a:pt x="5016" y="7265"/>
                    <a:pt x="5016" y="7235"/>
                  </a:cubicBezTo>
                  <a:cubicBezTo>
                    <a:pt x="5016" y="7204"/>
                    <a:pt x="5016" y="7174"/>
                    <a:pt x="5016" y="7113"/>
                  </a:cubicBezTo>
                  <a:cubicBezTo>
                    <a:pt x="5016" y="7022"/>
                    <a:pt x="5046" y="6931"/>
                    <a:pt x="5046" y="6840"/>
                  </a:cubicBezTo>
                  <a:lnTo>
                    <a:pt x="5076" y="6809"/>
                  </a:lnTo>
                  <a:lnTo>
                    <a:pt x="5076" y="6779"/>
                  </a:lnTo>
                  <a:lnTo>
                    <a:pt x="5076" y="6718"/>
                  </a:lnTo>
                  <a:cubicBezTo>
                    <a:pt x="5076" y="6597"/>
                    <a:pt x="5107" y="6445"/>
                    <a:pt x="5137" y="6293"/>
                  </a:cubicBezTo>
                  <a:cubicBezTo>
                    <a:pt x="5168" y="6201"/>
                    <a:pt x="5198" y="6110"/>
                    <a:pt x="5228" y="6019"/>
                  </a:cubicBezTo>
                  <a:cubicBezTo>
                    <a:pt x="5259" y="5928"/>
                    <a:pt x="5289" y="5806"/>
                    <a:pt x="5350" y="5715"/>
                  </a:cubicBezTo>
                  <a:cubicBezTo>
                    <a:pt x="5411" y="5533"/>
                    <a:pt x="5502" y="5320"/>
                    <a:pt x="5624" y="5107"/>
                  </a:cubicBezTo>
                  <a:cubicBezTo>
                    <a:pt x="5684" y="4986"/>
                    <a:pt x="5745" y="4834"/>
                    <a:pt x="5806" y="4712"/>
                  </a:cubicBezTo>
                  <a:cubicBezTo>
                    <a:pt x="5897" y="4590"/>
                    <a:pt x="5958" y="4469"/>
                    <a:pt x="6019" y="4347"/>
                  </a:cubicBezTo>
                  <a:lnTo>
                    <a:pt x="5867" y="4256"/>
                  </a:lnTo>
                  <a:lnTo>
                    <a:pt x="6049" y="4317"/>
                  </a:lnTo>
                  <a:cubicBezTo>
                    <a:pt x="6444" y="3709"/>
                    <a:pt x="6870" y="3192"/>
                    <a:pt x="7174" y="2979"/>
                  </a:cubicBezTo>
                  <a:lnTo>
                    <a:pt x="7204" y="2979"/>
                  </a:lnTo>
                  <a:lnTo>
                    <a:pt x="7235" y="2949"/>
                  </a:lnTo>
                  <a:lnTo>
                    <a:pt x="7295" y="2888"/>
                  </a:lnTo>
                  <a:lnTo>
                    <a:pt x="7356" y="2828"/>
                  </a:lnTo>
                  <a:lnTo>
                    <a:pt x="7447" y="2767"/>
                  </a:lnTo>
                  <a:lnTo>
                    <a:pt x="7478" y="2736"/>
                  </a:lnTo>
                  <a:lnTo>
                    <a:pt x="7538" y="2706"/>
                  </a:lnTo>
                  <a:lnTo>
                    <a:pt x="7569" y="2676"/>
                  </a:lnTo>
                  <a:cubicBezTo>
                    <a:pt x="7660" y="2615"/>
                    <a:pt x="7721" y="2615"/>
                    <a:pt x="7751" y="2584"/>
                  </a:cubicBezTo>
                  <a:close/>
                  <a:moveTo>
                    <a:pt x="2797" y="1"/>
                  </a:moveTo>
                  <a:lnTo>
                    <a:pt x="2736" y="31"/>
                  </a:lnTo>
                  <a:lnTo>
                    <a:pt x="2675" y="31"/>
                  </a:lnTo>
                  <a:lnTo>
                    <a:pt x="2614" y="62"/>
                  </a:lnTo>
                  <a:lnTo>
                    <a:pt x="2554" y="62"/>
                  </a:lnTo>
                  <a:cubicBezTo>
                    <a:pt x="2493" y="92"/>
                    <a:pt x="2402" y="92"/>
                    <a:pt x="2341" y="122"/>
                  </a:cubicBezTo>
                  <a:cubicBezTo>
                    <a:pt x="2098" y="183"/>
                    <a:pt x="1946" y="274"/>
                    <a:pt x="1794" y="335"/>
                  </a:cubicBezTo>
                  <a:lnTo>
                    <a:pt x="1794" y="365"/>
                  </a:lnTo>
                  <a:cubicBezTo>
                    <a:pt x="1733" y="365"/>
                    <a:pt x="1702" y="396"/>
                    <a:pt x="1642" y="426"/>
                  </a:cubicBezTo>
                  <a:cubicBezTo>
                    <a:pt x="1611" y="457"/>
                    <a:pt x="1551" y="487"/>
                    <a:pt x="1520" y="517"/>
                  </a:cubicBezTo>
                  <a:cubicBezTo>
                    <a:pt x="1368" y="609"/>
                    <a:pt x="1216" y="730"/>
                    <a:pt x="1064" y="882"/>
                  </a:cubicBezTo>
                  <a:lnTo>
                    <a:pt x="973" y="973"/>
                  </a:lnTo>
                  <a:cubicBezTo>
                    <a:pt x="943" y="1004"/>
                    <a:pt x="912" y="1034"/>
                    <a:pt x="882" y="1095"/>
                  </a:cubicBezTo>
                  <a:lnTo>
                    <a:pt x="851" y="1095"/>
                  </a:lnTo>
                  <a:lnTo>
                    <a:pt x="821" y="1156"/>
                  </a:lnTo>
                  <a:cubicBezTo>
                    <a:pt x="791" y="1186"/>
                    <a:pt x="760" y="1247"/>
                    <a:pt x="699" y="1308"/>
                  </a:cubicBezTo>
                  <a:lnTo>
                    <a:pt x="699" y="1338"/>
                  </a:lnTo>
                  <a:lnTo>
                    <a:pt x="608" y="1429"/>
                  </a:lnTo>
                  <a:cubicBezTo>
                    <a:pt x="547" y="1521"/>
                    <a:pt x="487" y="1642"/>
                    <a:pt x="395" y="1794"/>
                  </a:cubicBezTo>
                  <a:cubicBezTo>
                    <a:pt x="365" y="1824"/>
                    <a:pt x="365" y="1855"/>
                    <a:pt x="335" y="1916"/>
                  </a:cubicBezTo>
                  <a:lnTo>
                    <a:pt x="304" y="2007"/>
                  </a:lnTo>
                  <a:lnTo>
                    <a:pt x="243" y="2128"/>
                  </a:lnTo>
                  <a:cubicBezTo>
                    <a:pt x="152" y="2372"/>
                    <a:pt x="92" y="2584"/>
                    <a:pt x="61" y="2828"/>
                  </a:cubicBezTo>
                  <a:cubicBezTo>
                    <a:pt x="31" y="2858"/>
                    <a:pt x="31" y="2888"/>
                    <a:pt x="31" y="2888"/>
                  </a:cubicBezTo>
                  <a:cubicBezTo>
                    <a:pt x="31" y="2919"/>
                    <a:pt x="31" y="2949"/>
                    <a:pt x="31" y="3010"/>
                  </a:cubicBezTo>
                  <a:cubicBezTo>
                    <a:pt x="0" y="3223"/>
                    <a:pt x="0" y="3405"/>
                    <a:pt x="31" y="3587"/>
                  </a:cubicBezTo>
                  <a:cubicBezTo>
                    <a:pt x="0" y="3648"/>
                    <a:pt x="0" y="3679"/>
                    <a:pt x="0" y="3709"/>
                  </a:cubicBezTo>
                  <a:lnTo>
                    <a:pt x="0" y="3770"/>
                  </a:lnTo>
                  <a:cubicBezTo>
                    <a:pt x="31" y="3952"/>
                    <a:pt x="61" y="4135"/>
                    <a:pt x="122" y="4317"/>
                  </a:cubicBezTo>
                  <a:lnTo>
                    <a:pt x="152" y="4378"/>
                  </a:lnTo>
                  <a:cubicBezTo>
                    <a:pt x="183" y="4438"/>
                    <a:pt x="213" y="4499"/>
                    <a:pt x="213" y="4530"/>
                  </a:cubicBezTo>
                  <a:cubicBezTo>
                    <a:pt x="243" y="4590"/>
                    <a:pt x="274" y="4651"/>
                    <a:pt x="274" y="4682"/>
                  </a:cubicBezTo>
                  <a:lnTo>
                    <a:pt x="304" y="4742"/>
                  </a:lnTo>
                  <a:lnTo>
                    <a:pt x="335" y="4773"/>
                  </a:lnTo>
                  <a:cubicBezTo>
                    <a:pt x="365" y="4803"/>
                    <a:pt x="365" y="4864"/>
                    <a:pt x="395" y="4894"/>
                  </a:cubicBezTo>
                  <a:lnTo>
                    <a:pt x="426" y="4925"/>
                  </a:lnTo>
                  <a:lnTo>
                    <a:pt x="456" y="4986"/>
                  </a:lnTo>
                  <a:cubicBezTo>
                    <a:pt x="487" y="5046"/>
                    <a:pt x="547" y="5107"/>
                    <a:pt x="578" y="5168"/>
                  </a:cubicBezTo>
                  <a:lnTo>
                    <a:pt x="639" y="5259"/>
                  </a:lnTo>
                  <a:lnTo>
                    <a:pt x="699" y="5320"/>
                  </a:lnTo>
                  <a:lnTo>
                    <a:pt x="730" y="5350"/>
                  </a:lnTo>
                  <a:lnTo>
                    <a:pt x="791" y="5411"/>
                  </a:lnTo>
                  <a:cubicBezTo>
                    <a:pt x="851" y="5472"/>
                    <a:pt x="943" y="5594"/>
                    <a:pt x="1095" y="5685"/>
                  </a:cubicBezTo>
                  <a:lnTo>
                    <a:pt x="1125" y="5745"/>
                  </a:lnTo>
                  <a:lnTo>
                    <a:pt x="1186" y="5776"/>
                  </a:lnTo>
                  <a:lnTo>
                    <a:pt x="1247" y="5837"/>
                  </a:lnTo>
                  <a:lnTo>
                    <a:pt x="1307" y="5867"/>
                  </a:lnTo>
                  <a:lnTo>
                    <a:pt x="4894" y="7873"/>
                  </a:lnTo>
                  <a:lnTo>
                    <a:pt x="8268" y="9758"/>
                  </a:lnTo>
                  <a:lnTo>
                    <a:pt x="8298" y="9758"/>
                  </a:lnTo>
                  <a:lnTo>
                    <a:pt x="8359" y="9818"/>
                  </a:lnTo>
                  <a:lnTo>
                    <a:pt x="8481" y="9879"/>
                  </a:lnTo>
                  <a:cubicBezTo>
                    <a:pt x="8542" y="9879"/>
                    <a:pt x="8572" y="9910"/>
                    <a:pt x="8633" y="9940"/>
                  </a:cubicBezTo>
                  <a:lnTo>
                    <a:pt x="8694" y="9940"/>
                  </a:lnTo>
                  <a:cubicBezTo>
                    <a:pt x="8845" y="10001"/>
                    <a:pt x="8937" y="10031"/>
                    <a:pt x="8997" y="10031"/>
                  </a:cubicBezTo>
                  <a:cubicBezTo>
                    <a:pt x="9058" y="10062"/>
                    <a:pt x="9119" y="10092"/>
                    <a:pt x="9180" y="10092"/>
                  </a:cubicBezTo>
                  <a:lnTo>
                    <a:pt x="9271" y="10092"/>
                  </a:lnTo>
                  <a:lnTo>
                    <a:pt x="9332" y="10122"/>
                  </a:lnTo>
                  <a:lnTo>
                    <a:pt x="9575" y="10122"/>
                  </a:lnTo>
                  <a:cubicBezTo>
                    <a:pt x="9605" y="10153"/>
                    <a:pt x="9666" y="10153"/>
                    <a:pt x="9727" y="10153"/>
                  </a:cubicBezTo>
                  <a:lnTo>
                    <a:pt x="9909" y="10153"/>
                  </a:lnTo>
                  <a:cubicBezTo>
                    <a:pt x="10031" y="10122"/>
                    <a:pt x="10152" y="10122"/>
                    <a:pt x="10244" y="10092"/>
                  </a:cubicBezTo>
                  <a:cubicBezTo>
                    <a:pt x="10304" y="10092"/>
                    <a:pt x="10365" y="10092"/>
                    <a:pt x="10426" y="10062"/>
                  </a:cubicBezTo>
                  <a:cubicBezTo>
                    <a:pt x="10456" y="10062"/>
                    <a:pt x="10487" y="10031"/>
                    <a:pt x="10548" y="10031"/>
                  </a:cubicBezTo>
                  <a:cubicBezTo>
                    <a:pt x="10821" y="9970"/>
                    <a:pt x="11064" y="9849"/>
                    <a:pt x="11338" y="9697"/>
                  </a:cubicBezTo>
                  <a:cubicBezTo>
                    <a:pt x="11338" y="9667"/>
                    <a:pt x="11368" y="9667"/>
                    <a:pt x="11429" y="9636"/>
                  </a:cubicBezTo>
                  <a:lnTo>
                    <a:pt x="11460" y="9606"/>
                  </a:lnTo>
                  <a:cubicBezTo>
                    <a:pt x="11551" y="9545"/>
                    <a:pt x="11611" y="9484"/>
                    <a:pt x="11703" y="9423"/>
                  </a:cubicBezTo>
                  <a:lnTo>
                    <a:pt x="11763" y="9363"/>
                  </a:lnTo>
                  <a:cubicBezTo>
                    <a:pt x="11824" y="9332"/>
                    <a:pt x="11885" y="9271"/>
                    <a:pt x="11915" y="9241"/>
                  </a:cubicBezTo>
                  <a:lnTo>
                    <a:pt x="11976" y="9180"/>
                  </a:lnTo>
                  <a:lnTo>
                    <a:pt x="12037" y="9119"/>
                  </a:lnTo>
                  <a:cubicBezTo>
                    <a:pt x="12067" y="9089"/>
                    <a:pt x="12128" y="8998"/>
                    <a:pt x="12189" y="8907"/>
                  </a:cubicBezTo>
                  <a:lnTo>
                    <a:pt x="12250" y="8876"/>
                  </a:lnTo>
                  <a:lnTo>
                    <a:pt x="12250" y="8846"/>
                  </a:lnTo>
                  <a:lnTo>
                    <a:pt x="12311" y="8785"/>
                  </a:lnTo>
                  <a:lnTo>
                    <a:pt x="12341" y="8694"/>
                  </a:lnTo>
                  <a:lnTo>
                    <a:pt x="12371" y="8663"/>
                  </a:lnTo>
                  <a:lnTo>
                    <a:pt x="12219" y="8572"/>
                  </a:lnTo>
                  <a:lnTo>
                    <a:pt x="12402" y="8633"/>
                  </a:lnTo>
                  <a:cubicBezTo>
                    <a:pt x="12432" y="8572"/>
                    <a:pt x="12463" y="8511"/>
                    <a:pt x="12493" y="8451"/>
                  </a:cubicBezTo>
                  <a:cubicBezTo>
                    <a:pt x="12584" y="8329"/>
                    <a:pt x="12645" y="8177"/>
                    <a:pt x="12706" y="8056"/>
                  </a:cubicBezTo>
                  <a:cubicBezTo>
                    <a:pt x="12736" y="7995"/>
                    <a:pt x="12767" y="7934"/>
                    <a:pt x="12767" y="7873"/>
                  </a:cubicBezTo>
                  <a:cubicBezTo>
                    <a:pt x="12797" y="7812"/>
                    <a:pt x="12827" y="7721"/>
                    <a:pt x="12858" y="7660"/>
                  </a:cubicBezTo>
                  <a:cubicBezTo>
                    <a:pt x="12888" y="7508"/>
                    <a:pt x="12919" y="7387"/>
                    <a:pt x="12919" y="7296"/>
                  </a:cubicBezTo>
                  <a:lnTo>
                    <a:pt x="12949" y="7204"/>
                  </a:lnTo>
                  <a:cubicBezTo>
                    <a:pt x="12949" y="7174"/>
                    <a:pt x="12949" y="7144"/>
                    <a:pt x="12949" y="7113"/>
                  </a:cubicBezTo>
                  <a:cubicBezTo>
                    <a:pt x="12949" y="7052"/>
                    <a:pt x="12979" y="6961"/>
                    <a:pt x="12979" y="6870"/>
                  </a:cubicBezTo>
                  <a:lnTo>
                    <a:pt x="12979" y="6779"/>
                  </a:lnTo>
                  <a:lnTo>
                    <a:pt x="12979" y="6688"/>
                  </a:lnTo>
                  <a:lnTo>
                    <a:pt x="12949" y="6597"/>
                  </a:lnTo>
                  <a:cubicBezTo>
                    <a:pt x="12949" y="6505"/>
                    <a:pt x="12949" y="6414"/>
                    <a:pt x="12949" y="6353"/>
                  </a:cubicBezTo>
                  <a:cubicBezTo>
                    <a:pt x="12919" y="6293"/>
                    <a:pt x="12919" y="6201"/>
                    <a:pt x="12888" y="6141"/>
                  </a:cubicBezTo>
                  <a:lnTo>
                    <a:pt x="12888" y="6110"/>
                  </a:lnTo>
                  <a:lnTo>
                    <a:pt x="12888" y="6019"/>
                  </a:lnTo>
                  <a:lnTo>
                    <a:pt x="12858" y="5928"/>
                  </a:lnTo>
                  <a:cubicBezTo>
                    <a:pt x="12827" y="5806"/>
                    <a:pt x="12797" y="5745"/>
                    <a:pt x="12767" y="5654"/>
                  </a:cubicBezTo>
                  <a:lnTo>
                    <a:pt x="12736" y="5594"/>
                  </a:lnTo>
                  <a:lnTo>
                    <a:pt x="12706" y="5533"/>
                  </a:lnTo>
                  <a:cubicBezTo>
                    <a:pt x="12675" y="5472"/>
                    <a:pt x="12645" y="5411"/>
                    <a:pt x="12615" y="5320"/>
                  </a:cubicBezTo>
                  <a:lnTo>
                    <a:pt x="12554" y="5198"/>
                  </a:lnTo>
                  <a:lnTo>
                    <a:pt x="12523" y="5138"/>
                  </a:lnTo>
                  <a:cubicBezTo>
                    <a:pt x="12493" y="5138"/>
                    <a:pt x="12463" y="5046"/>
                    <a:pt x="12371" y="4955"/>
                  </a:cubicBezTo>
                  <a:lnTo>
                    <a:pt x="12311" y="4864"/>
                  </a:lnTo>
                  <a:cubicBezTo>
                    <a:pt x="12250" y="4803"/>
                    <a:pt x="12189" y="4742"/>
                    <a:pt x="12128" y="4651"/>
                  </a:cubicBezTo>
                  <a:cubicBezTo>
                    <a:pt x="12098" y="4621"/>
                    <a:pt x="12067" y="4621"/>
                    <a:pt x="12037" y="4560"/>
                  </a:cubicBezTo>
                  <a:lnTo>
                    <a:pt x="11976" y="4499"/>
                  </a:lnTo>
                  <a:cubicBezTo>
                    <a:pt x="11915" y="4469"/>
                    <a:pt x="11885" y="4408"/>
                    <a:pt x="11824" y="4378"/>
                  </a:cubicBezTo>
                  <a:lnTo>
                    <a:pt x="11763" y="4317"/>
                  </a:lnTo>
                  <a:lnTo>
                    <a:pt x="11733" y="4317"/>
                  </a:lnTo>
                  <a:lnTo>
                    <a:pt x="8055" y="2250"/>
                  </a:lnTo>
                  <a:lnTo>
                    <a:pt x="4681" y="365"/>
                  </a:lnTo>
                  <a:lnTo>
                    <a:pt x="4560" y="305"/>
                  </a:lnTo>
                  <a:cubicBezTo>
                    <a:pt x="4499" y="274"/>
                    <a:pt x="4438" y="213"/>
                    <a:pt x="4377" y="213"/>
                  </a:cubicBezTo>
                  <a:lnTo>
                    <a:pt x="4317" y="183"/>
                  </a:lnTo>
                  <a:lnTo>
                    <a:pt x="4286" y="153"/>
                  </a:lnTo>
                  <a:lnTo>
                    <a:pt x="4225" y="153"/>
                  </a:lnTo>
                  <a:lnTo>
                    <a:pt x="4165" y="122"/>
                  </a:lnTo>
                  <a:lnTo>
                    <a:pt x="4134" y="122"/>
                  </a:lnTo>
                  <a:cubicBezTo>
                    <a:pt x="4104" y="92"/>
                    <a:pt x="4043" y="92"/>
                    <a:pt x="3982" y="92"/>
                  </a:cubicBezTo>
                  <a:lnTo>
                    <a:pt x="3952" y="62"/>
                  </a:lnTo>
                  <a:cubicBezTo>
                    <a:pt x="3921" y="62"/>
                    <a:pt x="3861" y="62"/>
                    <a:pt x="3800" y="31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741119" y="3716109"/>
              <a:ext cx="391545" cy="307001"/>
            </a:xfrm>
            <a:custGeom>
              <a:avLst/>
              <a:gdLst/>
              <a:ahLst/>
              <a:cxnLst/>
              <a:rect l="l" t="t" r="r" b="b"/>
              <a:pathLst>
                <a:path w="12949" h="10153" extrusionOk="0">
                  <a:moveTo>
                    <a:pt x="9909" y="365"/>
                  </a:moveTo>
                  <a:cubicBezTo>
                    <a:pt x="9940" y="365"/>
                    <a:pt x="9970" y="396"/>
                    <a:pt x="10031" y="396"/>
                  </a:cubicBezTo>
                  <a:lnTo>
                    <a:pt x="10152" y="396"/>
                  </a:lnTo>
                  <a:cubicBezTo>
                    <a:pt x="10183" y="396"/>
                    <a:pt x="10213" y="426"/>
                    <a:pt x="10274" y="426"/>
                  </a:cubicBezTo>
                  <a:lnTo>
                    <a:pt x="10335" y="426"/>
                  </a:lnTo>
                  <a:cubicBezTo>
                    <a:pt x="10396" y="456"/>
                    <a:pt x="10456" y="456"/>
                    <a:pt x="10517" y="487"/>
                  </a:cubicBezTo>
                  <a:cubicBezTo>
                    <a:pt x="10700" y="548"/>
                    <a:pt x="10852" y="608"/>
                    <a:pt x="11004" y="700"/>
                  </a:cubicBezTo>
                  <a:cubicBezTo>
                    <a:pt x="11034" y="730"/>
                    <a:pt x="11064" y="730"/>
                    <a:pt x="11125" y="760"/>
                  </a:cubicBezTo>
                  <a:cubicBezTo>
                    <a:pt x="11155" y="791"/>
                    <a:pt x="11186" y="791"/>
                    <a:pt x="11216" y="821"/>
                  </a:cubicBezTo>
                  <a:cubicBezTo>
                    <a:pt x="11368" y="943"/>
                    <a:pt x="11490" y="1034"/>
                    <a:pt x="11611" y="1155"/>
                  </a:cubicBezTo>
                  <a:lnTo>
                    <a:pt x="11703" y="1247"/>
                  </a:lnTo>
                  <a:cubicBezTo>
                    <a:pt x="11733" y="1277"/>
                    <a:pt x="11763" y="1307"/>
                    <a:pt x="11794" y="1338"/>
                  </a:cubicBezTo>
                  <a:lnTo>
                    <a:pt x="11855" y="1399"/>
                  </a:lnTo>
                  <a:cubicBezTo>
                    <a:pt x="11885" y="1429"/>
                    <a:pt x="11915" y="1490"/>
                    <a:pt x="11946" y="1551"/>
                  </a:cubicBezTo>
                  <a:lnTo>
                    <a:pt x="12007" y="1642"/>
                  </a:lnTo>
                  <a:cubicBezTo>
                    <a:pt x="12067" y="1733"/>
                    <a:pt x="12159" y="1855"/>
                    <a:pt x="12219" y="1976"/>
                  </a:cubicBezTo>
                  <a:lnTo>
                    <a:pt x="12250" y="2067"/>
                  </a:lnTo>
                  <a:lnTo>
                    <a:pt x="12311" y="2159"/>
                  </a:lnTo>
                  <a:cubicBezTo>
                    <a:pt x="12311" y="2189"/>
                    <a:pt x="12341" y="2250"/>
                    <a:pt x="12371" y="2280"/>
                  </a:cubicBezTo>
                  <a:cubicBezTo>
                    <a:pt x="12432" y="2493"/>
                    <a:pt x="12493" y="2675"/>
                    <a:pt x="12523" y="2888"/>
                  </a:cubicBezTo>
                  <a:cubicBezTo>
                    <a:pt x="12523" y="2918"/>
                    <a:pt x="12523" y="2949"/>
                    <a:pt x="12554" y="2979"/>
                  </a:cubicBezTo>
                  <a:cubicBezTo>
                    <a:pt x="12554" y="3010"/>
                    <a:pt x="12554" y="3040"/>
                    <a:pt x="12554" y="3070"/>
                  </a:cubicBezTo>
                  <a:cubicBezTo>
                    <a:pt x="12554" y="3222"/>
                    <a:pt x="12554" y="3405"/>
                    <a:pt x="12554" y="3557"/>
                  </a:cubicBezTo>
                  <a:cubicBezTo>
                    <a:pt x="12554" y="3587"/>
                    <a:pt x="12554" y="3648"/>
                    <a:pt x="12554" y="3678"/>
                  </a:cubicBezTo>
                  <a:lnTo>
                    <a:pt x="12554" y="3709"/>
                  </a:lnTo>
                  <a:cubicBezTo>
                    <a:pt x="12523" y="3861"/>
                    <a:pt x="12493" y="4013"/>
                    <a:pt x="12432" y="4195"/>
                  </a:cubicBezTo>
                  <a:lnTo>
                    <a:pt x="12402" y="4256"/>
                  </a:lnTo>
                  <a:cubicBezTo>
                    <a:pt x="12402" y="4286"/>
                    <a:pt x="12371" y="4347"/>
                    <a:pt x="12341" y="4377"/>
                  </a:cubicBezTo>
                  <a:cubicBezTo>
                    <a:pt x="12341" y="4438"/>
                    <a:pt x="12311" y="4499"/>
                    <a:pt x="12280" y="4560"/>
                  </a:cubicBezTo>
                  <a:lnTo>
                    <a:pt x="12463" y="4651"/>
                  </a:lnTo>
                  <a:lnTo>
                    <a:pt x="12250" y="4590"/>
                  </a:lnTo>
                  <a:cubicBezTo>
                    <a:pt x="12250" y="4621"/>
                    <a:pt x="12219" y="4651"/>
                    <a:pt x="12189" y="4712"/>
                  </a:cubicBezTo>
                  <a:lnTo>
                    <a:pt x="12189" y="4742"/>
                  </a:lnTo>
                  <a:lnTo>
                    <a:pt x="12159" y="4742"/>
                  </a:lnTo>
                  <a:lnTo>
                    <a:pt x="12159" y="4773"/>
                  </a:lnTo>
                  <a:lnTo>
                    <a:pt x="12341" y="4864"/>
                  </a:lnTo>
                  <a:lnTo>
                    <a:pt x="12128" y="4803"/>
                  </a:lnTo>
                  <a:cubicBezTo>
                    <a:pt x="12098" y="4833"/>
                    <a:pt x="12067" y="4894"/>
                    <a:pt x="12037" y="4925"/>
                  </a:cubicBezTo>
                  <a:lnTo>
                    <a:pt x="11915" y="5077"/>
                  </a:lnTo>
                  <a:lnTo>
                    <a:pt x="11915" y="5107"/>
                  </a:lnTo>
                  <a:lnTo>
                    <a:pt x="11885" y="5137"/>
                  </a:lnTo>
                  <a:cubicBezTo>
                    <a:pt x="11824" y="5198"/>
                    <a:pt x="11703" y="5320"/>
                    <a:pt x="11611" y="5411"/>
                  </a:cubicBezTo>
                  <a:lnTo>
                    <a:pt x="11490" y="5472"/>
                  </a:lnTo>
                  <a:lnTo>
                    <a:pt x="11459" y="5502"/>
                  </a:lnTo>
                  <a:lnTo>
                    <a:pt x="11429" y="5532"/>
                  </a:lnTo>
                  <a:lnTo>
                    <a:pt x="11399" y="5563"/>
                  </a:lnTo>
                  <a:lnTo>
                    <a:pt x="8298" y="7295"/>
                  </a:lnTo>
                  <a:lnTo>
                    <a:pt x="8298" y="7204"/>
                  </a:lnTo>
                  <a:cubicBezTo>
                    <a:pt x="8298" y="7174"/>
                    <a:pt x="8298" y="7143"/>
                    <a:pt x="8298" y="7083"/>
                  </a:cubicBezTo>
                  <a:cubicBezTo>
                    <a:pt x="8268" y="6991"/>
                    <a:pt x="8268" y="6870"/>
                    <a:pt x="8238" y="6748"/>
                  </a:cubicBezTo>
                  <a:lnTo>
                    <a:pt x="8238" y="6718"/>
                  </a:lnTo>
                  <a:lnTo>
                    <a:pt x="8238" y="6687"/>
                  </a:lnTo>
                  <a:cubicBezTo>
                    <a:pt x="8238" y="6536"/>
                    <a:pt x="8207" y="6353"/>
                    <a:pt x="8146" y="6171"/>
                  </a:cubicBezTo>
                  <a:cubicBezTo>
                    <a:pt x="8116" y="6080"/>
                    <a:pt x="8086" y="5988"/>
                    <a:pt x="8055" y="5867"/>
                  </a:cubicBezTo>
                  <a:cubicBezTo>
                    <a:pt x="8025" y="5776"/>
                    <a:pt x="7994" y="5684"/>
                    <a:pt x="7934" y="5563"/>
                  </a:cubicBezTo>
                  <a:cubicBezTo>
                    <a:pt x="7873" y="5380"/>
                    <a:pt x="7782" y="5168"/>
                    <a:pt x="7660" y="4925"/>
                  </a:cubicBezTo>
                  <a:cubicBezTo>
                    <a:pt x="7599" y="4803"/>
                    <a:pt x="7508" y="4651"/>
                    <a:pt x="7447" y="4499"/>
                  </a:cubicBezTo>
                  <a:cubicBezTo>
                    <a:pt x="7386" y="4377"/>
                    <a:pt x="7295" y="4256"/>
                    <a:pt x="7234" y="4134"/>
                  </a:cubicBezTo>
                  <a:lnTo>
                    <a:pt x="7204" y="4104"/>
                  </a:lnTo>
                  <a:cubicBezTo>
                    <a:pt x="6779" y="3466"/>
                    <a:pt x="6353" y="2918"/>
                    <a:pt x="5988" y="2675"/>
                  </a:cubicBezTo>
                  <a:lnTo>
                    <a:pt x="5958" y="2675"/>
                  </a:lnTo>
                  <a:lnTo>
                    <a:pt x="5927" y="2645"/>
                  </a:lnTo>
                  <a:lnTo>
                    <a:pt x="5897" y="2584"/>
                  </a:lnTo>
                  <a:lnTo>
                    <a:pt x="5806" y="2523"/>
                  </a:lnTo>
                  <a:lnTo>
                    <a:pt x="5715" y="2463"/>
                  </a:lnTo>
                  <a:lnTo>
                    <a:pt x="5684" y="2432"/>
                  </a:lnTo>
                  <a:lnTo>
                    <a:pt x="5623" y="2402"/>
                  </a:lnTo>
                  <a:lnTo>
                    <a:pt x="5563" y="2341"/>
                  </a:lnTo>
                  <a:lnTo>
                    <a:pt x="5532" y="2341"/>
                  </a:lnTo>
                  <a:lnTo>
                    <a:pt x="8450" y="700"/>
                  </a:lnTo>
                  <a:lnTo>
                    <a:pt x="8572" y="639"/>
                  </a:lnTo>
                  <a:cubicBezTo>
                    <a:pt x="8633" y="608"/>
                    <a:pt x="8693" y="578"/>
                    <a:pt x="8754" y="578"/>
                  </a:cubicBezTo>
                  <a:lnTo>
                    <a:pt x="8785" y="548"/>
                  </a:lnTo>
                  <a:lnTo>
                    <a:pt x="8845" y="517"/>
                  </a:lnTo>
                  <a:lnTo>
                    <a:pt x="8906" y="487"/>
                  </a:lnTo>
                  <a:lnTo>
                    <a:pt x="8937" y="487"/>
                  </a:lnTo>
                  <a:cubicBezTo>
                    <a:pt x="8967" y="487"/>
                    <a:pt x="8997" y="456"/>
                    <a:pt x="9089" y="456"/>
                  </a:cubicBezTo>
                  <a:cubicBezTo>
                    <a:pt x="9119" y="456"/>
                    <a:pt x="9180" y="426"/>
                    <a:pt x="9210" y="426"/>
                  </a:cubicBezTo>
                  <a:lnTo>
                    <a:pt x="9332" y="396"/>
                  </a:lnTo>
                  <a:lnTo>
                    <a:pt x="9453" y="396"/>
                  </a:lnTo>
                  <a:cubicBezTo>
                    <a:pt x="9514" y="396"/>
                    <a:pt x="9575" y="396"/>
                    <a:pt x="9636" y="365"/>
                  </a:cubicBezTo>
                  <a:close/>
                  <a:moveTo>
                    <a:pt x="9423" y="0"/>
                  </a:moveTo>
                  <a:lnTo>
                    <a:pt x="9362" y="31"/>
                  </a:lnTo>
                  <a:lnTo>
                    <a:pt x="9271" y="31"/>
                  </a:lnTo>
                  <a:lnTo>
                    <a:pt x="9149" y="61"/>
                  </a:lnTo>
                  <a:cubicBezTo>
                    <a:pt x="9089" y="61"/>
                    <a:pt x="9058" y="61"/>
                    <a:pt x="9028" y="92"/>
                  </a:cubicBezTo>
                  <a:lnTo>
                    <a:pt x="8967" y="92"/>
                  </a:lnTo>
                  <a:cubicBezTo>
                    <a:pt x="8906" y="122"/>
                    <a:pt x="8876" y="122"/>
                    <a:pt x="8815" y="122"/>
                  </a:cubicBezTo>
                  <a:lnTo>
                    <a:pt x="8754" y="152"/>
                  </a:lnTo>
                  <a:lnTo>
                    <a:pt x="8693" y="183"/>
                  </a:lnTo>
                  <a:lnTo>
                    <a:pt x="8633" y="183"/>
                  </a:lnTo>
                  <a:lnTo>
                    <a:pt x="8602" y="213"/>
                  </a:lnTo>
                  <a:cubicBezTo>
                    <a:pt x="8541" y="244"/>
                    <a:pt x="8450" y="274"/>
                    <a:pt x="8389" y="304"/>
                  </a:cubicBezTo>
                  <a:lnTo>
                    <a:pt x="4894" y="2250"/>
                  </a:lnTo>
                  <a:lnTo>
                    <a:pt x="1520" y="4134"/>
                  </a:lnTo>
                  <a:lnTo>
                    <a:pt x="1246" y="4317"/>
                  </a:lnTo>
                  <a:lnTo>
                    <a:pt x="1186" y="4347"/>
                  </a:lnTo>
                  <a:lnTo>
                    <a:pt x="1125" y="4408"/>
                  </a:lnTo>
                  <a:cubicBezTo>
                    <a:pt x="1095" y="4438"/>
                    <a:pt x="1034" y="4469"/>
                    <a:pt x="1003" y="4529"/>
                  </a:cubicBezTo>
                  <a:cubicBezTo>
                    <a:pt x="973" y="4529"/>
                    <a:pt x="943" y="4560"/>
                    <a:pt x="912" y="4590"/>
                  </a:cubicBezTo>
                  <a:lnTo>
                    <a:pt x="851" y="4681"/>
                  </a:lnTo>
                  <a:lnTo>
                    <a:pt x="821" y="4681"/>
                  </a:lnTo>
                  <a:cubicBezTo>
                    <a:pt x="760" y="4742"/>
                    <a:pt x="699" y="4833"/>
                    <a:pt x="639" y="4894"/>
                  </a:cubicBezTo>
                  <a:lnTo>
                    <a:pt x="578" y="4985"/>
                  </a:lnTo>
                  <a:cubicBezTo>
                    <a:pt x="517" y="5077"/>
                    <a:pt x="456" y="5137"/>
                    <a:pt x="456" y="5137"/>
                  </a:cubicBezTo>
                  <a:cubicBezTo>
                    <a:pt x="456" y="5168"/>
                    <a:pt x="426" y="5198"/>
                    <a:pt x="395" y="5259"/>
                  </a:cubicBezTo>
                  <a:lnTo>
                    <a:pt x="335" y="5350"/>
                  </a:lnTo>
                  <a:cubicBezTo>
                    <a:pt x="304" y="5411"/>
                    <a:pt x="274" y="5472"/>
                    <a:pt x="274" y="5532"/>
                  </a:cubicBezTo>
                  <a:lnTo>
                    <a:pt x="243" y="5563"/>
                  </a:lnTo>
                  <a:lnTo>
                    <a:pt x="213" y="5624"/>
                  </a:lnTo>
                  <a:lnTo>
                    <a:pt x="183" y="5684"/>
                  </a:lnTo>
                  <a:cubicBezTo>
                    <a:pt x="152" y="5776"/>
                    <a:pt x="152" y="5836"/>
                    <a:pt x="122" y="5958"/>
                  </a:cubicBezTo>
                  <a:lnTo>
                    <a:pt x="91" y="6019"/>
                  </a:lnTo>
                  <a:lnTo>
                    <a:pt x="61" y="6080"/>
                  </a:lnTo>
                  <a:cubicBezTo>
                    <a:pt x="61" y="6110"/>
                    <a:pt x="61" y="6140"/>
                    <a:pt x="61" y="6171"/>
                  </a:cubicBezTo>
                  <a:cubicBezTo>
                    <a:pt x="31" y="6232"/>
                    <a:pt x="31" y="6292"/>
                    <a:pt x="31" y="6353"/>
                  </a:cubicBezTo>
                  <a:cubicBezTo>
                    <a:pt x="0" y="6444"/>
                    <a:pt x="0" y="6536"/>
                    <a:pt x="0" y="6596"/>
                  </a:cubicBezTo>
                  <a:lnTo>
                    <a:pt x="0" y="6687"/>
                  </a:lnTo>
                  <a:cubicBezTo>
                    <a:pt x="0" y="6718"/>
                    <a:pt x="0" y="6748"/>
                    <a:pt x="0" y="6809"/>
                  </a:cubicBezTo>
                  <a:lnTo>
                    <a:pt x="0" y="6870"/>
                  </a:lnTo>
                  <a:cubicBezTo>
                    <a:pt x="0" y="6961"/>
                    <a:pt x="0" y="7052"/>
                    <a:pt x="0" y="7113"/>
                  </a:cubicBezTo>
                  <a:cubicBezTo>
                    <a:pt x="0" y="7143"/>
                    <a:pt x="0" y="7204"/>
                    <a:pt x="31" y="7235"/>
                  </a:cubicBezTo>
                  <a:lnTo>
                    <a:pt x="31" y="7295"/>
                  </a:lnTo>
                  <a:cubicBezTo>
                    <a:pt x="31" y="7417"/>
                    <a:pt x="61" y="7539"/>
                    <a:pt x="122" y="7660"/>
                  </a:cubicBezTo>
                  <a:cubicBezTo>
                    <a:pt x="122" y="7721"/>
                    <a:pt x="152" y="7812"/>
                    <a:pt x="183" y="7873"/>
                  </a:cubicBezTo>
                  <a:cubicBezTo>
                    <a:pt x="183" y="7934"/>
                    <a:pt x="213" y="7995"/>
                    <a:pt x="243" y="8055"/>
                  </a:cubicBezTo>
                  <a:cubicBezTo>
                    <a:pt x="304" y="8177"/>
                    <a:pt x="365" y="8329"/>
                    <a:pt x="456" y="8481"/>
                  </a:cubicBezTo>
                  <a:cubicBezTo>
                    <a:pt x="487" y="8511"/>
                    <a:pt x="517" y="8572"/>
                    <a:pt x="547" y="8633"/>
                  </a:cubicBezTo>
                  <a:lnTo>
                    <a:pt x="730" y="8572"/>
                  </a:lnTo>
                  <a:lnTo>
                    <a:pt x="578" y="8663"/>
                  </a:lnTo>
                  <a:lnTo>
                    <a:pt x="608" y="8724"/>
                  </a:lnTo>
                  <a:lnTo>
                    <a:pt x="669" y="8846"/>
                  </a:lnTo>
                  <a:lnTo>
                    <a:pt x="699" y="8876"/>
                  </a:lnTo>
                  <a:lnTo>
                    <a:pt x="760" y="8937"/>
                  </a:lnTo>
                  <a:cubicBezTo>
                    <a:pt x="821" y="9028"/>
                    <a:pt x="882" y="9089"/>
                    <a:pt x="943" y="9150"/>
                  </a:cubicBezTo>
                  <a:lnTo>
                    <a:pt x="973" y="9180"/>
                  </a:lnTo>
                  <a:lnTo>
                    <a:pt x="1034" y="9241"/>
                  </a:lnTo>
                  <a:cubicBezTo>
                    <a:pt x="1064" y="9302"/>
                    <a:pt x="1125" y="9332"/>
                    <a:pt x="1186" y="9393"/>
                  </a:cubicBezTo>
                  <a:lnTo>
                    <a:pt x="1246" y="9453"/>
                  </a:lnTo>
                  <a:cubicBezTo>
                    <a:pt x="1338" y="9514"/>
                    <a:pt x="1398" y="9575"/>
                    <a:pt x="1490" y="9636"/>
                  </a:cubicBezTo>
                  <a:cubicBezTo>
                    <a:pt x="1490" y="9636"/>
                    <a:pt x="1520" y="9636"/>
                    <a:pt x="1550" y="9666"/>
                  </a:cubicBezTo>
                  <a:lnTo>
                    <a:pt x="1611" y="9727"/>
                  </a:lnTo>
                  <a:cubicBezTo>
                    <a:pt x="1885" y="9879"/>
                    <a:pt x="2128" y="9970"/>
                    <a:pt x="2371" y="10031"/>
                  </a:cubicBezTo>
                  <a:lnTo>
                    <a:pt x="2432" y="10061"/>
                  </a:lnTo>
                  <a:cubicBezTo>
                    <a:pt x="2462" y="10061"/>
                    <a:pt x="2493" y="10061"/>
                    <a:pt x="2523" y="10092"/>
                  </a:cubicBezTo>
                  <a:cubicBezTo>
                    <a:pt x="2584" y="10092"/>
                    <a:pt x="2645" y="10122"/>
                    <a:pt x="2705" y="10122"/>
                  </a:cubicBezTo>
                  <a:cubicBezTo>
                    <a:pt x="2797" y="10122"/>
                    <a:pt x="2918" y="10153"/>
                    <a:pt x="3040" y="10153"/>
                  </a:cubicBezTo>
                  <a:lnTo>
                    <a:pt x="3526" y="10153"/>
                  </a:lnTo>
                  <a:lnTo>
                    <a:pt x="3587" y="10122"/>
                  </a:lnTo>
                  <a:lnTo>
                    <a:pt x="3769" y="10122"/>
                  </a:lnTo>
                  <a:cubicBezTo>
                    <a:pt x="3830" y="10092"/>
                    <a:pt x="3891" y="10092"/>
                    <a:pt x="3952" y="10061"/>
                  </a:cubicBezTo>
                  <a:cubicBezTo>
                    <a:pt x="4013" y="10061"/>
                    <a:pt x="4104" y="10031"/>
                    <a:pt x="4256" y="9970"/>
                  </a:cubicBezTo>
                  <a:lnTo>
                    <a:pt x="4316" y="9940"/>
                  </a:lnTo>
                  <a:cubicBezTo>
                    <a:pt x="4377" y="9940"/>
                    <a:pt x="4408" y="9909"/>
                    <a:pt x="4468" y="9879"/>
                  </a:cubicBezTo>
                  <a:lnTo>
                    <a:pt x="4590" y="9818"/>
                  </a:lnTo>
                  <a:lnTo>
                    <a:pt x="4681" y="9788"/>
                  </a:lnTo>
                  <a:lnTo>
                    <a:pt x="8055" y="7903"/>
                  </a:lnTo>
                  <a:lnTo>
                    <a:pt x="11429" y="6019"/>
                  </a:lnTo>
                  <a:lnTo>
                    <a:pt x="11611" y="5897"/>
                  </a:lnTo>
                  <a:lnTo>
                    <a:pt x="11642" y="5867"/>
                  </a:lnTo>
                  <a:lnTo>
                    <a:pt x="11672" y="5836"/>
                  </a:lnTo>
                  <a:lnTo>
                    <a:pt x="11763" y="5806"/>
                  </a:lnTo>
                  <a:lnTo>
                    <a:pt x="11824" y="5745"/>
                  </a:lnTo>
                  <a:lnTo>
                    <a:pt x="11855" y="5715"/>
                  </a:lnTo>
                  <a:cubicBezTo>
                    <a:pt x="11976" y="5624"/>
                    <a:pt x="12098" y="5472"/>
                    <a:pt x="12159" y="5441"/>
                  </a:cubicBezTo>
                  <a:lnTo>
                    <a:pt x="12219" y="5380"/>
                  </a:lnTo>
                  <a:lnTo>
                    <a:pt x="12219" y="5350"/>
                  </a:lnTo>
                  <a:lnTo>
                    <a:pt x="12250" y="5350"/>
                  </a:lnTo>
                  <a:lnTo>
                    <a:pt x="12311" y="5259"/>
                  </a:lnTo>
                  <a:lnTo>
                    <a:pt x="12371" y="5168"/>
                  </a:lnTo>
                  <a:cubicBezTo>
                    <a:pt x="12402" y="5137"/>
                    <a:pt x="12432" y="5077"/>
                    <a:pt x="12463" y="5016"/>
                  </a:cubicBezTo>
                  <a:lnTo>
                    <a:pt x="12523" y="4955"/>
                  </a:lnTo>
                  <a:lnTo>
                    <a:pt x="12523" y="4925"/>
                  </a:lnTo>
                  <a:cubicBezTo>
                    <a:pt x="12554" y="4864"/>
                    <a:pt x="12584" y="4833"/>
                    <a:pt x="12584" y="4803"/>
                  </a:cubicBezTo>
                  <a:lnTo>
                    <a:pt x="12645" y="4712"/>
                  </a:lnTo>
                  <a:cubicBezTo>
                    <a:pt x="12675" y="4651"/>
                    <a:pt x="12706" y="4621"/>
                    <a:pt x="12706" y="4560"/>
                  </a:cubicBezTo>
                  <a:cubicBezTo>
                    <a:pt x="12736" y="4499"/>
                    <a:pt x="12766" y="4438"/>
                    <a:pt x="12797" y="4347"/>
                  </a:cubicBezTo>
                  <a:lnTo>
                    <a:pt x="12797" y="4317"/>
                  </a:lnTo>
                  <a:cubicBezTo>
                    <a:pt x="12858" y="4134"/>
                    <a:pt x="12918" y="3952"/>
                    <a:pt x="12918" y="3770"/>
                  </a:cubicBezTo>
                  <a:lnTo>
                    <a:pt x="12918" y="3709"/>
                  </a:lnTo>
                  <a:cubicBezTo>
                    <a:pt x="12949" y="3678"/>
                    <a:pt x="12949" y="3648"/>
                    <a:pt x="12949" y="3618"/>
                  </a:cubicBezTo>
                  <a:cubicBezTo>
                    <a:pt x="12949" y="3435"/>
                    <a:pt x="12949" y="3222"/>
                    <a:pt x="12949" y="3010"/>
                  </a:cubicBezTo>
                  <a:lnTo>
                    <a:pt x="12918" y="2949"/>
                  </a:lnTo>
                  <a:cubicBezTo>
                    <a:pt x="12918" y="2918"/>
                    <a:pt x="12918" y="2888"/>
                    <a:pt x="12918" y="2827"/>
                  </a:cubicBezTo>
                  <a:cubicBezTo>
                    <a:pt x="12858" y="2614"/>
                    <a:pt x="12797" y="2371"/>
                    <a:pt x="12736" y="2159"/>
                  </a:cubicBezTo>
                  <a:cubicBezTo>
                    <a:pt x="12706" y="2128"/>
                    <a:pt x="12675" y="2067"/>
                    <a:pt x="12675" y="2007"/>
                  </a:cubicBezTo>
                  <a:lnTo>
                    <a:pt x="12614" y="1915"/>
                  </a:lnTo>
                  <a:cubicBezTo>
                    <a:pt x="12584" y="1885"/>
                    <a:pt x="12584" y="1855"/>
                    <a:pt x="12554" y="1824"/>
                  </a:cubicBezTo>
                  <a:cubicBezTo>
                    <a:pt x="12493" y="1672"/>
                    <a:pt x="12402" y="1520"/>
                    <a:pt x="12341" y="1429"/>
                  </a:cubicBezTo>
                  <a:lnTo>
                    <a:pt x="12280" y="1368"/>
                  </a:lnTo>
                  <a:lnTo>
                    <a:pt x="12280" y="1338"/>
                  </a:lnTo>
                  <a:cubicBezTo>
                    <a:pt x="12219" y="1277"/>
                    <a:pt x="12189" y="1216"/>
                    <a:pt x="12159" y="1186"/>
                  </a:cubicBezTo>
                  <a:lnTo>
                    <a:pt x="12098" y="1125"/>
                  </a:lnTo>
                  <a:lnTo>
                    <a:pt x="12098" y="1095"/>
                  </a:lnTo>
                  <a:cubicBezTo>
                    <a:pt x="12037" y="1064"/>
                    <a:pt x="12007" y="1034"/>
                    <a:pt x="12007" y="1004"/>
                  </a:cubicBezTo>
                  <a:lnTo>
                    <a:pt x="11915" y="912"/>
                  </a:lnTo>
                  <a:cubicBezTo>
                    <a:pt x="11763" y="760"/>
                    <a:pt x="11611" y="639"/>
                    <a:pt x="11459" y="517"/>
                  </a:cubicBezTo>
                  <a:cubicBezTo>
                    <a:pt x="11399" y="517"/>
                    <a:pt x="11368" y="487"/>
                    <a:pt x="11307" y="456"/>
                  </a:cubicBezTo>
                  <a:cubicBezTo>
                    <a:pt x="11277" y="426"/>
                    <a:pt x="11216" y="396"/>
                    <a:pt x="11216" y="396"/>
                  </a:cubicBezTo>
                  <a:lnTo>
                    <a:pt x="11155" y="365"/>
                  </a:lnTo>
                  <a:cubicBezTo>
                    <a:pt x="11034" y="274"/>
                    <a:pt x="10852" y="213"/>
                    <a:pt x="10639" y="152"/>
                  </a:cubicBezTo>
                  <a:cubicBezTo>
                    <a:pt x="10548" y="122"/>
                    <a:pt x="10487" y="92"/>
                    <a:pt x="10426" y="92"/>
                  </a:cubicBezTo>
                  <a:lnTo>
                    <a:pt x="10365" y="61"/>
                  </a:lnTo>
                  <a:lnTo>
                    <a:pt x="10335" y="61"/>
                  </a:lnTo>
                  <a:cubicBezTo>
                    <a:pt x="10304" y="61"/>
                    <a:pt x="10274" y="61"/>
                    <a:pt x="10213" y="31"/>
                  </a:cubicBezTo>
                  <a:lnTo>
                    <a:pt x="10122" y="31"/>
                  </a:lnTo>
                  <a:lnTo>
                    <a:pt x="10061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605090" y="1555575"/>
              <a:ext cx="1818907" cy="1975748"/>
            </a:xfrm>
            <a:custGeom>
              <a:avLst/>
              <a:gdLst/>
              <a:ahLst/>
              <a:cxnLst/>
              <a:rect l="l" t="t" r="r" b="b"/>
              <a:pathLst>
                <a:path w="60154" h="65341" extrusionOk="0">
                  <a:moveTo>
                    <a:pt x="9605" y="7772"/>
                  </a:moveTo>
                  <a:cubicBezTo>
                    <a:pt x="9757" y="7893"/>
                    <a:pt x="9909" y="8045"/>
                    <a:pt x="10000" y="8228"/>
                  </a:cubicBezTo>
                  <a:cubicBezTo>
                    <a:pt x="9909" y="8045"/>
                    <a:pt x="9757" y="7893"/>
                    <a:pt x="9575" y="7772"/>
                  </a:cubicBezTo>
                  <a:close/>
                  <a:moveTo>
                    <a:pt x="4560" y="10538"/>
                  </a:moveTo>
                  <a:lnTo>
                    <a:pt x="4590" y="10629"/>
                  </a:lnTo>
                  <a:lnTo>
                    <a:pt x="4134" y="11054"/>
                  </a:lnTo>
                  <a:lnTo>
                    <a:pt x="4134" y="11054"/>
                  </a:lnTo>
                  <a:lnTo>
                    <a:pt x="4560" y="10538"/>
                  </a:lnTo>
                  <a:close/>
                  <a:moveTo>
                    <a:pt x="3101" y="12209"/>
                  </a:moveTo>
                  <a:cubicBezTo>
                    <a:pt x="3070" y="12240"/>
                    <a:pt x="3040" y="12240"/>
                    <a:pt x="2979" y="12240"/>
                  </a:cubicBezTo>
                  <a:cubicBezTo>
                    <a:pt x="3040" y="12240"/>
                    <a:pt x="3070" y="12209"/>
                    <a:pt x="3101" y="12209"/>
                  </a:cubicBezTo>
                  <a:close/>
                  <a:moveTo>
                    <a:pt x="13131" y="12149"/>
                  </a:moveTo>
                  <a:cubicBezTo>
                    <a:pt x="13100" y="12180"/>
                    <a:pt x="13040" y="12210"/>
                    <a:pt x="13010" y="12270"/>
                  </a:cubicBezTo>
                  <a:lnTo>
                    <a:pt x="13010" y="12240"/>
                  </a:lnTo>
                  <a:cubicBezTo>
                    <a:pt x="13040" y="12210"/>
                    <a:pt x="13100" y="12180"/>
                    <a:pt x="13131" y="12149"/>
                  </a:cubicBezTo>
                  <a:close/>
                  <a:moveTo>
                    <a:pt x="20609" y="14641"/>
                  </a:moveTo>
                  <a:lnTo>
                    <a:pt x="21277" y="15036"/>
                  </a:lnTo>
                  <a:lnTo>
                    <a:pt x="21247" y="19018"/>
                  </a:lnTo>
                  <a:lnTo>
                    <a:pt x="20244" y="18441"/>
                  </a:lnTo>
                  <a:cubicBezTo>
                    <a:pt x="20517" y="17924"/>
                    <a:pt x="20700" y="17316"/>
                    <a:pt x="20730" y="16586"/>
                  </a:cubicBezTo>
                  <a:cubicBezTo>
                    <a:pt x="20760" y="15948"/>
                    <a:pt x="20700" y="15279"/>
                    <a:pt x="20609" y="14641"/>
                  </a:cubicBezTo>
                  <a:close/>
                  <a:moveTo>
                    <a:pt x="20122" y="18653"/>
                  </a:moveTo>
                  <a:lnTo>
                    <a:pt x="21247" y="19322"/>
                  </a:lnTo>
                  <a:lnTo>
                    <a:pt x="21247" y="21298"/>
                  </a:lnTo>
                  <a:lnTo>
                    <a:pt x="19241" y="19869"/>
                  </a:lnTo>
                  <a:cubicBezTo>
                    <a:pt x="19484" y="19596"/>
                    <a:pt x="19727" y="19292"/>
                    <a:pt x="19940" y="18988"/>
                  </a:cubicBezTo>
                  <a:cubicBezTo>
                    <a:pt x="20001" y="18866"/>
                    <a:pt x="20061" y="18775"/>
                    <a:pt x="20122" y="18653"/>
                  </a:cubicBezTo>
                  <a:close/>
                  <a:moveTo>
                    <a:pt x="9324" y="7977"/>
                  </a:moveTo>
                  <a:cubicBezTo>
                    <a:pt x="9393" y="7977"/>
                    <a:pt x="9468" y="8000"/>
                    <a:pt x="9544" y="8045"/>
                  </a:cubicBezTo>
                  <a:cubicBezTo>
                    <a:pt x="9696" y="8136"/>
                    <a:pt x="9818" y="8288"/>
                    <a:pt x="9909" y="8471"/>
                  </a:cubicBezTo>
                  <a:cubicBezTo>
                    <a:pt x="9940" y="8562"/>
                    <a:pt x="9970" y="8684"/>
                    <a:pt x="10000" y="8775"/>
                  </a:cubicBezTo>
                  <a:lnTo>
                    <a:pt x="11155" y="13213"/>
                  </a:lnTo>
                  <a:lnTo>
                    <a:pt x="11247" y="13547"/>
                  </a:lnTo>
                  <a:lnTo>
                    <a:pt x="11581" y="14854"/>
                  </a:lnTo>
                  <a:cubicBezTo>
                    <a:pt x="11581" y="14915"/>
                    <a:pt x="11642" y="14975"/>
                    <a:pt x="11703" y="15036"/>
                  </a:cubicBezTo>
                  <a:cubicBezTo>
                    <a:pt x="11715" y="15049"/>
                    <a:pt x="11733" y="15056"/>
                    <a:pt x="11752" y="15056"/>
                  </a:cubicBezTo>
                  <a:cubicBezTo>
                    <a:pt x="11778" y="15056"/>
                    <a:pt x="11806" y="15041"/>
                    <a:pt x="11824" y="15006"/>
                  </a:cubicBezTo>
                  <a:lnTo>
                    <a:pt x="12280" y="14155"/>
                  </a:lnTo>
                  <a:lnTo>
                    <a:pt x="12432" y="13942"/>
                  </a:lnTo>
                  <a:lnTo>
                    <a:pt x="13222" y="12544"/>
                  </a:lnTo>
                  <a:cubicBezTo>
                    <a:pt x="13268" y="12498"/>
                    <a:pt x="13321" y="12475"/>
                    <a:pt x="13382" y="12475"/>
                  </a:cubicBezTo>
                  <a:cubicBezTo>
                    <a:pt x="13443" y="12475"/>
                    <a:pt x="13511" y="12498"/>
                    <a:pt x="13587" y="12544"/>
                  </a:cubicBezTo>
                  <a:lnTo>
                    <a:pt x="13648" y="12605"/>
                  </a:lnTo>
                  <a:cubicBezTo>
                    <a:pt x="13861" y="12726"/>
                    <a:pt x="13982" y="12969"/>
                    <a:pt x="14073" y="13213"/>
                  </a:cubicBezTo>
                  <a:lnTo>
                    <a:pt x="14590" y="14550"/>
                  </a:lnTo>
                  <a:lnTo>
                    <a:pt x="14864" y="15219"/>
                  </a:lnTo>
                  <a:lnTo>
                    <a:pt x="14925" y="15401"/>
                  </a:lnTo>
                  <a:lnTo>
                    <a:pt x="15077" y="15796"/>
                  </a:lnTo>
                  <a:lnTo>
                    <a:pt x="15836" y="17741"/>
                  </a:lnTo>
                  <a:cubicBezTo>
                    <a:pt x="15867" y="17772"/>
                    <a:pt x="15897" y="17833"/>
                    <a:pt x="15958" y="17863"/>
                  </a:cubicBezTo>
                  <a:lnTo>
                    <a:pt x="19119" y="20143"/>
                  </a:lnTo>
                  <a:lnTo>
                    <a:pt x="21186" y="21602"/>
                  </a:lnTo>
                  <a:lnTo>
                    <a:pt x="21247" y="21663"/>
                  </a:lnTo>
                  <a:cubicBezTo>
                    <a:pt x="21338" y="21754"/>
                    <a:pt x="21429" y="21845"/>
                    <a:pt x="21520" y="21997"/>
                  </a:cubicBezTo>
                  <a:cubicBezTo>
                    <a:pt x="21581" y="22118"/>
                    <a:pt x="21612" y="22270"/>
                    <a:pt x="21612" y="22422"/>
                  </a:cubicBezTo>
                  <a:lnTo>
                    <a:pt x="21612" y="22483"/>
                  </a:lnTo>
                  <a:cubicBezTo>
                    <a:pt x="21612" y="22605"/>
                    <a:pt x="21551" y="22666"/>
                    <a:pt x="21520" y="22726"/>
                  </a:cubicBezTo>
                  <a:cubicBezTo>
                    <a:pt x="21480" y="22726"/>
                    <a:pt x="21426" y="22740"/>
                    <a:pt x="21367" y="22740"/>
                  </a:cubicBezTo>
                  <a:cubicBezTo>
                    <a:pt x="21338" y="22740"/>
                    <a:pt x="21308" y="22736"/>
                    <a:pt x="21277" y="22726"/>
                  </a:cubicBezTo>
                  <a:lnTo>
                    <a:pt x="21247" y="22726"/>
                  </a:lnTo>
                  <a:cubicBezTo>
                    <a:pt x="21216" y="22726"/>
                    <a:pt x="21186" y="22696"/>
                    <a:pt x="21125" y="22666"/>
                  </a:cubicBezTo>
                  <a:lnTo>
                    <a:pt x="21064" y="22635"/>
                  </a:lnTo>
                  <a:lnTo>
                    <a:pt x="18298" y="20629"/>
                  </a:lnTo>
                  <a:lnTo>
                    <a:pt x="15441" y="18623"/>
                  </a:lnTo>
                  <a:cubicBezTo>
                    <a:pt x="15259" y="18501"/>
                    <a:pt x="15107" y="18258"/>
                    <a:pt x="15046" y="17985"/>
                  </a:cubicBezTo>
                  <a:lnTo>
                    <a:pt x="14864" y="17590"/>
                  </a:lnTo>
                  <a:lnTo>
                    <a:pt x="14864" y="17559"/>
                  </a:lnTo>
                  <a:lnTo>
                    <a:pt x="14590" y="16982"/>
                  </a:lnTo>
                  <a:lnTo>
                    <a:pt x="13739" y="15006"/>
                  </a:lnTo>
                  <a:lnTo>
                    <a:pt x="13587" y="14580"/>
                  </a:lnTo>
                  <a:lnTo>
                    <a:pt x="13526" y="14489"/>
                  </a:lnTo>
                  <a:cubicBezTo>
                    <a:pt x="13496" y="14428"/>
                    <a:pt x="13466" y="14368"/>
                    <a:pt x="13405" y="14337"/>
                  </a:cubicBezTo>
                  <a:cubicBezTo>
                    <a:pt x="13396" y="14328"/>
                    <a:pt x="13384" y="14325"/>
                    <a:pt x="13372" y="14325"/>
                  </a:cubicBezTo>
                  <a:cubicBezTo>
                    <a:pt x="13344" y="14325"/>
                    <a:pt x="13314" y="14346"/>
                    <a:pt x="13314" y="14368"/>
                  </a:cubicBezTo>
                  <a:lnTo>
                    <a:pt x="13283" y="14428"/>
                  </a:lnTo>
                  <a:lnTo>
                    <a:pt x="13131" y="14641"/>
                  </a:lnTo>
                  <a:lnTo>
                    <a:pt x="11763" y="16982"/>
                  </a:lnTo>
                  <a:cubicBezTo>
                    <a:pt x="11718" y="17027"/>
                    <a:pt x="11657" y="17050"/>
                    <a:pt x="11589" y="17050"/>
                  </a:cubicBezTo>
                  <a:cubicBezTo>
                    <a:pt x="11520" y="17050"/>
                    <a:pt x="11444" y="17027"/>
                    <a:pt x="11368" y="16982"/>
                  </a:cubicBezTo>
                  <a:cubicBezTo>
                    <a:pt x="11338" y="16951"/>
                    <a:pt x="11307" y="16921"/>
                    <a:pt x="11277" y="16921"/>
                  </a:cubicBezTo>
                  <a:cubicBezTo>
                    <a:pt x="11095" y="16738"/>
                    <a:pt x="10943" y="16495"/>
                    <a:pt x="10882" y="16222"/>
                  </a:cubicBezTo>
                  <a:lnTo>
                    <a:pt x="9940" y="12787"/>
                  </a:lnTo>
                  <a:lnTo>
                    <a:pt x="9848" y="12453"/>
                  </a:lnTo>
                  <a:lnTo>
                    <a:pt x="9453" y="11024"/>
                  </a:lnTo>
                  <a:cubicBezTo>
                    <a:pt x="9423" y="10963"/>
                    <a:pt x="9393" y="10872"/>
                    <a:pt x="9332" y="10842"/>
                  </a:cubicBezTo>
                  <a:cubicBezTo>
                    <a:pt x="9315" y="10834"/>
                    <a:pt x="9299" y="10830"/>
                    <a:pt x="9284" y="10830"/>
                  </a:cubicBezTo>
                  <a:cubicBezTo>
                    <a:pt x="9243" y="10830"/>
                    <a:pt x="9210" y="10858"/>
                    <a:pt x="9210" y="10902"/>
                  </a:cubicBezTo>
                  <a:lnTo>
                    <a:pt x="8906" y="11906"/>
                  </a:lnTo>
                  <a:lnTo>
                    <a:pt x="8845" y="12179"/>
                  </a:lnTo>
                  <a:lnTo>
                    <a:pt x="8207" y="14520"/>
                  </a:lnTo>
                  <a:lnTo>
                    <a:pt x="7934" y="15462"/>
                  </a:lnTo>
                  <a:lnTo>
                    <a:pt x="7934" y="15492"/>
                  </a:lnTo>
                  <a:lnTo>
                    <a:pt x="7599" y="16678"/>
                  </a:lnTo>
                  <a:cubicBezTo>
                    <a:pt x="7565" y="16781"/>
                    <a:pt x="7491" y="16836"/>
                    <a:pt x="7389" y="16836"/>
                  </a:cubicBezTo>
                  <a:cubicBezTo>
                    <a:pt x="7312" y="16836"/>
                    <a:pt x="7218" y="16804"/>
                    <a:pt x="7113" y="16738"/>
                  </a:cubicBezTo>
                  <a:cubicBezTo>
                    <a:pt x="6900" y="16617"/>
                    <a:pt x="6718" y="16313"/>
                    <a:pt x="6657" y="16039"/>
                  </a:cubicBezTo>
                  <a:lnTo>
                    <a:pt x="5988" y="14064"/>
                  </a:lnTo>
                  <a:lnTo>
                    <a:pt x="4955" y="10295"/>
                  </a:lnTo>
                  <a:lnTo>
                    <a:pt x="4772" y="10447"/>
                  </a:lnTo>
                  <a:lnTo>
                    <a:pt x="4712" y="10234"/>
                  </a:lnTo>
                  <a:cubicBezTo>
                    <a:pt x="4681" y="10173"/>
                    <a:pt x="4651" y="10112"/>
                    <a:pt x="4590" y="10082"/>
                  </a:cubicBezTo>
                  <a:cubicBezTo>
                    <a:pt x="4560" y="10067"/>
                    <a:pt x="4537" y="10059"/>
                    <a:pt x="4518" y="10059"/>
                  </a:cubicBezTo>
                  <a:cubicBezTo>
                    <a:pt x="4499" y="10059"/>
                    <a:pt x="4484" y="10067"/>
                    <a:pt x="4468" y="10082"/>
                  </a:cubicBezTo>
                  <a:lnTo>
                    <a:pt x="3009" y="11875"/>
                  </a:lnTo>
                  <a:cubicBezTo>
                    <a:pt x="2975" y="11898"/>
                    <a:pt x="2931" y="11908"/>
                    <a:pt x="2883" y="11908"/>
                  </a:cubicBezTo>
                  <a:cubicBezTo>
                    <a:pt x="2807" y="11908"/>
                    <a:pt x="2720" y="11882"/>
                    <a:pt x="2645" y="11845"/>
                  </a:cubicBezTo>
                  <a:lnTo>
                    <a:pt x="2614" y="11784"/>
                  </a:lnTo>
                  <a:cubicBezTo>
                    <a:pt x="2493" y="11723"/>
                    <a:pt x="2401" y="11602"/>
                    <a:pt x="2310" y="11450"/>
                  </a:cubicBezTo>
                  <a:cubicBezTo>
                    <a:pt x="2219" y="11298"/>
                    <a:pt x="2158" y="11146"/>
                    <a:pt x="2158" y="10994"/>
                  </a:cubicBezTo>
                  <a:lnTo>
                    <a:pt x="2189" y="10933"/>
                  </a:lnTo>
                  <a:cubicBezTo>
                    <a:pt x="2189" y="10811"/>
                    <a:pt x="2250" y="10720"/>
                    <a:pt x="2341" y="10659"/>
                  </a:cubicBezTo>
                  <a:lnTo>
                    <a:pt x="4316" y="8136"/>
                  </a:lnTo>
                  <a:cubicBezTo>
                    <a:pt x="4349" y="8115"/>
                    <a:pt x="4385" y="8105"/>
                    <a:pt x="4423" y="8105"/>
                  </a:cubicBezTo>
                  <a:cubicBezTo>
                    <a:pt x="4494" y="8105"/>
                    <a:pt x="4572" y="8138"/>
                    <a:pt x="4651" y="8197"/>
                  </a:cubicBezTo>
                  <a:cubicBezTo>
                    <a:pt x="4712" y="8197"/>
                    <a:pt x="4742" y="8228"/>
                    <a:pt x="4803" y="8288"/>
                  </a:cubicBezTo>
                  <a:cubicBezTo>
                    <a:pt x="4955" y="8440"/>
                    <a:pt x="5076" y="8653"/>
                    <a:pt x="5107" y="8866"/>
                  </a:cubicBezTo>
                  <a:lnTo>
                    <a:pt x="5137" y="8957"/>
                  </a:lnTo>
                  <a:lnTo>
                    <a:pt x="7204" y="13881"/>
                  </a:lnTo>
                  <a:cubicBezTo>
                    <a:pt x="7234" y="13942"/>
                    <a:pt x="7265" y="14003"/>
                    <a:pt x="7326" y="14033"/>
                  </a:cubicBezTo>
                  <a:cubicBezTo>
                    <a:pt x="7342" y="14041"/>
                    <a:pt x="7356" y="14045"/>
                    <a:pt x="7369" y="14045"/>
                  </a:cubicBezTo>
                  <a:cubicBezTo>
                    <a:pt x="7403" y="14045"/>
                    <a:pt x="7425" y="14017"/>
                    <a:pt x="7447" y="13972"/>
                  </a:cubicBezTo>
                  <a:lnTo>
                    <a:pt x="7964" y="12118"/>
                  </a:lnTo>
                  <a:lnTo>
                    <a:pt x="7964" y="12088"/>
                  </a:lnTo>
                  <a:lnTo>
                    <a:pt x="8055" y="11723"/>
                  </a:lnTo>
                  <a:lnTo>
                    <a:pt x="8146" y="11450"/>
                  </a:lnTo>
                  <a:lnTo>
                    <a:pt x="8207" y="11146"/>
                  </a:lnTo>
                  <a:lnTo>
                    <a:pt x="9058" y="8136"/>
                  </a:lnTo>
                  <a:cubicBezTo>
                    <a:pt x="9089" y="8076"/>
                    <a:pt x="9119" y="8045"/>
                    <a:pt x="9149" y="8045"/>
                  </a:cubicBezTo>
                  <a:cubicBezTo>
                    <a:pt x="9195" y="8000"/>
                    <a:pt x="9256" y="7977"/>
                    <a:pt x="9324" y="7977"/>
                  </a:cubicBezTo>
                  <a:close/>
                  <a:moveTo>
                    <a:pt x="21520" y="15188"/>
                  </a:moveTo>
                  <a:lnTo>
                    <a:pt x="27934" y="18866"/>
                  </a:lnTo>
                  <a:lnTo>
                    <a:pt x="27903" y="22878"/>
                  </a:lnTo>
                  <a:lnTo>
                    <a:pt x="21520" y="19170"/>
                  </a:lnTo>
                  <a:lnTo>
                    <a:pt x="21520" y="15188"/>
                  </a:lnTo>
                  <a:close/>
                  <a:moveTo>
                    <a:pt x="18177" y="20872"/>
                  </a:moveTo>
                  <a:lnTo>
                    <a:pt x="18238" y="20933"/>
                  </a:lnTo>
                  <a:lnTo>
                    <a:pt x="21034" y="22909"/>
                  </a:lnTo>
                  <a:lnTo>
                    <a:pt x="21125" y="22970"/>
                  </a:lnTo>
                  <a:cubicBezTo>
                    <a:pt x="21186" y="23000"/>
                    <a:pt x="21216" y="23030"/>
                    <a:pt x="21247" y="23030"/>
                  </a:cubicBezTo>
                  <a:lnTo>
                    <a:pt x="21247" y="23334"/>
                  </a:lnTo>
                  <a:lnTo>
                    <a:pt x="17660" y="21237"/>
                  </a:lnTo>
                  <a:cubicBezTo>
                    <a:pt x="17843" y="21115"/>
                    <a:pt x="17994" y="20994"/>
                    <a:pt x="18177" y="20872"/>
                  </a:cubicBezTo>
                  <a:close/>
                  <a:moveTo>
                    <a:pt x="14590" y="22878"/>
                  </a:moveTo>
                  <a:lnTo>
                    <a:pt x="14590" y="23790"/>
                  </a:lnTo>
                  <a:lnTo>
                    <a:pt x="13618" y="23243"/>
                  </a:lnTo>
                  <a:cubicBezTo>
                    <a:pt x="13952" y="23121"/>
                    <a:pt x="14256" y="23000"/>
                    <a:pt x="14590" y="22878"/>
                  </a:cubicBezTo>
                  <a:close/>
                  <a:moveTo>
                    <a:pt x="28177" y="19018"/>
                  </a:moveTo>
                  <a:lnTo>
                    <a:pt x="34591" y="22696"/>
                  </a:lnTo>
                  <a:lnTo>
                    <a:pt x="34560" y="26708"/>
                  </a:lnTo>
                  <a:lnTo>
                    <a:pt x="28177" y="23000"/>
                  </a:lnTo>
                  <a:lnTo>
                    <a:pt x="28177" y="19018"/>
                  </a:lnTo>
                  <a:close/>
                  <a:moveTo>
                    <a:pt x="21520" y="19474"/>
                  </a:moveTo>
                  <a:lnTo>
                    <a:pt x="27903" y="23152"/>
                  </a:lnTo>
                  <a:lnTo>
                    <a:pt x="27903" y="27164"/>
                  </a:lnTo>
                  <a:lnTo>
                    <a:pt x="21520" y="23486"/>
                  </a:lnTo>
                  <a:lnTo>
                    <a:pt x="21520" y="23091"/>
                  </a:lnTo>
                  <a:cubicBezTo>
                    <a:pt x="21703" y="23061"/>
                    <a:pt x="21855" y="22909"/>
                    <a:pt x="21885" y="22635"/>
                  </a:cubicBezTo>
                  <a:lnTo>
                    <a:pt x="21885" y="22544"/>
                  </a:lnTo>
                  <a:cubicBezTo>
                    <a:pt x="21885" y="22240"/>
                    <a:pt x="21733" y="21845"/>
                    <a:pt x="21520" y="21571"/>
                  </a:cubicBezTo>
                  <a:lnTo>
                    <a:pt x="21520" y="19474"/>
                  </a:lnTo>
                  <a:close/>
                  <a:moveTo>
                    <a:pt x="17417" y="21419"/>
                  </a:moveTo>
                  <a:lnTo>
                    <a:pt x="21247" y="23638"/>
                  </a:lnTo>
                  <a:lnTo>
                    <a:pt x="21247" y="27620"/>
                  </a:lnTo>
                  <a:lnTo>
                    <a:pt x="14833" y="23942"/>
                  </a:lnTo>
                  <a:lnTo>
                    <a:pt x="14833" y="22757"/>
                  </a:lnTo>
                  <a:cubicBezTo>
                    <a:pt x="15684" y="22422"/>
                    <a:pt x="16475" y="21997"/>
                    <a:pt x="17204" y="21541"/>
                  </a:cubicBezTo>
                  <a:cubicBezTo>
                    <a:pt x="17295" y="21480"/>
                    <a:pt x="17326" y="21450"/>
                    <a:pt x="17417" y="21419"/>
                  </a:cubicBezTo>
                  <a:close/>
                  <a:moveTo>
                    <a:pt x="8177" y="21176"/>
                  </a:moveTo>
                  <a:cubicBezTo>
                    <a:pt x="8845" y="22118"/>
                    <a:pt x="9484" y="23061"/>
                    <a:pt x="10183" y="23973"/>
                  </a:cubicBezTo>
                  <a:cubicBezTo>
                    <a:pt x="10213" y="24033"/>
                    <a:pt x="10274" y="24094"/>
                    <a:pt x="10304" y="24125"/>
                  </a:cubicBezTo>
                  <a:cubicBezTo>
                    <a:pt x="10335" y="24140"/>
                    <a:pt x="10358" y="24147"/>
                    <a:pt x="10380" y="24147"/>
                  </a:cubicBezTo>
                  <a:cubicBezTo>
                    <a:pt x="10403" y="24147"/>
                    <a:pt x="10426" y="24140"/>
                    <a:pt x="10456" y="24125"/>
                  </a:cubicBezTo>
                  <a:cubicBezTo>
                    <a:pt x="11429" y="23912"/>
                    <a:pt x="12402" y="23669"/>
                    <a:pt x="13314" y="23334"/>
                  </a:cubicBezTo>
                  <a:lnTo>
                    <a:pt x="14590" y="24094"/>
                  </a:lnTo>
                  <a:lnTo>
                    <a:pt x="14560" y="28076"/>
                  </a:lnTo>
                  <a:lnTo>
                    <a:pt x="8177" y="24398"/>
                  </a:lnTo>
                  <a:lnTo>
                    <a:pt x="8177" y="21176"/>
                  </a:lnTo>
                  <a:close/>
                  <a:moveTo>
                    <a:pt x="21490" y="23760"/>
                  </a:moveTo>
                  <a:lnTo>
                    <a:pt x="27721" y="27377"/>
                  </a:lnTo>
                  <a:lnTo>
                    <a:pt x="24590" y="29565"/>
                  </a:lnTo>
                  <a:lnTo>
                    <a:pt x="21490" y="27772"/>
                  </a:lnTo>
                  <a:lnTo>
                    <a:pt x="21490" y="23760"/>
                  </a:lnTo>
                  <a:close/>
                  <a:moveTo>
                    <a:pt x="8177" y="24702"/>
                  </a:moveTo>
                  <a:lnTo>
                    <a:pt x="14408" y="28289"/>
                  </a:lnTo>
                  <a:lnTo>
                    <a:pt x="11307" y="30508"/>
                  </a:lnTo>
                  <a:lnTo>
                    <a:pt x="8177" y="28684"/>
                  </a:lnTo>
                  <a:lnTo>
                    <a:pt x="8177" y="24702"/>
                  </a:lnTo>
                  <a:close/>
                  <a:moveTo>
                    <a:pt x="34834" y="22848"/>
                  </a:moveTo>
                  <a:lnTo>
                    <a:pt x="41217" y="26556"/>
                  </a:lnTo>
                  <a:lnTo>
                    <a:pt x="41217" y="30538"/>
                  </a:lnTo>
                  <a:lnTo>
                    <a:pt x="34834" y="26860"/>
                  </a:lnTo>
                  <a:lnTo>
                    <a:pt x="34834" y="22848"/>
                  </a:lnTo>
                  <a:close/>
                  <a:moveTo>
                    <a:pt x="28177" y="23304"/>
                  </a:moveTo>
                  <a:lnTo>
                    <a:pt x="34560" y="27012"/>
                  </a:lnTo>
                  <a:lnTo>
                    <a:pt x="34560" y="30994"/>
                  </a:lnTo>
                  <a:lnTo>
                    <a:pt x="28147" y="27316"/>
                  </a:lnTo>
                  <a:lnTo>
                    <a:pt x="28177" y="23304"/>
                  </a:lnTo>
                  <a:close/>
                  <a:moveTo>
                    <a:pt x="27903" y="27711"/>
                  </a:moveTo>
                  <a:lnTo>
                    <a:pt x="27873" y="31450"/>
                  </a:lnTo>
                  <a:lnTo>
                    <a:pt x="24955" y="29778"/>
                  </a:lnTo>
                  <a:lnTo>
                    <a:pt x="27903" y="27711"/>
                  </a:lnTo>
                  <a:close/>
                  <a:moveTo>
                    <a:pt x="21490" y="28076"/>
                  </a:moveTo>
                  <a:lnTo>
                    <a:pt x="24378" y="29748"/>
                  </a:lnTo>
                  <a:lnTo>
                    <a:pt x="21490" y="31784"/>
                  </a:lnTo>
                  <a:lnTo>
                    <a:pt x="21490" y="28076"/>
                  </a:lnTo>
                  <a:close/>
                  <a:moveTo>
                    <a:pt x="14833" y="24246"/>
                  </a:moveTo>
                  <a:lnTo>
                    <a:pt x="21247" y="27924"/>
                  </a:lnTo>
                  <a:lnTo>
                    <a:pt x="21216" y="31936"/>
                  </a:lnTo>
                  <a:lnTo>
                    <a:pt x="14833" y="28228"/>
                  </a:lnTo>
                  <a:lnTo>
                    <a:pt x="14833" y="24246"/>
                  </a:lnTo>
                  <a:close/>
                  <a:moveTo>
                    <a:pt x="34803" y="31450"/>
                  </a:moveTo>
                  <a:lnTo>
                    <a:pt x="35594" y="31906"/>
                  </a:lnTo>
                  <a:lnTo>
                    <a:pt x="34803" y="32119"/>
                  </a:lnTo>
                  <a:lnTo>
                    <a:pt x="34803" y="31450"/>
                  </a:lnTo>
                  <a:close/>
                  <a:moveTo>
                    <a:pt x="14560" y="28623"/>
                  </a:moveTo>
                  <a:lnTo>
                    <a:pt x="14560" y="32392"/>
                  </a:lnTo>
                  <a:lnTo>
                    <a:pt x="11642" y="30690"/>
                  </a:lnTo>
                  <a:lnTo>
                    <a:pt x="14560" y="28623"/>
                  </a:lnTo>
                  <a:close/>
                  <a:moveTo>
                    <a:pt x="8177" y="28988"/>
                  </a:moveTo>
                  <a:lnTo>
                    <a:pt x="11064" y="30660"/>
                  </a:lnTo>
                  <a:lnTo>
                    <a:pt x="8146" y="32757"/>
                  </a:lnTo>
                  <a:lnTo>
                    <a:pt x="8177" y="28988"/>
                  </a:lnTo>
                  <a:close/>
                  <a:moveTo>
                    <a:pt x="28147" y="27894"/>
                  </a:moveTo>
                  <a:lnTo>
                    <a:pt x="30639" y="33061"/>
                  </a:lnTo>
                  <a:lnTo>
                    <a:pt x="30639" y="33061"/>
                  </a:lnTo>
                  <a:lnTo>
                    <a:pt x="28147" y="31602"/>
                  </a:lnTo>
                  <a:lnTo>
                    <a:pt x="28147" y="27894"/>
                  </a:lnTo>
                  <a:close/>
                  <a:moveTo>
                    <a:pt x="28299" y="27681"/>
                  </a:moveTo>
                  <a:lnTo>
                    <a:pt x="34560" y="31298"/>
                  </a:lnTo>
                  <a:lnTo>
                    <a:pt x="34560" y="32210"/>
                  </a:lnTo>
                  <a:lnTo>
                    <a:pt x="30943" y="33152"/>
                  </a:lnTo>
                  <a:lnTo>
                    <a:pt x="28299" y="27681"/>
                  </a:lnTo>
                  <a:close/>
                  <a:moveTo>
                    <a:pt x="15107" y="28684"/>
                  </a:moveTo>
                  <a:lnTo>
                    <a:pt x="21034" y="32119"/>
                  </a:lnTo>
                  <a:lnTo>
                    <a:pt x="18633" y="33790"/>
                  </a:lnTo>
                  <a:lnTo>
                    <a:pt x="15107" y="28684"/>
                  </a:lnTo>
                  <a:close/>
                  <a:moveTo>
                    <a:pt x="38420" y="31541"/>
                  </a:moveTo>
                  <a:lnTo>
                    <a:pt x="39940" y="34125"/>
                  </a:lnTo>
                  <a:lnTo>
                    <a:pt x="36414" y="32088"/>
                  </a:lnTo>
                  <a:lnTo>
                    <a:pt x="38420" y="31541"/>
                  </a:lnTo>
                  <a:close/>
                  <a:moveTo>
                    <a:pt x="41490" y="26678"/>
                  </a:moveTo>
                  <a:lnTo>
                    <a:pt x="47873" y="30386"/>
                  </a:lnTo>
                  <a:lnTo>
                    <a:pt x="47873" y="34368"/>
                  </a:lnTo>
                  <a:lnTo>
                    <a:pt x="41490" y="30690"/>
                  </a:lnTo>
                  <a:lnTo>
                    <a:pt x="41490" y="26678"/>
                  </a:lnTo>
                  <a:close/>
                  <a:moveTo>
                    <a:pt x="34834" y="27164"/>
                  </a:moveTo>
                  <a:lnTo>
                    <a:pt x="41217" y="30842"/>
                  </a:lnTo>
                  <a:lnTo>
                    <a:pt x="41217" y="34824"/>
                  </a:lnTo>
                  <a:lnTo>
                    <a:pt x="40335" y="34337"/>
                  </a:lnTo>
                  <a:lnTo>
                    <a:pt x="38542" y="31268"/>
                  </a:lnTo>
                  <a:cubicBezTo>
                    <a:pt x="38512" y="31237"/>
                    <a:pt x="38481" y="31207"/>
                    <a:pt x="38451" y="31176"/>
                  </a:cubicBezTo>
                  <a:lnTo>
                    <a:pt x="38360" y="31176"/>
                  </a:lnTo>
                  <a:lnTo>
                    <a:pt x="35958" y="31815"/>
                  </a:lnTo>
                  <a:lnTo>
                    <a:pt x="34803" y="31146"/>
                  </a:lnTo>
                  <a:lnTo>
                    <a:pt x="34834" y="27164"/>
                  </a:lnTo>
                  <a:close/>
                  <a:moveTo>
                    <a:pt x="34530" y="32575"/>
                  </a:moveTo>
                  <a:lnTo>
                    <a:pt x="34530" y="35310"/>
                  </a:lnTo>
                  <a:lnTo>
                    <a:pt x="31308" y="33426"/>
                  </a:lnTo>
                  <a:lnTo>
                    <a:pt x="34530" y="32575"/>
                  </a:lnTo>
                  <a:close/>
                  <a:moveTo>
                    <a:pt x="24742" y="29930"/>
                  </a:moveTo>
                  <a:lnTo>
                    <a:pt x="27903" y="31754"/>
                  </a:lnTo>
                  <a:lnTo>
                    <a:pt x="27873" y="35766"/>
                  </a:lnTo>
                  <a:lnTo>
                    <a:pt x="21612" y="32149"/>
                  </a:lnTo>
                  <a:lnTo>
                    <a:pt x="24742" y="29930"/>
                  </a:lnTo>
                  <a:close/>
                  <a:moveTo>
                    <a:pt x="40609" y="34793"/>
                  </a:moveTo>
                  <a:lnTo>
                    <a:pt x="41217" y="35158"/>
                  </a:lnTo>
                  <a:lnTo>
                    <a:pt x="41217" y="35827"/>
                  </a:lnTo>
                  <a:lnTo>
                    <a:pt x="40609" y="34793"/>
                  </a:lnTo>
                  <a:close/>
                  <a:moveTo>
                    <a:pt x="14833" y="28684"/>
                  </a:moveTo>
                  <a:lnTo>
                    <a:pt x="18572" y="34064"/>
                  </a:lnTo>
                  <a:lnTo>
                    <a:pt x="18633" y="34155"/>
                  </a:lnTo>
                  <a:cubicBezTo>
                    <a:pt x="18663" y="34170"/>
                    <a:pt x="18686" y="34178"/>
                    <a:pt x="18705" y="34178"/>
                  </a:cubicBezTo>
                  <a:cubicBezTo>
                    <a:pt x="18724" y="34178"/>
                    <a:pt x="18739" y="34170"/>
                    <a:pt x="18754" y="34155"/>
                  </a:cubicBezTo>
                  <a:lnTo>
                    <a:pt x="21216" y="32423"/>
                  </a:lnTo>
                  <a:lnTo>
                    <a:pt x="21216" y="36222"/>
                  </a:lnTo>
                  <a:lnTo>
                    <a:pt x="18390" y="34611"/>
                  </a:lnTo>
                  <a:lnTo>
                    <a:pt x="14803" y="32544"/>
                  </a:lnTo>
                  <a:lnTo>
                    <a:pt x="14833" y="28684"/>
                  </a:lnTo>
                  <a:close/>
                  <a:moveTo>
                    <a:pt x="11429" y="30872"/>
                  </a:moveTo>
                  <a:lnTo>
                    <a:pt x="14560" y="32666"/>
                  </a:lnTo>
                  <a:lnTo>
                    <a:pt x="14560" y="36678"/>
                  </a:lnTo>
                  <a:lnTo>
                    <a:pt x="8329" y="33091"/>
                  </a:lnTo>
                  <a:lnTo>
                    <a:pt x="11429" y="30872"/>
                  </a:lnTo>
                  <a:close/>
                  <a:moveTo>
                    <a:pt x="36050" y="32179"/>
                  </a:moveTo>
                  <a:lnTo>
                    <a:pt x="40214" y="34581"/>
                  </a:lnTo>
                  <a:lnTo>
                    <a:pt x="41217" y="36252"/>
                  </a:lnTo>
                  <a:lnTo>
                    <a:pt x="41217" y="37590"/>
                  </a:lnTo>
                  <a:lnTo>
                    <a:pt x="36657" y="35037"/>
                  </a:lnTo>
                  <a:cubicBezTo>
                    <a:pt x="36627" y="35021"/>
                    <a:pt x="36597" y="35014"/>
                    <a:pt x="36566" y="35014"/>
                  </a:cubicBezTo>
                  <a:cubicBezTo>
                    <a:pt x="36536" y="35014"/>
                    <a:pt x="36505" y="35021"/>
                    <a:pt x="36475" y="35037"/>
                  </a:cubicBezTo>
                  <a:lnTo>
                    <a:pt x="34803" y="35857"/>
                  </a:lnTo>
                  <a:lnTo>
                    <a:pt x="34803" y="35766"/>
                  </a:lnTo>
                  <a:lnTo>
                    <a:pt x="34803" y="35462"/>
                  </a:lnTo>
                  <a:lnTo>
                    <a:pt x="34803" y="32514"/>
                  </a:lnTo>
                  <a:lnTo>
                    <a:pt x="36050" y="32179"/>
                  </a:lnTo>
                  <a:close/>
                  <a:moveTo>
                    <a:pt x="28147" y="31906"/>
                  </a:moveTo>
                  <a:lnTo>
                    <a:pt x="34530" y="35614"/>
                  </a:lnTo>
                  <a:lnTo>
                    <a:pt x="34530" y="36009"/>
                  </a:lnTo>
                  <a:lnTo>
                    <a:pt x="31156" y="37681"/>
                  </a:lnTo>
                  <a:lnTo>
                    <a:pt x="28147" y="35918"/>
                  </a:lnTo>
                  <a:lnTo>
                    <a:pt x="28147" y="31906"/>
                  </a:lnTo>
                  <a:close/>
                  <a:moveTo>
                    <a:pt x="41460" y="36678"/>
                  </a:moveTo>
                  <a:lnTo>
                    <a:pt x="42402" y="38258"/>
                  </a:lnTo>
                  <a:lnTo>
                    <a:pt x="42402" y="38258"/>
                  </a:lnTo>
                  <a:lnTo>
                    <a:pt x="41460" y="37742"/>
                  </a:lnTo>
                  <a:lnTo>
                    <a:pt x="41460" y="36678"/>
                  </a:lnTo>
                  <a:close/>
                  <a:moveTo>
                    <a:pt x="41490" y="30994"/>
                  </a:moveTo>
                  <a:lnTo>
                    <a:pt x="47873" y="34672"/>
                  </a:lnTo>
                  <a:lnTo>
                    <a:pt x="47873" y="38684"/>
                  </a:lnTo>
                  <a:lnTo>
                    <a:pt x="41460" y="35006"/>
                  </a:lnTo>
                  <a:lnTo>
                    <a:pt x="41490" y="30994"/>
                  </a:lnTo>
                  <a:close/>
                  <a:moveTo>
                    <a:pt x="21490" y="32362"/>
                  </a:moveTo>
                  <a:lnTo>
                    <a:pt x="27873" y="36070"/>
                  </a:lnTo>
                  <a:lnTo>
                    <a:pt x="27873" y="40052"/>
                  </a:lnTo>
                  <a:lnTo>
                    <a:pt x="21460" y="36374"/>
                  </a:lnTo>
                  <a:lnTo>
                    <a:pt x="21490" y="32362"/>
                  </a:lnTo>
                  <a:close/>
                  <a:moveTo>
                    <a:pt x="14833" y="32848"/>
                  </a:moveTo>
                  <a:lnTo>
                    <a:pt x="21216" y="36526"/>
                  </a:lnTo>
                  <a:lnTo>
                    <a:pt x="21186" y="40538"/>
                  </a:lnTo>
                  <a:lnTo>
                    <a:pt x="14803" y="36830"/>
                  </a:lnTo>
                  <a:lnTo>
                    <a:pt x="14833" y="32848"/>
                  </a:lnTo>
                  <a:close/>
                  <a:moveTo>
                    <a:pt x="41460" y="35310"/>
                  </a:moveTo>
                  <a:lnTo>
                    <a:pt x="47873" y="38988"/>
                  </a:lnTo>
                  <a:lnTo>
                    <a:pt x="47843" y="41359"/>
                  </a:lnTo>
                  <a:lnTo>
                    <a:pt x="42767" y="38471"/>
                  </a:lnTo>
                  <a:lnTo>
                    <a:pt x="41460" y="36283"/>
                  </a:lnTo>
                  <a:lnTo>
                    <a:pt x="41460" y="35310"/>
                  </a:lnTo>
                  <a:close/>
                  <a:moveTo>
                    <a:pt x="28147" y="36222"/>
                  </a:moveTo>
                  <a:lnTo>
                    <a:pt x="30882" y="37803"/>
                  </a:lnTo>
                  <a:lnTo>
                    <a:pt x="30487" y="38015"/>
                  </a:lnTo>
                  <a:lnTo>
                    <a:pt x="30457" y="38015"/>
                  </a:lnTo>
                  <a:lnTo>
                    <a:pt x="30396" y="38076"/>
                  </a:lnTo>
                  <a:lnTo>
                    <a:pt x="30396" y="38107"/>
                  </a:lnTo>
                  <a:lnTo>
                    <a:pt x="30366" y="38167"/>
                  </a:lnTo>
                  <a:lnTo>
                    <a:pt x="30366" y="41511"/>
                  </a:lnTo>
                  <a:lnTo>
                    <a:pt x="28116" y="40204"/>
                  </a:lnTo>
                  <a:lnTo>
                    <a:pt x="28116" y="40204"/>
                  </a:lnTo>
                  <a:lnTo>
                    <a:pt x="28147" y="36222"/>
                  </a:lnTo>
                  <a:close/>
                  <a:moveTo>
                    <a:pt x="21460" y="36678"/>
                  </a:moveTo>
                  <a:lnTo>
                    <a:pt x="27873" y="40356"/>
                  </a:lnTo>
                  <a:lnTo>
                    <a:pt x="27843" y="44368"/>
                  </a:lnTo>
                  <a:lnTo>
                    <a:pt x="21460" y="40660"/>
                  </a:lnTo>
                  <a:lnTo>
                    <a:pt x="21460" y="36678"/>
                  </a:lnTo>
                  <a:close/>
                  <a:moveTo>
                    <a:pt x="28116" y="44672"/>
                  </a:moveTo>
                  <a:lnTo>
                    <a:pt x="28116" y="44702"/>
                  </a:lnTo>
                  <a:lnTo>
                    <a:pt x="28086" y="44733"/>
                  </a:lnTo>
                  <a:lnTo>
                    <a:pt x="28086" y="44733"/>
                  </a:lnTo>
                  <a:lnTo>
                    <a:pt x="28116" y="44672"/>
                  </a:lnTo>
                  <a:close/>
                  <a:moveTo>
                    <a:pt x="28116" y="40508"/>
                  </a:moveTo>
                  <a:lnTo>
                    <a:pt x="30366" y="41815"/>
                  </a:lnTo>
                  <a:lnTo>
                    <a:pt x="30366" y="45827"/>
                  </a:lnTo>
                  <a:lnTo>
                    <a:pt x="28116" y="44520"/>
                  </a:lnTo>
                  <a:lnTo>
                    <a:pt x="28116" y="40508"/>
                  </a:lnTo>
                  <a:close/>
                  <a:moveTo>
                    <a:pt x="36566" y="35401"/>
                  </a:moveTo>
                  <a:lnTo>
                    <a:pt x="59576" y="48411"/>
                  </a:lnTo>
                  <a:lnTo>
                    <a:pt x="53709" y="51450"/>
                  </a:lnTo>
                  <a:lnTo>
                    <a:pt x="43466" y="45462"/>
                  </a:lnTo>
                  <a:lnTo>
                    <a:pt x="37387" y="41936"/>
                  </a:lnTo>
                  <a:lnTo>
                    <a:pt x="37326" y="41906"/>
                  </a:lnTo>
                  <a:lnTo>
                    <a:pt x="30943" y="38198"/>
                  </a:lnTo>
                  <a:lnTo>
                    <a:pt x="36566" y="35401"/>
                  </a:lnTo>
                  <a:close/>
                  <a:moveTo>
                    <a:pt x="59789" y="48715"/>
                  </a:moveTo>
                  <a:lnTo>
                    <a:pt x="59789" y="50052"/>
                  </a:lnTo>
                  <a:lnTo>
                    <a:pt x="53892" y="53122"/>
                  </a:lnTo>
                  <a:lnTo>
                    <a:pt x="53892" y="51785"/>
                  </a:lnTo>
                  <a:lnTo>
                    <a:pt x="59789" y="48715"/>
                  </a:lnTo>
                  <a:close/>
                  <a:moveTo>
                    <a:pt x="30730" y="38502"/>
                  </a:moveTo>
                  <a:lnTo>
                    <a:pt x="37083" y="42210"/>
                  </a:lnTo>
                  <a:lnTo>
                    <a:pt x="37144" y="42240"/>
                  </a:lnTo>
                  <a:lnTo>
                    <a:pt x="37235" y="42301"/>
                  </a:lnTo>
                  <a:lnTo>
                    <a:pt x="37235" y="55341"/>
                  </a:lnTo>
                  <a:lnTo>
                    <a:pt x="30730" y="51572"/>
                  </a:lnTo>
                  <a:lnTo>
                    <a:pt x="30730" y="38502"/>
                  </a:lnTo>
                  <a:close/>
                  <a:moveTo>
                    <a:pt x="59789" y="50478"/>
                  </a:moveTo>
                  <a:lnTo>
                    <a:pt x="59789" y="52362"/>
                  </a:lnTo>
                  <a:lnTo>
                    <a:pt x="53892" y="55402"/>
                  </a:lnTo>
                  <a:lnTo>
                    <a:pt x="53892" y="53547"/>
                  </a:lnTo>
                  <a:lnTo>
                    <a:pt x="59789" y="50478"/>
                  </a:lnTo>
                  <a:close/>
                  <a:moveTo>
                    <a:pt x="59789" y="52788"/>
                  </a:moveTo>
                  <a:lnTo>
                    <a:pt x="59789" y="54429"/>
                  </a:lnTo>
                  <a:lnTo>
                    <a:pt x="53892" y="57499"/>
                  </a:lnTo>
                  <a:lnTo>
                    <a:pt x="53892" y="55827"/>
                  </a:lnTo>
                  <a:lnTo>
                    <a:pt x="59789" y="52788"/>
                  </a:lnTo>
                  <a:close/>
                  <a:moveTo>
                    <a:pt x="59789" y="54854"/>
                  </a:moveTo>
                  <a:lnTo>
                    <a:pt x="59789" y="56709"/>
                  </a:lnTo>
                  <a:lnTo>
                    <a:pt x="53892" y="59748"/>
                  </a:lnTo>
                  <a:lnTo>
                    <a:pt x="53892" y="57924"/>
                  </a:lnTo>
                  <a:lnTo>
                    <a:pt x="59789" y="54854"/>
                  </a:lnTo>
                  <a:close/>
                  <a:moveTo>
                    <a:pt x="59789" y="57134"/>
                  </a:moveTo>
                  <a:lnTo>
                    <a:pt x="59789" y="58776"/>
                  </a:lnTo>
                  <a:lnTo>
                    <a:pt x="53892" y="61815"/>
                  </a:lnTo>
                  <a:lnTo>
                    <a:pt x="53892" y="60174"/>
                  </a:lnTo>
                  <a:lnTo>
                    <a:pt x="59789" y="57134"/>
                  </a:lnTo>
                  <a:close/>
                  <a:moveTo>
                    <a:pt x="59789" y="59201"/>
                  </a:moveTo>
                  <a:lnTo>
                    <a:pt x="59789" y="60964"/>
                  </a:lnTo>
                  <a:lnTo>
                    <a:pt x="53892" y="64034"/>
                  </a:lnTo>
                  <a:lnTo>
                    <a:pt x="53892" y="62241"/>
                  </a:lnTo>
                  <a:lnTo>
                    <a:pt x="59789" y="59201"/>
                  </a:lnTo>
                  <a:close/>
                  <a:moveTo>
                    <a:pt x="43375" y="45857"/>
                  </a:moveTo>
                  <a:lnTo>
                    <a:pt x="53497" y="51785"/>
                  </a:lnTo>
                  <a:lnTo>
                    <a:pt x="53497" y="64824"/>
                  </a:lnTo>
                  <a:lnTo>
                    <a:pt x="43375" y="58927"/>
                  </a:lnTo>
                  <a:lnTo>
                    <a:pt x="43375" y="45857"/>
                  </a:lnTo>
                  <a:close/>
                  <a:moveTo>
                    <a:pt x="59789" y="61420"/>
                  </a:moveTo>
                  <a:lnTo>
                    <a:pt x="59789" y="61785"/>
                  </a:lnTo>
                  <a:lnTo>
                    <a:pt x="53892" y="64855"/>
                  </a:lnTo>
                  <a:lnTo>
                    <a:pt x="53892" y="64459"/>
                  </a:lnTo>
                  <a:lnTo>
                    <a:pt x="59789" y="61420"/>
                  </a:lnTo>
                  <a:close/>
                  <a:moveTo>
                    <a:pt x="2847" y="1"/>
                  </a:moveTo>
                  <a:cubicBezTo>
                    <a:pt x="2424" y="1"/>
                    <a:pt x="2031" y="93"/>
                    <a:pt x="1672" y="294"/>
                  </a:cubicBezTo>
                  <a:cubicBezTo>
                    <a:pt x="365" y="994"/>
                    <a:pt x="0" y="2665"/>
                    <a:pt x="91" y="4732"/>
                  </a:cubicBezTo>
                  <a:cubicBezTo>
                    <a:pt x="152" y="5796"/>
                    <a:pt x="487" y="6951"/>
                    <a:pt x="912" y="8106"/>
                  </a:cubicBezTo>
                  <a:cubicBezTo>
                    <a:pt x="1216" y="8957"/>
                    <a:pt x="1550" y="9778"/>
                    <a:pt x="1946" y="10599"/>
                  </a:cubicBezTo>
                  <a:cubicBezTo>
                    <a:pt x="1915" y="10659"/>
                    <a:pt x="1915" y="10690"/>
                    <a:pt x="1915" y="10720"/>
                  </a:cubicBezTo>
                  <a:cubicBezTo>
                    <a:pt x="1915" y="10781"/>
                    <a:pt x="1915" y="10811"/>
                    <a:pt x="1915" y="10842"/>
                  </a:cubicBezTo>
                  <a:cubicBezTo>
                    <a:pt x="1915" y="11054"/>
                    <a:pt x="1976" y="11328"/>
                    <a:pt x="2128" y="11571"/>
                  </a:cubicBezTo>
                  <a:cubicBezTo>
                    <a:pt x="2250" y="11784"/>
                    <a:pt x="2401" y="11966"/>
                    <a:pt x="2553" y="12058"/>
                  </a:cubicBezTo>
                  <a:cubicBezTo>
                    <a:pt x="2584" y="12088"/>
                    <a:pt x="2614" y="12118"/>
                    <a:pt x="2705" y="12149"/>
                  </a:cubicBezTo>
                  <a:cubicBezTo>
                    <a:pt x="3040" y="12787"/>
                    <a:pt x="3374" y="13456"/>
                    <a:pt x="3739" y="14094"/>
                  </a:cubicBezTo>
                  <a:cubicBezTo>
                    <a:pt x="5046" y="16404"/>
                    <a:pt x="6444" y="18623"/>
                    <a:pt x="7934" y="20811"/>
                  </a:cubicBezTo>
                  <a:lnTo>
                    <a:pt x="7903" y="24398"/>
                  </a:lnTo>
                  <a:lnTo>
                    <a:pt x="7903" y="28684"/>
                  </a:lnTo>
                  <a:lnTo>
                    <a:pt x="7873" y="32970"/>
                  </a:lnTo>
                  <a:cubicBezTo>
                    <a:pt x="7873" y="33000"/>
                    <a:pt x="7903" y="33061"/>
                    <a:pt x="7903" y="33091"/>
                  </a:cubicBezTo>
                  <a:lnTo>
                    <a:pt x="7934" y="33152"/>
                  </a:lnTo>
                  <a:cubicBezTo>
                    <a:pt x="7964" y="33182"/>
                    <a:pt x="7994" y="33213"/>
                    <a:pt x="8025" y="33213"/>
                  </a:cubicBezTo>
                  <a:lnTo>
                    <a:pt x="14681" y="37043"/>
                  </a:lnTo>
                  <a:lnTo>
                    <a:pt x="14712" y="37073"/>
                  </a:lnTo>
                  <a:lnTo>
                    <a:pt x="21308" y="40903"/>
                  </a:lnTo>
                  <a:lnTo>
                    <a:pt x="21338" y="40903"/>
                  </a:lnTo>
                  <a:lnTo>
                    <a:pt x="27964" y="44733"/>
                  </a:lnTo>
                  <a:lnTo>
                    <a:pt x="27995" y="44763"/>
                  </a:lnTo>
                  <a:lnTo>
                    <a:pt x="30366" y="46101"/>
                  </a:lnTo>
                  <a:lnTo>
                    <a:pt x="30366" y="51663"/>
                  </a:lnTo>
                  <a:cubicBezTo>
                    <a:pt x="30366" y="51724"/>
                    <a:pt x="30396" y="51785"/>
                    <a:pt x="30457" y="51815"/>
                  </a:cubicBezTo>
                  <a:lnTo>
                    <a:pt x="53588" y="65311"/>
                  </a:lnTo>
                  <a:lnTo>
                    <a:pt x="53679" y="65341"/>
                  </a:lnTo>
                  <a:lnTo>
                    <a:pt x="53770" y="65311"/>
                  </a:lnTo>
                  <a:lnTo>
                    <a:pt x="60032" y="62058"/>
                  </a:lnTo>
                  <a:cubicBezTo>
                    <a:pt x="60123" y="62028"/>
                    <a:pt x="60153" y="61937"/>
                    <a:pt x="60153" y="61876"/>
                  </a:cubicBezTo>
                  <a:lnTo>
                    <a:pt x="60153" y="48411"/>
                  </a:lnTo>
                  <a:cubicBezTo>
                    <a:pt x="60153" y="48380"/>
                    <a:pt x="60153" y="48319"/>
                    <a:pt x="60123" y="48289"/>
                  </a:cubicBezTo>
                  <a:lnTo>
                    <a:pt x="60093" y="48259"/>
                  </a:lnTo>
                  <a:lnTo>
                    <a:pt x="60062" y="48259"/>
                  </a:lnTo>
                  <a:lnTo>
                    <a:pt x="48117" y="41511"/>
                  </a:lnTo>
                  <a:lnTo>
                    <a:pt x="48117" y="38988"/>
                  </a:lnTo>
                  <a:lnTo>
                    <a:pt x="48147" y="34702"/>
                  </a:lnTo>
                  <a:lnTo>
                    <a:pt x="48147" y="30386"/>
                  </a:lnTo>
                  <a:cubicBezTo>
                    <a:pt x="48147" y="30356"/>
                    <a:pt x="48117" y="30295"/>
                    <a:pt x="48117" y="30264"/>
                  </a:cubicBezTo>
                  <a:cubicBezTo>
                    <a:pt x="48086" y="30234"/>
                    <a:pt x="48056" y="30173"/>
                    <a:pt x="47995" y="30173"/>
                  </a:cubicBezTo>
                  <a:lnTo>
                    <a:pt x="41369" y="26313"/>
                  </a:lnTo>
                  <a:lnTo>
                    <a:pt x="34712" y="22483"/>
                  </a:lnTo>
                  <a:lnTo>
                    <a:pt x="28055" y="18653"/>
                  </a:lnTo>
                  <a:lnTo>
                    <a:pt x="28025" y="18623"/>
                  </a:lnTo>
                  <a:lnTo>
                    <a:pt x="21399" y="14793"/>
                  </a:lnTo>
                  <a:lnTo>
                    <a:pt x="21368" y="14793"/>
                  </a:lnTo>
                  <a:lnTo>
                    <a:pt x="20517" y="14307"/>
                  </a:lnTo>
                  <a:cubicBezTo>
                    <a:pt x="20274" y="13061"/>
                    <a:pt x="19757" y="11784"/>
                    <a:pt x="18998" y="10477"/>
                  </a:cubicBezTo>
                  <a:cubicBezTo>
                    <a:pt x="17903" y="8653"/>
                    <a:pt x="16475" y="7194"/>
                    <a:pt x="15046" y="6374"/>
                  </a:cubicBezTo>
                  <a:cubicBezTo>
                    <a:pt x="14175" y="5885"/>
                    <a:pt x="13303" y="5604"/>
                    <a:pt x="12505" y="5604"/>
                  </a:cubicBezTo>
                  <a:cubicBezTo>
                    <a:pt x="12161" y="5604"/>
                    <a:pt x="11831" y="5656"/>
                    <a:pt x="11520" y="5766"/>
                  </a:cubicBezTo>
                  <a:cubicBezTo>
                    <a:pt x="11125" y="5887"/>
                    <a:pt x="10791" y="6130"/>
                    <a:pt x="10396" y="6343"/>
                  </a:cubicBezTo>
                  <a:cubicBezTo>
                    <a:pt x="9879" y="5188"/>
                    <a:pt x="9210" y="4155"/>
                    <a:pt x="8389" y="3212"/>
                  </a:cubicBezTo>
                  <a:cubicBezTo>
                    <a:pt x="7569" y="2209"/>
                    <a:pt x="6687" y="1480"/>
                    <a:pt x="5775" y="963"/>
                  </a:cubicBezTo>
                  <a:cubicBezTo>
                    <a:pt x="5319" y="690"/>
                    <a:pt x="4833" y="477"/>
                    <a:pt x="4377" y="325"/>
                  </a:cubicBezTo>
                  <a:cubicBezTo>
                    <a:pt x="3832" y="116"/>
                    <a:pt x="3320" y="1"/>
                    <a:pt x="2847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594067" y="2656586"/>
              <a:ext cx="740789" cy="416159"/>
            </a:xfrm>
            <a:custGeom>
              <a:avLst/>
              <a:gdLst/>
              <a:ahLst/>
              <a:cxnLst/>
              <a:rect l="l" t="t" r="r" b="b"/>
              <a:pathLst>
                <a:path w="24499" h="13763" extrusionOk="0">
                  <a:moveTo>
                    <a:pt x="3617" y="419"/>
                  </a:moveTo>
                  <a:lnTo>
                    <a:pt x="23891" y="11665"/>
                  </a:lnTo>
                  <a:lnTo>
                    <a:pt x="20821" y="13367"/>
                  </a:lnTo>
                  <a:lnTo>
                    <a:pt x="608" y="1969"/>
                  </a:lnTo>
                  <a:lnTo>
                    <a:pt x="3617" y="419"/>
                  </a:lnTo>
                  <a:close/>
                  <a:moveTo>
                    <a:pt x="3617" y="1"/>
                  </a:moveTo>
                  <a:cubicBezTo>
                    <a:pt x="3587" y="1"/>
                    <a:pt x="3556" y="9"/>
                    <a:pt x="3526" y="24"/>
                  </a:cubicBezTo>
                  <a:lnTo>
                    <a:pt x="91" y="1787"/>
                  </a:lnTo>
                  <a:cubicBezTo>
                    <a:pt x="30" y="1817"/>
                    <a:pt x="0" y="1878"/>
                    <a:pt x="0" y="1939"/>
                  </a:cubicBezTo>
                  <a:cubicBezTo>
                    <a:pt x="0" y="1999"/>
                    <a:pt x="30" y="2091"/>
                    <a:pt x="91" y="2121"/>
                  </a:cubicBezTo>
                  <a:lnTo>
                    <a:pt x="20699" y="13732"/>
                  </a:lnTo>
                  <a:lnTo>
                    <a:pt x="20821" y="13763"/>
                  </a:lnTo>
                  <a:lnTo>
                    <a:pt x="20912" y="13732"/>
                  </a:lnTo>
                  <a:lnTo>
                    <a:pt x="24377" y="11817"/>
                  </a:lnTo>
                  <a:cubicBezTo>
                    <a:pt x="24438" y="11787"/>
                    <a:pt x="24499" y="11726"/>
                    <a:pt x="24499" y="11635"/>
                  </a:cubicBezTo>
                  <a:cubicBezTo>
                    <a:pt x="24499" y="11574"/>
                    <a:pt x="24438" y="11513"/>
                    <a:pt x="24377" y="11483"/>
                  </a:cubicBezTo>
                  <a:lnTo>
                    <a:pt x="3708" y="24"/>
                  </a:lnTo>
                  <a:cubicBezTo>
                    <a:pt x="3678" y="9"/>
                    <a:pt x="3647" y="1"/>
                    <a:pt x="3617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55452" y="2774243"/>
              <a:ext cx="143416" cy="174440"/>
            </a:xfrm>
            <a:custGeom>
              <a:avLst/>
              <a:gdLst/>
              <a:ahLst/>
              <a:cxnLst/>
              <a:rect l="l" t="t" r="r" b="b"/>
              <a:pathLst>
                <a:path w="4743" h="5769" extrusionOk="0">
                  <a:moveTo>
                    <a:pt x="365" y="510"/>
                  </a:moveTo>
                  <a:lnTo>
                    <a:pt x="4347" y="2789"/>
                  </a:lnTo>
                  <a:lnTo>
                    <a:pt x="4347" y="5221"/>
                  </a:lnTo>
                  <a:lnTo>
                    <a:pt x="365" y="2881"/>
                  </a:lnTo>
                  <a:lnTo>
                    <a:pt x="365" y="510"/>
                  </a:lnTo>
                  <a:close/>
                  <a:moveTo>
                    <a:pt x="183" y="1"/>
                  </a:moveTo>
                  <a:cubicBezTo>
                    <a:pt x="152" y="1"/>
                    <a:pt x="122" y="8"/>
                    <a:pt x="92" y="23"/>
                  </a:cubicBezTo>
                  <a:cubicBezTo>
                    <a:pt x="31" y="54"/>
                    <a:pt x="0" y="115"/>
                    <a:pt x="0" y="175"/>
                  </a:cubicBezTo>
                  <a:lnTo>
                    <a:pt x="0" y="3002"/>
                  </a:lnTo>
                  <a:cubicBezTo>
                    <a:pt x="0" y="3063"/>
                    <a:pt x="31" y="3124"/>
                    <a:pt x="92" y="3154"/>
                  </a:cubicBezTo>
                  <a:lnTo>
                    <a:pt x="4438" y="5738"/>
                  </a:lnTo>
                  <a:lnTo>
                    <a:pt x="4529" y="5768"/>
                  </a:lnTo>
                  <a:lnTo>
                    <a:pt x="4651" y="5738"/>
                  </a:lnTo>
                  <a:cubicBezTo>
                    <a:pt x="4712" y="5707"/>
                    <a:pt x="4742" y="5647"/>
                    <a:pt x="4742" y="5555"/>
                  </a:cubicBezTo>
                  <a:lnTo>
                    <a:pt x="4742" y="2668"/>
                  </a:lnTo>
                  <a:cubicBezTo>
                    <a:pt x="4742" y="2607"/>
                    <a:pt x="4681" y="2546"/>
                    <a:pt x="4651" y="2516"/>
                  </a:cubicBezTo>
                  <a:lnTo>
                    <a:pt x="274" y="23"/>
                  </a:lnTo>
                  <a:cubicBezTo>
                    <a:pt x="244" y="8"/>
                    <a:pt x="213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7548104" y="2903845"/>
              <a:ext cx="143386" cy="264487"/>
            </a:xfrm>
            <a:custGeom>
              <a:avLst/>
              <a:gdLst/>
              <a:ahLst/>
              <a:cxnLst/>
              <a:rect l="l" t="t" r="r" b="b"/>
              <a:pathLst>
                <a:path w="4742" h="8747" extrusionOk="0">
                  <a:moveTo>
                    <a:pt x="395" y="540"/>
                  </a:moveTo>
                  <a:lnTo>
                    <a:pt x="4377" y="2820"/>
                  </a:lnTo>
                  <a:lnTo>
                    <a:pt x="4377" y="8200"/>
                  </a:lnTo>
                  <a:lnTo>
                    <a:pt x="395" y="5859"/>
                  </a:lnTo>
                  <a:lnTo>
                    <a:pt x="395" y="540"/>
                  </a:lnTo>
                  <a:close/>
                  <a:moveTo>
                    <a:pt x="198" y="0"/>
                  </a:moveTo>
                  <a:cubicBezTo>
                    <a:pt x="160" y="0"/>
                    <a:pt x="122" y="8"/>
                    <a:pt x="91" y="23"/>
                  </a:cubicBezTo>
                  <a:cubicBezTo>
                    <a:pt x="61" y="84"/>
                    <a:pt x="0" y="145"/>
                    <a:pt x="0" y="206"/>
                  </a:cubicBezTo>
                  <a:lnTo>
                    <a:pt x="0" y="5981"/>
                  </a:lnTo>
                  <a:cubicBezTo>
                    <a:pt x="0" y="6041"/>
                    <a:pt x="31" y="6102"/>
                    <a:pt x="91" y="6133"/>
                  </a:cubicBezTo>
                  <a:lnTo>
                    <a:pt x="4468" y="8716"/>
                  </a:lnTo>
                  <a:lnTo>
                    <a:pt x="4560" y="8747"/>
                  </a:lnTo>
                  <a:lnTo>
                    <a:pt x="4651" y="8716"/>
                  </a:lnTo>
                  <a:cubicBezTo>
                    <a:pt x="4712" y="8686"/>
                    <a:pt x="4742" y="8625"/>
                    <a:pt x="4742" y="8534"/>
                  </a:cubicBezTo>
                  <a:lnTo>
                    <a:pt x="4742" y="2698"/>
                  </a:lnTo>
                  <a:cubicBezTo>
                    <a:pt x="4742" y="2637"/>
                    <a:pt x="4712" y="2576"/>
                    <a:pt x="4651" y="2546"/>
                  </a:cubicBezTo>
                  <a:lnTo>
                    <a:pt x="304" y="23"/>
                  </a:ln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497548" y="1281675"/>
              <a:ext cx="607532" cy="758901"/>
            </a:xfrm>
            <a:custGeom>
              <a:avLst/>
              <a:gdLst/>
              <a:ahLst/>
              <a:cxnLst/>
              <a:rect l="l" t="t" r="r" b="b"/>
              <a:pathLst>
                <a:path w="20092" h="25098" extrusionOk="0">
                  <a:moveTo>
                    <a:pt x="1338" y="386"/>
                  </a:moveTo>
                  <a:cubicBezTo>
                    <a:pt x="1581" y="386"/>
                    <a:pt x="1855" y="477"/>
                    <a:pt x="2128" y="629"/>
                  </a:cubicBezTo>
                  <a:lnTo>
                    <a:pt x="17812" y="9565"/>
                  </a:lnTo>
                  <a:cubicBezTo>
                    <a:pt x="18876" y="10173"/>
                    <a:pt x="19727" y="11662"/>
                    <a:pt x="19727" y="12878"/>
                  </a:cubicBezTo>
                  <a:lnTo>
                    <a:pt x="19697" y="21176"/>
                  </a:lnTo>
                  <a:cubicBezTo>
                    <a:pt x="19697" y="21723"/>
                    <a:pt x="19514" y="22119"/>
                    <a:pt x="19210" y="22301"/>
                  </a:cubicBezTo>
                  <a:cubicBezTo>
                    <a:pt x="19082" y="22371"/>
                    <a:pt x="18940" y="22405"/>
                    <a:pt x="18786" y="22405"/>
                  </a:cubicBezTo>
                  <a:cubicBezTo>
                    <a:pt x="18540" y="22405"/>
                    <a:pt x="18264" y="22317"/>
                    <a:pt x="17964" y="22149"/>
                  </a:cubicBezTo>
                  <a:lnTo>
                    <a:pt x="11581" y="18562"/>
                  </a:lnTo>
                  <a:cubicBezTo>
                    <a:pt x="11543" y="18550"/>
                    <a:pt x="11511" y="18542"/>
                    <a:pt x="11481" y="18542"/>
                  </a:cubicBezTo>
                  <a:cubicBezTo>
                    <a:pt x="11440" y="18542"/>
                    <a:pt x="11404" y="18557"/>
                    <a:pt x="11368" y="18593"/>
                  </a:cubicBezTo>
                  <a:cubicBezTo>
                    <a:pt x="11308" y="18653"/>
                    <a:pt x="11277" y="18714"/>
                    <a:pt x="11308" y="18805"/>
                  </a:cubicBezTo>
                  <a:lnTo>
                    <a:pt x="13040" y="24094"/>
                  </a:lnTo>
                  <a:lnTo>
                    <a:pt x="5107" y="14854"/>
                  </a:lnTo>
                  <a:lnTo>
                    <a:pt x="5046" y="14793"/>
                  </a:lnTo>
                  <a:lnTo>
                    <a:pt x="2280" y="13213"/>
                  </a:lnTo>
                  <a:cubicBezTo>
                    <a:pt x="1247" y="12605"/>
                    <a:pt x="365" y="11115"/>
                    <a:pt x="396" y="9900"/>
                  </a:cubicBezTo>
                  <a:lnTo>
                    <a:pt x="396" y="1632"/>
                  </a:lnTo>
                  <a:cubicBezTo>
                    <a:pt x="396" y="1085"/>
                    <a:pt x="578" y="690"/>
                    <a:pt x="912" y="507"/>
                  </a:cubicBezTo>
                  <a:cubicBezTo>
                    <a:pt x="1034" y="416"/>
                    <a:pt x="1155" y="386"/>
                    <a:pt x="1338" y="386"/>
                  </a:cubicBezTo>
                  <a:close/>
                  <a:moveTo>
                    <a:pt x="1346" y="1"/>
                  </a:moveTo>
                  <a:cubicBezTo>
                    <a:pt x="1120" y="1"/>
                    <a:pt x="911" y="57"/>
                    <a:pt x="730" y="173"/>
                  </a:cubicBezTo>
                  <a:cubicBezTo>
                    <a:pt x="274" y="416"/>
                    <a:pt x="31" y="933"/>
                    <a:pt x="31" y="1602"/>
                  </a:cubicBezTo>
                  <a:lnTo>
                    <a:pt x="0" y="9900"/>
                  </a:lnTo>
                  <a:cubicBezTo>
                    <a:pt x="0" y="11237"/>
                    <a:pt x="943" y="12878"/>
                    <a:pt x="2098" y="13547"/>
                  </a:cubicBezTo>
                  <a:lnTo>
                    <a:pt x="4833" y="15128"/>
                  </a:lnTo>
                  <a:lnTo>
                    <a:pt x="13375" y="25037"/>
                  </a:lnTo>
                  <a:cubicBezTo>
                    <a:pt x="13405" y="25097"/>
                    <a:pt x="13466" y="25097"/>
                    <a:pt x="13526" y="25097"/>
                  </a:cubicBezTo>
                  <a:lnTo>
                    <a:pt x="13618" y="25097"/>
                  </a:lnTo>
                  <a:cubicBezTo>
                    <a:pt x="13709" y="25037"/>
                    <a:pt x="13739" y="24945"/>
                    <a:pt x="13709" y="24854"/>
                  </a:cubicBezTo>
                  <a:lnTo>
                    <a:pt x="11824" y="19140"/>
                  </a:lnTo>
                  <a:lnTo>
                    <a:pt x="17782" y="22483"/>
                  </a:lnTo>
                  <a:cubicBezTo>
                    <a:pt x="18131" y="22675"/>
                    <a:pt x="18470" y="22777"/>
                    <a:pt x="18776" y="22777"/>
                  </a:cubicBezTo>
                  <a:cubicBezTo>
                    <a:pt x="19003" y="22777"/>
                    <a:pt x="19212" y="22721"/>
                    <a:pt x="19393" y="22605"/>
                  </a:cubicBezTo>
                  <a:cubicBezTo>
                    <a:pt x="19818" y="22362"/>
                    <a:pt x="20092" y="21845"/>
                    <a:pt x="20092" y="21146"/>
                  </a:cubicBezTo>
                  <a:lnTo>
                    <a:pt x="20092" y="12878"/>
                  </a:lnTo>
                  <a:cubicBezTo>
                    <a:pt x="20092" y="11541"/>
                    <a:pt x="19180" y="9900"/>
                    <a:pt x="17995" y="9231"/>
                  </a:cubicBezTo>
                  <a:lnTo>
                    <a:pt x="2341" y="295"/>
                  </a:lnTo>
                  <a:cubicBezTo>
                    <a:pt x="1992" y="102"/>
                    <a:pt x="1652" y="1"/>
                    <a:pt x="1346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567399" y="1375686"/>
              <a:ext cx="438444" cy="253148"/>
            </a:xfrm>
            <a:custGeom>
              <a:avLst/>
              <a:gdLst/>
              <a:ahLst/>
              <a:cxnLst/>
              <a:rect l="l" t="t" r="r" b="b"/>
              <a:pathLst>
                <a:path w="14500" h="8372" extrusionOk="0">
                  <a:moveTo>
                    <a:pt x="232" y="1"/>
                  </a:moveTo>
                  <a:cubicBezTo>
                    <a:pt x="158" y="1"/>
                    <a:pt x="84" y="35"/>
                    <a:pt x="61" y="104"/>
                  </a:cubicBezTo>
                  <a:cubicBezTo>
                    <a:pt x="0" y="195"/>
                    <a:pt x="31" y="316"/>
                    <a:pt x="122" y="347"/>
                  </a:cubicBezTo>
                  <a:lnTo>
                    <a:pt x="14195" y="8371"/>
                  </a:lnTo>
                  <a:lnTo>
                    <a:pt x="14286" y="8371"/>
                  </a:lnTo>
                  <a:cubicBezTo>
                    <a:pt x="14347" y="8371"/>
                    <a:pt x="14408" y="8341"/>
                    <a:pt x="14438" y="8280"/>
                  </a:cubicBezTo>
                  <a:cubicBezTo>
                    <a:pt x="14499" y="8189"/>
                    <a:pt x="14469" y="8067"/>
                    <a:pt x="14378" y="8037"/>
                  </a:cubicBezTo>
                  <a:lnTo>
                    <a:pt x="304" y="12"/>
                  </a:lnTo>
                  <a:cubicBezTo>
                    <a:pt x="282" y="5"/>
                    <a:pt x="257" y="1"/>
                    <a:pt x="23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560958" y="1442181"/>
              <a:ext cx="438444" cy="253723"/>
            </a:xfrm>
            <a:custGeom>
              <a:avLst/>
              <a:gdLst/>
              <a:ahLst/>
              <a:cxnLst/>
              <a:rect l="l" t="t" r="r" b="b"/>
              <a:pathLst>
                <a:path w="14500" h="8391" extrusionOk="0">
                  <a:moveTo>
                    <a:pt x="231" y="1"/>
                  </a:moveTo>
                  <a:cubicBezTo>
                    <a:pt x="165" y="1"/>
                    <a:pt x="101" y="34"/>
                    <a:pt x="62" y="93"/>
                  </a:cubicBezTo>
                  <a:cubicBezTo>
                    <a:pt x="1" y="184"/>
                    <a:pt x="31" y="306"/>
                    <a:pt x="122" y="367"/>
                  </a:cubicBezTo>
                  <a:lnTo>
                    <a:pt x="14196" y="8361"/>
                  </a:lnTo>
                  <a:lnTo>
                    <a:pt x="14287" y="8391"/>
                  </a:lnTo>
                  <a:cubicBezTo>
                    <a:pt x="14347" y="8391"/>
                    <a:pt x="14408" y="8361"/>
                    <a:pt x="14439" y="8300"/>
                  </a:cubicBezTo>
                  <a:cubicBezTo>
                    <a:pt x="14499" y="8209"/>
                    <a:pt x="14469" y="8087"/>
                    <a:pt x="14378" y="8026"/>
                  </a:cubicBezTo>
                  <a:lnTo>
                    <a:pt x="335" y="32"/>
                  </a:lnTo>
                  <a:cubicBezTo>
                    <a:pt x="303" y="11"/>
                    <a:pt x="267" y="1"/>
                    <a:pt x="231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5564647" y="1520347"/>
              <a:ext cx="438444" cy="253693"/>
            </a:xfrm>
            <a:custGeom>
              <a:avLst/>
              <a:gdLst/>
              <a:ahLst/>
              <a:cxnLst/>
              <a:rect l="l" t="t" r="r" b="b"/>
              <a:pathLst>
                <a:path w="14500" h="8390" extrusionOk="0">
                  <a:moveTo>
                    <a:pt x="206" y="0"/>
                  </a:moveTo>
                  <a:cubicBezTo>
                    <a:pt x="139" y="0"/>
                    <a:pt x="71" y="41"/>
                    <a:pt x="31" y="122"/>
                  </a:cubicBezTo>
                  <a:cubicBezTo>
                    <a:pt x="0" y="213"/>
                    <a:pt x="31" y="304"/>
                    <a:pt x="122" y="365"/>
                  </a:cubicBezTo>
                  <a:lnTo>
                    <a:pt x="14165" y="8359"/>
                  </a:lnTo>
                  <a:lnTo>
                    <a:pt x="14256" y="8390"/>
                  </a:lnTo>
                  <a:cubicBezTo>
                    <a:pt x="14347" y="8390"/>
                    <a:pt x="14408" y="8359"/>
                    <a:pt x="14438" y="8298"/>
                  </a:cubicBezTo>
                  <a:cubicBezTo>
                    <a:pt x="14499" y="8207"/>
                    <a:pt x="14438" y="8086"/>
                    <a:pt x="14347" y="8025"/>
                  </a:cubicBezTo>
                  <a:lnTo>
                    <a:pt x="304" y="31"/>
                  </a:lnTo>
                  <a:cubicBezTo>
                    <a:pt x="274" y="11"/>
                    <a:pt x="240" y="0"/>
                    <a:pt x="20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58207" y="1587416"/>
              <a:ext cx="318945" cy="184781"/>
            </a:xfrm>
            <a:custGeom>
              <a:avLst/>
              <a:gdLst/>
              <a:ahLst/>
              <a:cxnLst/>
              <a:rect l="l" t="t" r="r" b="b"/>
              <a:pathLst>
                <a:path w="10548" h="6111" extrusionOk="0">
                  <a:moveTo>
                    <a:pt x="209" y="0"/>
                  </a:moveTo>
                  <a:cubicBezTo>
                    <a:pt x="153" y="0"/>
                    <a:pt x="101" y="34"/>
                    <a:pt x="61" y="92"/>
                  </a:cubicBezTo>
                  <a:cubicBezTo>
                    <a:pt x="1" y="184"/>
                    <a:pt x="31" y="305"/>
                    <a:pt x="122" y="366"/>
                  </a:cubicBezTo>
                  <a:lnTo>
                    <a:pt x="10244" y="6080"/>
                  </a:lnTo>
                  <a:lnTo>
                    <a:pt x="10335" y="6111"/>
                  </a:lnTo>
                  <a:cubicBezTo>
                    <a:pt x="10396" y="6111"/>
                    <a:pt x="10457" y="6080"/>
                    <a:pt x="10487" y="6020"/>
                  </a:cubicBezTo>
                  <a:cubicBezTo>
                    <a:pt x="10548" y="5928"/>
                    <a:pt x="10517" y="5807"/>
                    <a:pt x="10426" y="5746"/>
                  </a:cubicBezTo>
                  <a:lnTo>
                    <a:pt x="304" y="32"/>
                  </a:lnTo>
                  <a:cubicBezTo>
                    <a:pt x="272" y="10"/>
                    <a:pt x="240" y="0"/>
                    <a:pt x="20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5117936" y="2332037"/>
              <a:ext cx="607562" cy="688296"/>
            </a:xfrm>
            <a:custGeom>
              <a:avLst/>
              <a:gdLst/>
              <a:ahLst/>
              <a:cxnLst/>
              <a:rect l="l" t="t" r="r" b="b"/>
              <a:pathLst>
                <a:path w="20093" h="22763" extrusionOk="0">
                  <a:moveTo>
                    <a:pt x="18786" y="392"/>
                  </a:moveTo>
                  <a:cubicBezTo>
                    <a:pt x="18938" y="392"/>
                    <a:pt x="19089" y="422"/>
                    <a:pt x="19211" y="483"/>
                  </a:cubicBezTo>
                  <a:cubicBezTo>
                    <a:pt x="19515" y="665"/>
                    <a:pt x="19697" y="1091"/>
                    <a:pt x="19697" y="1608"/>
                  </a:cubicBezTo>
                  <a:lnTo>
                    <a:pt x="19728" y="9906"/>
                  </a:lnTo>
                  <a:cubicBezTo>
                    <a:pt x="19728" y="11122"/>
                    <a:pt x="18877" y="12611"/>
                    <a:pt x="17813" y="13219"/>
                  </a:cubicBezTo>
                  <a:lnTo>
                    <a:pt x="15047" y="14799"/>
                  </a:lnTo>
                  <a:cubicBezTo>
                    <a:pt x="14986" y="14830"/>
                    <a:pt x="14956" y="14891"/>
                    <a:pt x="14956" y="14951"/>
                  </a:cubicBezTo>
                  <a:cubicBezTo>
                    <a:pt x="14956" y="15043"/>
                    <a:pt x="14986" y="15103"/>
                    <a:pt x="15047" y="15134"/>
                  </a:cubicBezTo>
                  <a:lnTo>
                    <a:pt x="18451" y="17413"/>
                  </a:lnTo>
                  <a:lnTo>
                    <a:pt x="11369" y="17140"/>
                  </a:lnTo>
                  <a:lnTo>
                    <a:pt x="11278" y="17170"/>
                  </a:lnTo>
                  <a:lnTo>
                    <a:pt x="2129" y="22155"/>
                  </a:lnTo>
                  <a:cubicBezTo>
                    <a:pt x="1858" y="22317"/>
                    <a:pt x="1588" y="22405"/>
                    <a:pt x="1350" y="22405"/>
                  </a:cubicBezTo>
                  <a:cubicBezTo>
                    <a:pt x="1186" y="22405"/>
                    <a:pt x="1037" y="22363"/>
                    <a:pt x="913" y="22277"/>
                  </a:cubicBezTo>
                  <a:cubicBezTo>
                    <a:pt x="579" y="22094"/>
                    <a:pt x="396" y="21699"/>
                    <a:pt x="396" y="21182"/>
                  </a:cubicBezTo>
                  <a:lnTo>
                    <a:pt x="396" y="12884"/>
                  </a:lnTo>
                  <a:cubicBezTo>
                    <a:pt x="396" y="11669"/>
                    <a:pt x="1247" y="10179"/>
                    <a:pt x="2281" y="9571"/>
                  </a:cubicBezTo>
                  <a:lnTo>
                    <a:pt x="17965" y="635"/>
                  </a:lnTo>
                  <a:cubicBezTo>
                    <a:pt x="18238" y="483"/>
                    <a:pt x="18542" y="392"/>
                    <a:pt x="18786" y="392"/>
                  </a:cubicBezTo>
                  <a:close/>
                  <a:moveTo>
                    <a:pt x="18782" y="1"/>
                  </a:moveTo>
                  <a:cubicBezTo>
                    <a:pt x="18466" y="1"/>
                    <a:pt x="18124" y="103"/>
                    <a:pt x="17782" y="301"/>
                  </a:cubicBezTo>
                  <a:lnTo>
                    <a:pt x="2098" y="9237"/>
                  </a:lnTo>
                  <a:cubicBezTo>
                    <a:pt x="943" y="9906"/>
                    <a:pt x="1" y="11547"/>
                    <a:pt x="1" y="12854"/>
                  </a:cubicBezTo>
                  <a:lnTo>
                    <a:pt x="31" y="21152"/>
                  </a:lnTo>
                  <a:cubicBezTo>
                    <a:pt x="31" y="21851"/>
                    <a:pt x="275" y="22368"/>
                    <a:pt x="730" y="22611"/>
                  </a:cubicBezTo>
                  <a:cubicBezTo>
                    <a:pt x="913" y="22733"/>
                    <a:pt x="1126" y="22763"/>
                    <a:pt x="1338" y="22763"/>
                  </a:cubicBezTo>
                  <a:cubicBezTo>
                    <a:pt x="1642" y="22763"/>
                    <a:pt x="1977" y="22672"/>
                    <a:pt x="2311" y="22489"/>
                  </a:cubicBezTo>
                  <a:lnTo>
                    <a:pt x="11430" y="17505"/>
                  </a:lnTo>
                  <a:lnTo>
                    <a:pt x="19089" y="17809"/>
                  </a:lnTo>
                  <a:cubicBezTo>
                    <a:pt x="19181" y="17809"/>
                    <a:pt x="19272" y="17778"/>
                    <a:pt x="19272" y="17687"/>
                  </a:cubicBezTo>
                  <a:cubicBezTo>
                    <a:pt x="19302" y="17596"/>
                    <a:pt x="19272" y="17505"/>
                    <a:pt x="19211" y="17474"/>
                  </a:cubicBezTo>
                  <a:lnTo>
                    <a:pt x="15503" y="14982"/>
                  </a:lnTo>
                  <a:lnTo>
                    <a:pt x="17995" y="13523"/>
                  </a:lnTo>
                  <a:cubicBezTo>
                    <a:pt x="19150" y="12854"/>
                    <a:pt x="20093" y="11243"/>
                    <a:pt x="20093" y="9906"/>
                  </a:cubicBezTo>
                  <a:lnTo>
                    <a:pt x="20062" y="1608"/>
                  </a:lnTo>
                  <a:cubicBezTo>
                    <a:pt x="20062" y="939"/>
                    <a:pt x="19819" y="422"/>
                    <a:pt x="19393" y="149"/>
                  </a:cubicBezTo>
                  <a:cubicBezTo>
                    <a:pt x="19207" y="49"/>
                    <a:pt x="19001" y="1"/>
                    <a:pt x="1878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5218146" y="2425625"/>
              <a:ext cx="437506" cy="253753"/>
            </a:xfrm>
            <a:custGeom>
              <a:avLst/>
              <a:gdLst/>
              <a:ahLst/>
              <a:cxnLst/>
              <a:rect l="l" t="t" r="r" b="b"/>
              <a:pathLst>
                <a:path w="14469" h="8392" extrusionOk="0">
                  <a:moveTo>
                    <a:pt x="14269" y="1"/>
                  </a:moveTo>
                  <a:cubicBezTo>
                    <a:pt x="14233" y="1"/>
                    <a:pt x="14197" y="11"/>
                    <a:pt x="14165" y="32"/>
                  </a:cubicBezTo>
                  <a:lnTo>
                    <a:pt x="122" y="8027"/>
                  </a:lnTo>
                  <a:cubicBezTo>
                    <a:pt x="31" y="8087"/>
                    <a:pt x="0" y="8209"/>
                    <a:pt x="31" y="8300"/>
                  </a:cubicBezTo>
                  <a:cubicBezTo>
                    <a:pt x="61" y="8361"/>
                    <a:pt x="152" y="8391"/>
                    <a:pt x="213" y="8391"/>
                  </a:cubicBezTo>
                  <a:lnTo>
                    <a:pt x="304" y="8361"/>
                  </a:lnTo>
                  <a:lnTo>
                    <a:pt x="14347" y="367"/>
                  </a:lnTo>
                  <a:cubicBezTo>
                    <a:pt x="14438" y="306"/>
                    <a:pt x="14468" y="184"/>
                    <a:pt x="14438" y="93"/>
                  </a:cubicBezTo>
                  <a:cubicBezTo>
                    <a:pt x="14399" y="34"/>
                    <a:pt x="14334" y="1"/>
                    <a:pt x="142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223649" y="2492724"/>
              <a:ext cx="438444" cy="253753"/>
            </a:xfrm>
            <a:custGeom>
              <a:avLst/>
              <a:gdLst/>
              <a:ahLst/>
              <a:cxnLst/>
              <a:rect l="l" t="t" r="r" b="b"/>
              <a:pathLst>
                <a:path w="14500" h="8392" extrusionOk="0">
                  <a:moveTo>
                    <a:pt x="14300" y="1"/>
                  </a:moveTo>
                  <a:cubicBezTo>
                    <a:pt x="14264" y="1"/>
                    <a:pt x="14228" y="11"/>
                    <a:pt x="14195" y="32"/>
                  </a:cubicBezTo>
                  <a:lnTo>
                    <a:pt x="122" y="8026"/>
                  </a:lnTo>
                  <a:cubicBezTo>
                    <a:pt x="31" y="8087"/>
                    <a:pt x="0" y="8178"/>
                    <a:pt x="61" y="8300"/>
                  </a:cubicBezTo>
                  <a:cubicBezTo>
                    <a:pt x="92" y="8361"/>
                    <a:pt x="152" y="8391"/>
                    <a:pt x="244" y="8391"/>
                  </a:cubicBezTo>
                  <a:lnTo>
                    <a:pt x="335" y="8361"/>
                  </a:lnTo>
                  <a:lnTo>
                    <a:pt x="14378" y="367"/>
                  </a:lnTo>
                  <a:cubicBezTo>
                    <a:pt x="14469" y="306"/>
                    <a:pt x="14499" y="184"/>
                    <a:pt x="14469" y="93"/>
                  </a:cubicBezTo>
                  <a:cubicBezTo>
                    <a:pt x="14430" y="34"/>
                    <a:pt x="14365" y="1"/>
                    <a:pt x="1430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220897" y="2570860"/>
              <a:ext cx="438444" cy="253723"/>
            </a:xfrm>
            <a:custGeom>
              <a:avLst/>
              <a:gdLst/>
              <a:ahLst/>
              <a:cxnLst/>
              <a:rect l="l" t="t" r="r" b="b"/>
              <a:pathLst>
                <a:path w="14500" h="8391" extrusionOk="0">
                  <a:moveTo>
                    <a:pt x="14269" y="0"/>
                  </a:moveTo>
                  <a:cubicBezTo>
                    <a:pt x="14233" y="0"/>
                    <a:pt x="14197" y="10"/>
                    <a:pt x="14165" y="32"/>
                  </a:cubicBezTo>
                  <a:lnTo>
                    <a:pt x="122" y="8026"/>
                  </a:lnTo>
                  <a:cubicBezTo>
                    <a:pt x="31" y="8087"/>
                    <a:pt x="0" y="8208"/>
                    <a:pt x="61" y="8300"/>
                  </a:cubicBezTo>
                  <a:cubicBezTo>
                    <a:pt x="91" y="8360"/>
                    <a:pt x="152" y="8391"/>
                    <a:pt x="213" y="8391"/>
                  </a:cubicBezTo>
                  <a:lnTo>
                    <a:pt x="304" y="8360"/>
                  </a:lnTo>
                  <a:lnTo>
                    <a:pt x="14377" y="366"/>
                  </a:lnTo>
                  <a:cubicBezTo>
                    <a:pt x="14469" y="306"/>
                    <a:pt x="14499" y="184"/>
                    <a:pt x="14438" y="93"/>
                  </a:cubicBezTo>
                  <a:cubicBezTo>
                    <a:pt x="14399" y="34"/>
                    <a:pt x="14334" y="0"/>
                    <a:pt x="142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345903" y="2637656"/>
              <a:ext cx="319852" cy="184177"/>
            </a:xfrm>
            <a:custGeom>
              <a:avLst/>
              <a:gdLst/>
              <a:ahLst/>
              <a:cxnLst/>
              <a:rect l="l" t="t" r="r" b="b"/>
              <a:pathLst>
                <a:path w="10578" h="6091" extrusionOk="0">
                  <a:moveTo>
                    <a:pt x="10316" y="0"/>
                  </a:moveTo>
                  <a:cubicBezTo>
                    <a:pt x="10291" y="0"/>
                    <a:pt x="10266" y="4"/>
                    <a:pt x="10243" y="11"/>
                  </a:cubicBezTo>
                  <a:lnTo>
                    <a:pt x="122" y="5756"/>
                  </a:lnTo>
                  <a:cubicBezTo>
                    <a:pt x="31" y="5787"/>
                    <a:pt x="0" y="5908"/>
                    <a:pt x="61" y="5999"/>
                  </a:cubicBezTo>
                  <a:cubicBezTo>
                    <a:pt x="91" y="6060"/>
                    <a:pt x="152" y="6091"/>
                    <a:pt x="243" y="6091"/>
                  </a:cubicBezTo>
                  <a:lnTo>
                    <a:pt x="334" y="6091"/>
                  </a:lnTo>
                  <a:lnTo>
                    <a:pt x="10426" y="346"/>
                  </a:lnTo>
                  <a:cubicBezTo>
                    <a:pt x="10547" y="315"/>
                    <a:pt x="10578" y="194"/>
                    <a:pt x="10517" y="103"/>
                  </a:cubicBezTo>
                  <a:cubicBezTo>
                    <a:pt x="10471" y="34"/>
                    <a:pt x="10392" y="0"/>
                    <a:pt x="1031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93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Definición del proyecto e hipótesis iniciales</a:t>
            </a:r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252527" y="1262141"/>
            <a:ext cx="4701517" cy="332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Obtención de los datos: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>
                <a:solidFill>
                  <a:schemeClr val="dk1"/>
                </a:solidFill>
              </a:rPr>
              <a:t>Los datos se han obtenido del software de gestión de las propias farmacias (</a:t>
            </a:r>
            <a:r>
              <a:rPr lang="es-ES" dirty="0" err="1">
                <a:solidFill>
                  <a:schemeClr val="dk1"/>
                </a:solidFill>
              </a:rPr>
              <a:t>Farmatic</a:t>
            </a:r>
            <a:r>
              <a:rPr lang="es-ES" dirty="0">
                <a:solidFill>
                  <a:schemeClr val="dk1"/>
                </a:solidFill>
              </a:rPr>
              <a:t>).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>
                <a:solidFill>
                  <a:schemeClr val="dk1"/>
                </a:solidFill>
              </a:rPr>
              <a:t>EXCEL </a:t>
            </a:r>
            <a:r>
              <a:rPr lang="es-ES" dirty="0">
                <a:solidFill>
                  <a:schemeClr val="dk1"/>
                </a:solidFill>
                <a:sym typeface="Wingdings" panose="05000000000000000000" pitchFamily="2" charset="2"/>
              </a:rPr>
              <a:t> CSV  </a:t>
            </a:r>
            <a:r>
              <a:rPr lang="es-ES" dirty="0" err="1">
                <a:solidFill>
                  <a:schemeClr val="dk1"/>
                </a:solidFill>
                <a:sym typeface="Wingdings" panose="05000000000000000000" pitchFamily="2" charset="2"/>
              </a:rPr>
              <a:t>DataFrame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37FC59-9BDE-E5F2-F6B4-0072B413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688" y="1364811"/>
            <a:ext cx="3805785" cy="29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3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 flipH="1">
            <a:off x="7364268" y="2357475"/>
            <a:ext cx="443968" cy="443811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</p:spPr>
        <p:txBody>
          <a:bodyPr spcFirstLastPara="1" wrap="square" lIns="182875" tIns="0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Desarrollo del proyecto</a:t>
            </a:r>
            <a:endParaRPr sz="3200" dirty="0"/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3" name="Google Shape;283;p29"/>
          <p:cNvSpPr/>
          <p:nvPr/>
        </p:nvSpPr>
        <p:spPr>
          <a:xfrm>
            <a:off x="6810740" y="2206700"/>
            <a:ext cx="1246200" cy="115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7197632" y="2509879"/>
            <a:ext cx="472442" cy="548624"/>
            <a:chOff x="1431584" y="1970135"/>
            <a:chExt cx="283052" cy="333733"/>
          </a:xfrm>
        </p:grpSpPr>
        <p:sp>
          <p:nvSpPr>
            <p:cNvPr id="285" name="Google Shape;285;p29"/>
            <p:cNvSpPr/>
            <p:nvPr/>
          </p:nvSpPr>
          <p:spPr>
            <a:xfrm>
              <a:off x="1653521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66" y="1"/>
                  </a:moveTo>
                  <a:cubicBezTo>
                    <a:pt x="126" y="1"/>
                    <a:pt x="87" y="18"/>
                    <a:pt x="48" y="58"/>
                  </a:cubicBezTo>
                  <a:cubicBezTo>
                    <a:pt x="0" y="105"/>
                    <a:pt x="0" y="201"/>
                    <a:pt x="72" y="248"/>
                  </a:cubicBezTo>
                  <a:lnTo>
                    <a:pt x="286" y="439"/>
                  </a:lnTo>
                  <a:cubicBezTo>
                    <a:pt x="310" y="486"/>
                    <a:pt x="357" y="486"/>
                    <a:pt x="381" y="486"/>
                  </a:cubicBezTo>
                  <a:cubicBezTo>
                    <a:pt x="429" y="486"/>
                    <a:pt x="453" y="486"/>
                    <a:pt x="476" y="439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88" y="18"/>
                    <a:pt x="648" y="1"/>
                    <a:pt x="604" y="1"/>
                  </a:cubicBezTo>
                  <a:cubicBezTo>
                    <a:pt x="569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466970" y="2009201"/>
              <a:ext cx="25763" cy="16444"/>
            </a:xfrm>
            <a:custGeom>
              <a:avLst/>
              <a:gdLst/>
              <a:ahLst/>
              <a:cxnLst/>
              <a:rect l="l" t="t" r="r" b="b"/>
              <a:pathLst>
                <a:path w="763" h="487" extrusionOk="0">
                  <a:moveTo>
                    <a:pt x="158" y="1"/>
                  </a:moveTo>
                  <a:cubicBezTo>
                    <a:pt x="115" y="1"/>
                    <a:pt x="74" y="18"/>
                    <a:pt x="48" y="58"/>
                  </a:cubicBezTo>
                  <a:cubicBezTo>
                    <a:pt x="0" y="105"/>
                    <a:pt x="0" y="201"/>
                    <a:pt x="48" y="248"/>
                  </a:cubicBezTo>
                  <a:lnTo>
                    <a:pt x="286" y="463"/>
                  </a:lnTo>
                  <a:cubicBezTo>
                    <a:pt x="310" y="486"/>
                    <a:pt x="334" y="486"/>
                    <a:pt x="381" y="486"/>
                  </a:cubicBezTo>
                  <a:cubicBezTo>
                    <a:pt x="405" y="486"/>
                    <a:pt x="453" y="486"/>
                    <a:pt x="476" y="463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75" y="18"/>
                    <a:pt x="636" y="1"/>
                    <a:pt x="597" y="1"/>
                  </a:cubicBezTo>
                  <a:cubicBezTo>
                    <a:pt x="564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517617" y="1986208"/>
              <a:ext cx="110986" cy="41024"/>
            </a:xfrm>
            <a:custGeom>
              <a:avLst/>
              <a:gdLst/>
              <a:ahLst/>
              <a:cxnLst/>
              <a:rect l="l" t="t" r="r" b="b"/>
              <a:pathLst>
                <a:path w="3287" h="1215" extrusionOk="0">
                  <a:moveTo>
                    <a:pt x="1667" y="286"/>
                  </a:moveTo>
                  <a:cubicBezTo>
                    <a:pt x="1763" y="286"/>
                    <a:pt x="1834" y="334"/>
                    <a:pt x="1858" y="429"/>
                  </a:cubicBezTo>
                  <a:cubicBezTo>
                    <a:pt x="1906" y="572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2" y="572"/>
                    <a:pt x="1429" y="429"/>
                  </a:cubicBezTo>
                  <a:cubicBezTo>
                    <a:pt x="1453" y="358"/>
                    <a:pt x="1525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15" y="143"/>
                    <a:pt x="1167" y="334"/>
                  </a:cubicBezTo>
                  <a:cubicBezTo>
                    <a:pt x="1144" y="358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67" y="405"/>
                    <a:pt x="0" y="572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096" y="1215"/>
                    <a:pt x="3287" y="1024"/>
                    <a:pt x="3287" y="810"/>
                  </a:cubicBezTo>
                  <a:cubicBezTo>
                    <a:pt x="3287" y="572"/>
                    <a:pt x="3096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4" y="381"/>
                    <a:pt x="2120" y="334"/>
                  </a:cubicBezTo>
                  <a:cubicBezTo>
                    <a:pt x="2048" y="143"/>
                    <a:pt x="1858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431584" y="1970135"/>
              <a:ext cx="283052" cy="333733"/>
            </a:xfrm>
            <a:custGeom>
              <a:avLst/>
              <a:gdLst/>
              <a:ahLst/>
              <a:cxnLst/>
              <a:rect l="l" t="t" r="r" b="b"/>
              <a:pathLst>
                <a:path w="8383" h="9884" extrusionOk="0">
                  <a:moveTo>
                    <a:pt x="2001" y="9073"/>
                  </a:moveTo>
                  <a:cubicBezTo>
                    <a:pt x="2144" y="9073"/>
                    <a:pt x="2263" y="9169"/>
                    <a:pt x="2334" y="9288"/>
                  </a:cubicBezTo>
                  <a:lnTo>
                    <a:pt x="2453" y="9574"/>
                  </a:lnTo>
                  <a:lnTo>
                    <a:pt x="572" y="9574"/>
                  </a:lnTo>
                  <a:cubicBezTo>
                    <a:pt x="405" y="9574"/>
                    <a:pt x="286" y="9454"/>
                    <a:pt x="286" y="9312"/>
                  </a:cubicBezTo>
                  <a:lnTo>
                    <a:pt x="286" y="9073"/>
                  </a:lnTo>
                  <a:close/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lnTo>
                    <a:pt x="0" y="9312"/>
                  </a:lnTo>
                  <a:cubicBezTo>
                    <a:pt x="0" y="9621"/>
                    <a:pt x="262" y="9883"/>
                    <a:pt x="572" y="9883"/>
                  </a:cubicBezTo>
                  <a:lnTo>
                    <a:pt x="7811" y="9883"/>
                  </a:lnTo>
                  <a:cubicBezTo>
                    <a:pt x="8121" y="9883"/>
                    <a:pt x="8383" y="9621"/>
                    <a:pt x="8383" y="9312"/>
                  </a:cubicBezTo>
                  <a:lnTo>
                    <a:pt x="8383" y="572"/>
                  </a:lnTo>
                  <a:cubicBezTo>
                    <a:pt x="8383" y="262"/>
                    <a:pt x="8121" y="0"/>
                    <a:pt x="7811" y="0"/>
                  </a:cubicBezTo>
                  <a:lnTo>
                    <a:pt x="7383" y="0"/>
                  </a:lnTo>
                  <a:cubicBezTo>
                    <a:pt x="7311" y="0"/>
                    <a:pt x="7240" y="72"/>
                    <a:pt x="7240" y="167"/>
                  </a:cubicBezTo>
                  <a:cubicBezTo>
                    <a:pt x="7240" y="238"/>
                    <a:pt x="7311" y="310"/>
                    <a:pt x="7383" y="310"/>
                  </a:cubicBezTo>
                  <a:lnTo>
                    <a:pt x="7811" y="310"/>
                  </a:lnTo>
                  <a:cubicBezTo>
                    <a:pt x="7954" y="310"/>
                    <a:pt x="8097" y="429"/>
                    <a:pt x="8097" y="596"/>
                  </a:cubicBezTo>
                  <a:lnTo>
                    <a:pt x="8097" y="9312"/>
                  </a:lnTo>
                  <a:cubicBezTo>
                    <a:pt x="8097" y="9454"/>
                    <a:pt x="7954" y="9597"/>
                    <a:pt x="7811" y="9597"/>
                  </a:cubicBezTo>
                  <a:lnTo>
                    <a:pt x="2787" y="9597"/>
                  </a:lnTo>
                  <a:lnTo>
                    <a:pt x="2596" y="9169"/>
                  </a:lnTo>
                  <a:cubicBezTo>
                    <a:pt x="2477" y="8954"/>
                    <a:pt x="2239" y="8788"/>
                    <a:pt x="2001" y="8788"/>
                  </a:cubicBezTo>
                  <a:lnTo>
                    <a:pt x="286" y="8788"/>
                  </a:lnTo>
                  <a:lnTo>
                    <a:pt x="286" y="596"/>
                  </a:lnTo>
                  <a:cubicBezTo>
                    <a:pt x="286" y="429"/>
                    <a:pt x="405" y="310"/>
                    <a:pt x="572" y="310"/>
                  </a:cubicBezTo>
                  <a:lnTo>
                    <a:pt x="6811" y="310"/>
                  </a:lnTo>
                  <a:cubicBezTo>
                    <a:pt x="6906" y="310"/>
                    <a:pt x="6978" y="238"/>
                    <a:pt x="6978" y="167"/>
                  </a:cubicBezTo>
                  <a:cubicBezTo>
                    <a:pt x="6978" y="72"/>
                    <a:pt x="6906" y="0"/>
                    <a:pt x="6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536897" y="2103608"/>
              <a:ext cx="72426" cy="73203"/>
            </a:xfrm>
            <a:custGeom>
              <a:avLst/>
              <a:gdLst/>
              <a:ahLst/>
              <a:cxnLst/>
              <a:rect l="l" t="t" r="r" b="b"/>
              <a:pathLst>
                <a:path w="2145" h="2168" extrusionOk="0">
                  <a:moveTo>
                    <a:pt x="1859" y="286"/>
                  </a:moveTo>
                  <a:lnTo>
                    <a:pt x="1859" y="1882"/>
                  </a:lnTo>
                  <a:lnTo>
                    <a:pt x="287" y="1882"/>
                  </a:lnTo>
                  <a:lnTo>
                    <a:pt x="287" y="286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215"/>
                  </a:cubicBezTo>
                  <a:lnTo>
                    <a:pt x="1" y="1953"/>
                  </a:lnTo>
                  <a:cubicBezTo>
                    <a:pt x="1" y="2072"/>
                    <a:pt x="72" y="2167"/>
                    <a:pt x="191" y="2167"/>
                  </a:cubicBezTo>
                  <a:lnTo>
                    <a:pt x="1954" y="2167"/>
                  </a:lnTo>
                  <a:cubicBezTo>
                    <a:pt x="2049" y="2167"/>
                    <a:pt x="2144" y="2072"/>
                    <a:pt x="2144" y="1953"/>
                  </a:cubicBezTo>
                  <a:lnTo>
                    <a:pt x="2144" y="215"/>
                  </a:lnTo>
                  <a:cubicBezTo>
                    <a:pt x="2144" y="96"/>
                    <a:pt x="2049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555400" y="2119681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25" y="215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4"/>
                  </a:cubicBezTo>
                  <a:cubicBezTo>
                    <a:pt x="429" y="72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576301" y="2119681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4"/>
                  </a:cubicBezTo>
                  <a:cubicBezTo>
                    <a:pt x="406" y="72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555400" y="2134976"/>
              <a:ext cx="14519" cy="10467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25" y="238"/>
                    <a:pt x="72" y="310"/>
                    <a:pt x="167" y="310"/>
                  </a:cubicBezTo>
                  <a:lnTo>
                    <a:pt x="286" y="310"/>
                  </a:lnTo>
                  <a:cubicBezTo>
                    <a:pt x="358" y="310"/>
                    <a:pt x="429" y="238"/>
                    <a:pt x="429" y="167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576301" y="2134976"/>
              <a:ext cx="13709" cy="10467"/>
            </a:xfrm>
            <a:custGeom>
              <a:avLst/>
              <a:gdLst/>
              <a:ahLst/>
              <a:cxnLst/>
              <a:rect l="l" t="t" r="r" b="b"/>
              <a:pathLst>
                <a:path w="406" h="310" extrusionOk="0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38"/>
                    <a:pt x="72" y="310"/>
                    <a:pt x="144" y="310"/>
                  </a:cubicBezTo>
                  <a:lnTo>
                    <a:pt x="263" y="310"/>
                  </a:lnTo>
                  <a:cubicBezTo>
                    <a:pt x="358" y="310"/>
                    <a:pt x="406" y="238"/>
                    <a:pt x="406" y="167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1555400" y="2151048"/>
              <a:ext cx="14519" cy="9691"/>
            </a:xfrm>
            <a:custGeom>
              <a:avLst/>
              <a:gdLst/>
              <a:ahLst/>
              <a:cxnLst/>
              <a:rect l="l" t="t" r="r" b="b"/>
              <a:pathLst>
                <a:path w="430" h="287" extrusionOk="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5" y="239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3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1576301" y="2151048"/>
              <a:ext cx="13709" cy="9691"/>
            </a:xfrm>
            <a:custGeom>
              <a:avLst/>
              <a:gdLst/>
              <a:ahLst/>
              <a:cxnLst/>
              <a:rect l="l" t="t" r="r" b="b"/>
              <a:pathLst>
                <a:path w="406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3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503942" y="2071430"/>
              <a:ext cx="138335" cy="137559"/>
            </a:xfrm>
            <a:custGeom>
              <a:avLst/>
              <a:gdLst/>
              <a:ahLst/>
              <a:cxnLst/>
              <a:rect l="l" t="t" r="r" b="b"/>
              <a:pathLst>
                <a:path w="4097" h="4074" extrusionOk="0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lnTo>
                    <a:pt x="1" y="3597"/>
                  </a:lnTo>
                  <a:cubicBezTo>
                    <a:pt x="1" y="3859"/>
                    <a:pt x="215" y="4073"/>
                    <a:pt x="477" y="4073"/>
                  </a:cubicBezTo>
                  <a:lnTo>
                    <a:pt x="3620" y="4073"/>
                  </a:lnTo>
                  <a:cubicBezTo>
                    <a:pt x="3882" y="4073"/>
                    <a:pt x="4097" y="3883"/>
                    <a:pt x="4097" y="3621"/>
                  </a:cubicBezTo>
                  <a:lnTo>
                    <a:pt x="4097" y="2311"/>
                  </a:lnTo>
                  <a:cubicBezTo>
                    <a:pt x="4097" y="2239"/>
                    <a:pt x="4025" y="2168"/>
                    <a:pt x="3954" y="2168"/>
                  </a:cubicBezTo>
                  <a:cubicBezTo>
                    <a:pt x="3859" y="2168"/>
                    <a:pt x="3787" y="2239"/>
                    <a:pt x="3787" y="2311"/>
                  </a:cubicBezTo>
                  <a:lnTo>
                    <a:pt x="3787" y="3621"/>
                  </a:lnTo>
                  <a:cubicBezTo>
                    <a:pt x="3787" y="3716"/>
                    <a:pt x="3716" y="3787"/>
                    <a:pt x="3620" y="3787"/>
                  </a:cubicBezTo>
                  <a:lnTo>
                    <a:pt x="477" y="3787"/>
                  </a:lnTo>
                  <a:cubicBezTo>
                    <a:pt x="382" y="3787"/>
                    <a:pt x="286" y="3716"/>
                    <a:pt x="286" y="3621"/>
                  </a:cubicBezTo>
                  <a:lnTo>
                    <a:pt x="286" y="477"/>
                  </a:lnTo>
                  <a:cubicBezTo>
                    <a:pt x="286" y="358"/>
                    <a:pt x="382" y="287"/>
                    <a:pt x="477" y="287"/>
                  </a:cubicBezTo>
                  <a:lnTo>
                    <a:pt x="3620" y="287"/>
                  </a:lnTo>
                  <a:cubicBezTo>
                    <a:pt x="3716" y="287"/>
                    <a:pt x="3787" y="358"/>
                    <a:pt x="3787" y="477"/>
                  </a:cubicBezTo>
                  <a:lnTo>
                    <a:pt x="3787" y="1763"/>
                  </a:lnTo>
                  <a:cubicBezTo>
                    <a:pt x="3787" y="1834"/>
                    <a:pt x="3859" y="1906"/>
                    <a:pt x="3954" y="1906"/>
                  </a:cubicBezTo>
                  <a:cubicBezTo>
                    <a:pt x="4025" y="1906"/>
                    <a:pt x="4097" y="1834"/>
                    <a:pt x="4097" y="1763"/>
                  </a:cubicBezTo>
                  <a:lnTo>
                    <a:pt x="4097" y="477"/>
                  </a:lnTo>
                  <a:cubicBezTo>
                    <a:pt x="4097" y="215"/>
                    <a:pt x="3882" y="1"/>
                    <a:pt x="3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459710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48" y="1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2477" y="286"/>
                  </a:lnTo>
                  <a:cubicBezTo>
                    <a:pt x="2549" y="286"/>
                    <a:pt x="2620" y="215"/>
                    <a:pt x="2620" y="143"/>
                  </a:cubicBezTo>
                  <a:cubicBezTo>
                    <a:pt x="2620" y="48"/>
                    <a:pt x="254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459710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598012" y="2224217"/>
              <a:ext cx="88498" cy="9691"/>
            </a:xfrm>
            <a:custGeom>
              <a:avLst/>
              <a:gdLst/>
              <a:ahLst/>
              <a:cxnLst/>
              <a:rect l="l" t="t" r="r" b="b"/>
              <a:pathLst>
                <a:path w="2621" h="287" extrusionOk="0">
                  <a:moveTo>
                    <a:pt x="144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478" y="286"/>
                  </a:lnTo>
                  <a:cubicBezTo>
                    <a:pt x="2573" y="286"/>
                    <a:pt x="2620" y="215"/>
                    <a:pt x="2620" y="143"/>
                  </a:cubicBezTo>
                  <a:cubicBezTo>
                    <a:pt x="2620" y="48"/>
                    <a:pt x="2573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1637415" y="224272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48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459710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637415" y="2051340"/>
              <a:ext cx="49094" cy="9691"/>
            </a:xfrm>
            <a:custGeom>
              <a:avLst/>
              <a:gdLst/>
              <a:ahLst/>
              <a:cxnLst/>
              <a:rect l="l" t="t" r="r" b="b"/>
              <a:pathLst>
                <a:path w="1454" h="287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72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558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Análisis de los hábitos de compra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F1CAB5-842F-CA4F-8612-C14738A0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21" y="1101241"/>
            <a:ext cx="8189958" cy="29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95312"/>
      </p:ext>
    </p:extLst>
  </p:cSld>
  <p:clrMapOvr>
    <a:masterClrMapping/>
  </p:clrMapOvr>
</p:sld>
</file>

<file path=ppt/theme/theme1.xml><?xml version="1.0" encoding="utf-8"?>
<a:theme xmlns:a="http://schemas.openxmlformats.org/drawingml/2006/main" name=" Pharmacy Minitheme by Slidesgo">
  <a:themeElements>
    <a:clrScheme name="Simple Light">
      <a:dk1>
        <a:srgbClr val="143051"/>
      </a:dk1>
      <a:lt1>
        <a:srgbClr val="60C1ED"/>
      </a:lt1>
      <a:dk2>
        <a:srgbClr val="C0EA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30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438</Words>
  <Application>Microsoft Office PowerPoint</Application>
  <PresentationFormat>Presentación en pantalla (16:9)</PresentationFormat>
  <Paragraphs>83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Roboto</vt:lpstr>
      <vt:lpstr>Roboto Mono</vt:lpstr>
      <vt:lpstr>Anaheim</vt:lpstr>
      <vt:lpstr>Arial</vt:lpstr>
      <vt:lpstr>Consolas</vt:lpstr>
      <vt:lpstr>Bebas Neue</vt:lpstr>
      <vt:lpstr>Open Sans</vt:lpstr>
      <vt:lpstr> Pharmacy Minitheme by Slidesgo</vt:lpstr>
      <vt:lpstr>Análisis comparativo de los hábitos de compra en dos farmacias de la provincia de Barcelona</vt:lpstr>
      <vt:lpstr>02</vt:lpstr>
      <vt:lpstr>Definición del proyecto</vt:lpstr>
      <vt:lpstr>Definición del proyecto e hipótesis iniciales</vt:lpstr>
      <vt:lpstr>Definición del proyecto e hipótesis iniciales</vt:lpstr>
      <vt:lpstr>Definición del proyecto e hipótesis iniciales</vt:lpstr>
      <vt:lpstr>Definición del proyecto e hipótesis iniciales</vt:lpstr>
      <vt:lpstr>Desarrollo del proyecto</vt:lpstr>
      <vt:lpstr>Análisis de los hábitos de compra</vt:lpstr>
      <vt:lpstr>Análisis de los hábitos de compra</vt:lpstr>
      <vt:lpstr>Análisis de los hábitos de compra</vt:lpstr>
      <vt:lpstr>Análisis de los hábitos de compra</vt:lpstr>
      <vt:lpstr>Análisis de los hábitos de compra</vt:lpstr>
      <vt:lpstr>Análisis de los hábitos de compra</vt:lpstr>
      <vt:lpstr>Análisis del negocio</vt:lpstr>
      <vt:lpstr>Análisis del negocio</vt:lpstr>
      <vt:lpstr>Análisis del negocio</vt:lpstr>
      <vt:lpstr>Análisis del negocio</vt:lpstr>
      <vt:lpstr>Análisis del negocio</vt:lpstr>
      <vt:lpstr>Análisis del negocio</vt:lpstr>
      <vt:lpstr>Análisis del negocio</vt:lpstr>
      <vt:lpstr>Análisis del negocio</vt:lpstr>
      <vt:lpstr>800</vt:lpstr>
      <vt:lpstr>Análisis del negocio</vt:lpstr>
      <vt:lpstr>Análisis del negocio</vt:lpstr>
      <vt:lpstr>Conclusiones</vt:lpstr>
      <vt:lpstr>Conclusiones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comparativo de los hábitos de compra en dos farmacias de la provincia de Barcelona</dc:title>
  <dc:creator>Luis Torró</dc:creator>
  <cp:lastModifiedBy>Luis Torró</cp:lastModifiedBy>
  <cp:revision>10</cp:revision>
  <dcterms:modified xsi:type="dcterms:W3CDTF">2023-02-08T10:46:52Z</dcterms:modified>
</cp:coreProperties>
</file>