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8" r:id="rId4"/>
    <p:sldId id="269" r:id="rId5"/>
    <p:sldId id="265" r:id="rId6"/>
    <p:sldId id="262" r:id="rId7"/>
    <p:sldId id="267" r:id="rId8"/>
    <p:sldId id="264" r:id="rId9"/>
    <p:sldId id="259" r:id="rId10"/>
    <p:sldId id="260" r:id="rId11"/>
    <p:sldId id="266" r:id="rId12"/>
    <p:sldId id="270" r:id="rId13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43EDE-0939-D78A-0882-94A5E1C109F1}" v="144" dt="2023-03-28T13:37:22.518"/>
    <p1510:client id="{EAFC4009-1210-27E0-E347-1D6F60DEE07E}" v="218" dt="2023-03-28T12:59:53.273"/>
    <p1510:client id="{ED0272FB-78E9-4DA7-B906-BC068D391C4E}" v="1027" dt="2023-03-28T13:41:3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5F9F0-7E81-426A-B8B2-A38D85145D1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1AD23-80B6-47E7-8BA3-49E934F7C99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Website</a:t>
          </a:r>
          <a:endParaRPr lang="en-US"/>
        </a:p>
      </dgm:t>
    </dgm:pt>
    <dgm:pt modelId="{6E00709A-3294-4DFB-B090-2E32779DBE9B}" type="parTrans" cxnId="{329EF6A1-904C-4B88-B0D6-B8A2EEC908A3}">
      <dgm:prSet/>
      <dgm:spPr/>
      <dgm:t>
        <a:bodyPr/>
        <a:lstStyle/>
        <a:p>
          <a:endParaRPr lang="en-US"/>
        </a:p>
      </dgm:t>
    </dgm:pt>
    <dgm:pt modelId="{D883D89A-7706-456E-A2BB-FBE7BF6C6C5C}" type="sibTrans" cxnId="{329EF6A1-904C-4B88-B0D6-B8A2EEC908A3}">
      <dgm:prSet/>
      <dgm:spPr/>
      <dgm:t>
        <a:bodyPr/>
        <a:lstStyle/>
        <a:p>
          <a:endParaRPr lang="en-US"/>
        </a:p>
      </dgm:t>
    </dgm:pt>
    <dgm:pt modelId="{57D5CB9A-AE9F-4B2C-BE71-E98C0D62D68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Aplicação móvel</a:t>
          </a:r>
          <a:endParaRPr lang="en-US"/>
        </a:p>
      </dgm:t>
    </dgm:pt>
    <dgm:pt modelId="{8205D94C-89C1-447C-A05A-3D8886E6497F}" type="parTrans" cxnId="{DA64CE3D-0F06-47F2-88C9-B053E0EF5F23}">
      <dgm:prSet/>
      <dgm:spPr/>
      <dgm:t>
        <a:bodyPr/>
        <a:lstStyle/>
        <a:p>
          <a:endParaRPr lang="en-US"/>
        </a:p>
      </dgm:t>
    </dgm:pt>
    <dgm:pt modelId="{3C3792AD-657A-40C7-B12A-EC1A70FC77BF}" type="sibTrans" cxnId="{DA64CE3D-0F06-47F2-88C9-B053E0EF5F23}">
      <dgm:prSet/>
      <dgm:spPr/>
      <dgm:t>
        <a:bodyPr/>
        <a:lstStyle/>
        <a:p>
          <a:endParaRPr lang="en-US"/>
        </a:p>
      </dgm:t>
    </dgm:pt>
    <dgm:pt modelId="{50DFDAB7-0944-43C7-BB10-449FDFA1FA1A}" type="pres">
      <dgm:prSet presAssocID="{A5E5F9F0-7E81-426A-B8B2-A38D85145D10}" presName="root" presStyleCnt="0">
        <dgm:presLayoutVars>
          <dgm:dir/>
          <dgm:resizeHandles val="exact"/>
        </dgm:presLayoutVars>
      </dgm:prSet>
      <dgm:spPr/>
    </dgm:pt>
    <dgm:pt modelId="{34008964-C547-4559-BC2A-53B8488780F2}" type="pres">
      <dgm:prSet presAssocID="{0301AD23-80B6-47E7-8BA3-49E934F7C999}" presName="compNode" presStyleCnt="0"/>
      <dgm:spPr/>
    </dgm:pt>
    <dgm:pt modelId="{20BB3F4E-CCDD-450B-AA78-0023F336DFA8}" type="pres">
      <dgm:prSet presAssocID="{0301AD23-80B6-47E7-8BA3-49E934F7C9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4379B0D9-91A7-44DF-A22B-A7236DF5206D}" type="pres">
      <dgm:prSet presAssocID="{0301AD23-80B6-47E7-8BA3-49E934F7C999}" presName="spaceRect" presStyleCnt="0"/>
      <dgm:spPr/>
    </dgm:pt>
    <dgm:pt modelId="{3FCB48B7-5BED-47D8-BFA9-10C3E37CF34C}" type="pres">
      <dgm:prSet presAssocID="{0301AD23-80B6-47E7-8BA3-49E934F7C999}" presName="textRect" presStyleLbl="revTx" presStyleIdx="0" presStyleCnt="2">
        <dgm:presLayoutVars>
          <dgm:chMax val="1"/>
          <dgm:chPref val="1"/>
        </dgm:presLayoutVars>
      </dgm:prSet>
      <dgm:spPr/>
    </dgm:pt>
    <dgm:pt modelId="{3A8C2DC2-2F91-4F7C-BD4A-B82F5E9EDD2E}" type="pres">
      <dgm:prSet presAssocID="{D883D89A-7706-456E-A2BB-FBE7BF6C6C5C}" presName="sibTrans" presStyleCnt="0"/>
      <dgm:spPr/>
    </dgm:pt>
    <dgm:pt modelId="{EB21D37A-E6D9-43E2-B472-2ADC8F94889E}" type="pres">
      <dgm:prSet presAssocID="{57D5CB9A-AE9F-4B2C-BE71-E98C0D62D681}" presName="compNode" presStyleCnt="0"/>
      <dgm:spPr/>
    </dgm:pt>
    <dgm:pt modelId="{CB6BEF96-F913-4635-89AE-F9406DDAB709}" type="pres">
      <dgm:prSet presAssocID="{57D5CB9A-AE9F-4B2C-BE71-E98C0D62D6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3242DE3-550B-4021-BED9-E6579272C54A}" type="pres">
      <dgm:prSet presAssocID="{57D5CB9A-AE9F-4B2C-BE71-E98C0D62D681}" presName="spaceRect" presStyleCnt="0"/>
      <dgm:spPr/>
    </dgm:pt>
    <dgm:pt modelId="{DDE13015-08CF-4173-AE95-60C56B0136BF}" type="pres">
      <dgm:prSet presAssocID="{57D5CB9A-AE9F-4B2C-BE71-E98C0D62D6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64CE3D-0F06-47F2-88C9-B053E0EF5F23}" srcId="{A5E5F9F0-7E81-426A-B8B2-A38D85145D10}" destId="{57D5CB9A-AE9F-4B2C-BE71-E98C0D62D681}" srcOrd="1" destOrd="0" parTransId="{8205D94C-89C1-447C-A05A-3D8886E6497F}" sibTransId="{3C3792AD-657A-40C7-B12A-EC1A70FC77BF}"/>
    <dgm:cxn modelId="{EEE94B6E-7BF1-49F9-AD38-7BD33EF2A5E2}" type="presOf" srcId="{57D5CB9A-AE9F-4B2C-BE71-E98C0D62D681}" destId="{DDE13015-08CF-4173-AE95-60C56B0136BF}" srcOrd="0" destOrd="0" presId="urn:microsoft.com/office/officeart/2018/2/layout/IconLabelList"/>
    <dgm:cxn modelId="{9E28DF8C-314B-4A51-8645-9CDF3E2B0747}" type="presOf" srcId="{A5E5F9F0-7E81-426A-B8B2-A38D85145D10}" destId="{50DFDAB7-0944-43C7-BB10-449FDFA1FA1A}" srcOrd="0" destOrd="0" presId="urn:microsoft.com/office/officeart/2018/2/layout/IconLabelList"/>
    <dgm:cxn modelId="{329EF6A1-904C-4B88-B0D6-B8A2EEC908A3}" srcId="{A5E5F9F0-7E81-426A-B8B2-A38D85145D10}" destId="{0301AD23-80B6-47E7-8BA3-49E934F7C999}" srcOrd="0" destOrd="0" parTransId="{6E00709A-3294-4DFB-B090-2E32779DBE9B}" sibTransId="{D883D89A-7706-456E-A2BB-FBE7BF6C6C5C}"/>
    <dgm:cxn modelId="{2B9795AE-F251-4EE2-9C26-2305972B891E}" type="presOf" srcId="{0301AD23-80B6-47E7-8BA3-49E934F7C999}" destId="{3FCB48B7-5BED-47D8-BFA9-10C3E37CF34C}" srcOrd="0" destOrd="0" presId="urn:microsoft.com/office/officeart/2018/2/layout/IconLabelList"/>
    <dgm:cxn modelId="{1A075CD1-1C18-4E55-BE04-76B548369EA1}" type="presParOf" srcId="{50DFDAB7-0944-43C7-BB10-449FDFA1FA1A}" destId="{34008964-C547-4559-BC2A-53B8488780F2}" srcOrd="0" destOrd="0" presId="urn:microsoft.com/office/officeart/2018/2/layout/IconLabelList"/>
    <dgm:cxn modelId="{C1CB8F34-9AAF-4492-8993-B2103FDC1283}" type="presParOf" srcId="{34008964-C547-4559-BC2A-53B8488780F2}" destId="{20BB3F4E-CCDD-450B-AA78-0023F336DFA8}" srcOrd="0" destOrd="0" presId="urn:microsoft.com/office/officeart/2018/2/layout/IconLabelList"/>
    <dgm:cxn modelId="{070B43C6-BE7D-4DD6-B730-A6ED57E53E59}" type="presParOf" srcId="{34008964-C547-4559-BC2A-53B8488780F2}" destId="{4379B0D9-91A7-44DF-A22B-A7236DF5206D}" srcOrd="1" destOrd="0" presId="urn:microsoft.com/office/officeart/2018/2/layout/IconLabelList"/>
    <dgm:cxn modelId="{3CA39A7B-F84F-4EA8-8846-48D2F896037B}" type="presParOf" srcId="{34008964-C547-4559-BC2A-53B8488780F2}" destId="{3FCB48B7-5BED-47D8-BFA9-10C3E37CF34C}" srcOrd="2" destOrd="0" presId="urn:microsoft.com/office/officeart/2018/2/layout/IconLabelList"/>
    <dgm:cxn modelId="{6CC64027-DF62-4F03-8069-E52435477137}" type="presParOf" srcId="{50DFDAB7-0944-43C7-BB10-449FDFA1FA1A}" destId="{3A8C2DC2-2F91-4F7C-BD4A-B82F5E9EDD2E}" srcOrd="1" destOrd="0" presId="urn:microsoft.com/office/officeart/2018/2/layout/IconLabelList"/>
    <dgm:cxn modelId="{32E25AED-AC64-4F77-99D5-4599B9FEBAB0}" type="presParOf" srcId="{50DFDAB7-0944-43C7-BB10-449FDFA1FA1A}" destId="{EB21D37A-E6D9-43E2-B472-2ADC8F94889E}" srcOrd="2" destOrd="0" presId="urn:microsoft.com/office/officeart/2018/2/layout/IconLabelList"/>
    <dgm:cxn modelId="{6791F8DE-C8FA-4B58-B4C4-F87603FE09AD}" type="presParOf" srcId="{EB21D37A-E6D9-43E2-B472-2ADC8F94889E}" destId="{CB6BEF96-F913-4635-89AE-F9406DDAB709}" srcOrd="0" destOrd="0" presId="urn:microsoft.com/office/officeart/2018/2/layout/IconLabelList"/>
    <dgm:cxn modelId="{E688DB73-6A88-45D5-9B70-06E032678C9C}" type="presParOf" srcId="{EB21D37A-E6D9-43E2-B472-2ADC8F94889E}" destId="{73242DE3-550B-4021-BED9-E6579272C54A}" srcOrd="1" destOrd="0" presId="urn:microsoft.com/office/officeart/2018/2/layout/IconLabelList"/>
    <dgm:cxn modelId="{5E1AB67E-0AA3-4A74-94D3-CA0955A306FC}" type="presParOf" srcId="{EB21D37A-E6D9-43E2-B472-2ADC8F94889E}" destId="{DDE13015-08CF-4173-AE95-60C56B0136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F290C-C27E-448B-92D4-CCA2CE8F33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1940A-72C7-43BC-8B1C-FD959C3CEFA2}">
      <dgm:prSet/>
      <dgm:spPr/>
      <dgm:t>
        <a:bodyPr/>
        <a:lstStyle/>
        <a:p>
          <a:pPr>
            <a:defRPr cap="all"/>
          </a:pPr>
          <a:r>
            <a:rPr lang="pt-PT"/>
            <a:t>Atendimento ao cliente</a:t>
          </a:r>
          <a:endParaRPr lang="en-US"/>
        </a:p>
      </dgm:t>
    </dgm:pt>
    <dgm:pt modelId="{AD8674F5-2989-4990-8B0F-C7784D0D1265}" type="parTrans" cxnId="{723076D5-7B1F-42A3-AD24-14D1A6572B18}">
      <dgm:prSet/>
      <dgm:spPr/>
      <dgm:t>
        <a:bodyPr/>
        <a:lstStyle/>
        <a:p>
          <a:endParaRPr lang="en-US"/>
        </a:p>
      </dgm:t>
    </dgm:pt>
    <dgm:pt modelId="{A3E7C2EC-30CF-4CF3-9E9A-B6C4A5C069DF}" type="sibTrans" cxnId="{723076D5-7B1F-42A3-AD24-14D1A6572B18}">
      <dgm:prSet/>
      <dgm:spPr/>
      <dgm:t>
        <a:bodyPr/>
        <a:lstStyle/>
        <a:p>
          <a:endParaRPr lang="en-US"/>
        </a:p>
      </dgm:t>
    </dgm:pt>
    <dgm:pt modelId="{69174F33-A84C-4822-A537-054E94268C15}">
      <dgm:prSet/>
      <dgm:spPr/>
      <dgm:t>
        <a:bodyPr/>
        <a:lstStyle/>
        <a:p>
          <a:pPr>
            <a:defRPr cap="all"/>
          </a:pPr>
          <a:r>
            <a:rPr lang="pt-PT"/>
            <a:t>Comunidade de utilizadores</a:t>
          </a:r>
          <a:endParaRPr lang="en-US"/>
        </a:p>
      </dgm:t>
    </dgm:pt>
    <dgm:pt modelId="{7E47FA24-B049-4823-A743-70C2582E56B9}" type="parTrans" cxnId="{2C10F33F-7DA7-4C64-84E9-6D2AFC9B94B1}">
      <dgm:prSet/>
      <dgm:spPr/>
      <dgm:t>
        <a:bodyPr/>
        <a:lstStyle/>
        <a:p>
          <a:endParaRPr lang="en-US"/>
        </a:p>
      </dgm:t>
    </dgm:pt>
    <dgm:pt modelId="{0154711A-C186-401C-84B0-BDC3CAA7ED40}" type="sibTrans" cxnId="{2C10F33F-7DA7-4C64-84E9-6D2AFC9B94B1}">
      <dgm:prSet/>
      <dgm:spPr/>
      <dgm:t>
        <a:bodyPr/>
        <a:lstStyle/>
        <a:p>
          <a:endParaRPr lang="en-US"/>
        </a:p>
      </dgm:t>
    </dgm:pt>
    <dgm:pt modelId="{51977E7B-B2DD-46E3-8207-ED04983214EB}" type="pres">
      <dgm:prSet presAssocID="{347F290C-C27E-448B-92D4-CCA2CE8F33C5}" presName="root" presStyleCnt="0">
        <dgm:presLayoutVars>
          <dgm:dir/>
          <dgm:resizeHandles val="exact"/>
        </dgm:presLayoutVars>
      </dgm:prSet>
      <dgm:spPr/>
    </dgm:pt>
    <dgm:pt modelId="{F0E1DAFE-6776-4CE3-AC44-92C2006D25AB}" type="pres">
      <dgm:prSet presAssocID="{6071940A-72C7-43BC-8B1C-FD959C3CEFA2}" presName="compNode" presStyleCnt="0"/>
      <dgm:spPr/>
    </dgm:pt>
    <dgm:pt modelId="{4954BF64-A8F8-4AE5-A7CA-75CC1609930C}" type="pres">
      <dgm:prSet presAssocID="{6071940A-72C7-43BC-8B1C-FD959C3CEFA2}" presName="iconBgRect" presStyleLbl="bgShp" presStyleIdx="0" presStyleCnt="2"/>
      <dgm:spPr/>
    </dgm:pt>
    <dgm:pt modelId="{4EC706A6-DDF0-4D67-8043-713039574974}" type="pres">
      <dgm:prSet presAssocID="{6071940A-72C7-43BC-8B1C-FD959C3CEF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2DC8229D-73CB-405E-BA3B-4A78BAD76918}" type="pres">
      <dgm:prSet presAssocID="{6071940A-72C7-43BC-8B1C-FD959C3CEFA2}" presName="spaceRect" presStyleCnt="0"/>
      <dgm:spPr/>
    </dgm:pt>
    <dgm:pt modelId="{BE5BD2F7-6773-4DA8-B8C4-614C2996EB1C}" type="pres">
      <dgm:prSet presAssocID="{6071940A-72C7-43BC-8B1C-FD959C3CEFA2}" presName="textRect" presStyleLbl="revTx" presStyleIdx="0" presStyleCnt="2">
        <dgm:presLayoutVars>
          <dgm:chMax val="1"/>
          <dgm:chPref val="1"/>
        </dgm:presLayoutVars>
      </dgm:prSet>
      <dgm:spPr/>
    </dgm:pt>
    <dgm:pt modelId="{4BD560C5-7D24-4DD6-BA6A-E959D530F417}" type="pres">
      <dgm:prSet presAssocID="{A3E7C2EC-30CF-4CF3-9E9A-B6C4A5C069DF}" presName="sibTrans" presStyleCnt="0"/>
      <dgm:spPr/>
    </dgm:pt>
    <dgm:pt modelId="{E3370750-730C-446C-A333-3DFCB5F10601}" type="pres">
      <dgm:prSet presAssocID="{69174F33-A84C-4822-A537-054E94268C15}" presName="compNode" presStyleCnt="0"/>
      <dgm:spPr/>
    </dgm:pt>
    <dgm:pt modelId="{F5DE5400-76CF-45AB-A266-503472EEDE39}" type="pres">
      <dgm:prSet presAssocID="{69174F33-A84C-4822-A537-054E94268C15}" presName="iconBgRect" presStyleLbl="bgShp" presStyleIdx="1" presStyleCnt="2"/>
      <dgm:spPr/>
    </dgm:pt>
    <dgm:pt modelId="{A5B18E97-25DC-4624-9349-849ECC306112}" type="pres">
      <dgm:prSet presAssocID="{69174F33-A84C-4822-A537-054E94268C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B58C8937-A573-4466-89E1-1D08BA2B6971}" type="pres">
      <dgm:prSet presAssocID="{69174F33-A84C-4822-A537-054E94268C15}" presName="spaceRect" presStyleCnt="0"/>
      <dgm:spPr/>
    </dgm:pt>
    <dgm:pt modelId="{CFB1FF3E-CD06-4CE2-BF47-63E061D1BB63}" type="pres">
      <dgm:prSet presAssocID="{69174F33-A84C-4822-A537-054E94268C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A313224-D1B8-412E-B172-5D681F9DF9FB}" type="presOf" srcId="{6071940A-72C7-43BC-8B1C-FD959C3CEFA2}" destId="{BE5BD2F7-6773-4DA8-B8C4-614C2996EB1C}" srcOrd="0" destOrd="0" presId="urn:microsoft.com/office/officeart/2018/5/layout/IconCircleLabelList"/>
    <dgm:cxn modelId="{2C10F33F-7DA7-4C64-84E9-6D2AFC9B94B1}" srcId="{347F290C-C27E-448B-92D4-CCA2CE8F33C5}" destId="{69174F33-A84C-4822-A537-054E94268C15}" srcOrd="1" destOrd="0" parTransId="{7E47FA24-B049-4823-A743-70C2582E56B9}" sibTransId="{0154711A-C186-401C-84B0-BDC3CAA7ED40}"/>
    <dgm:cxn modelId="{D1BC8567-4C39-4DA5-BD3F-CA278B98A7EE}" type="presOf" srcId="{347F290C-C27E-448B-92D4-CCA2CE8F33C5}" destId="{51977E7B-B2DD-46E3-8207-ED04983214EB}" srcOrd="0" destOrd="0" presId="urn:microsoft.com/office/officeart/2018/5/layout/IconCircleLabelList"/>
    <dgm:cxn modelId="{DF01E5B4-6DDB-4204-BE93-D7A1EED76B7F}" type="presOf" srcId="{69174F33-A84C-4822-A537-054E94268C15}" destId="{CFB1FF3E-CD06-4CE2-BF47-63E061D1BB63}" srcOrd="0" destOrd="0" presId="urn:microsoft.com/office/officeart/2018/5/layout/IconCircleLabelList"/>
    <dgm:cxn modelId="{723076D5-7B1F-42A3-AD24-14D1A6572B18}" srcId="{347F290C-C27E-448B-92D4-CCA2CE8F33C5}" destId="{6071940A-72C7-43BC-8B1C-FD959C3CEFA2}" srcOrd="0" destOrd="0" parTransId="{AD8674F5-2989-4990-8B0F-C7784D0D1265}" sibTransId="{A3E7C2EC-30CF-4CF3-9E9A-B6C4A5C069DF}"/>
    <dgm:cxn modelId="{8CDDBC40-7EBB-4D4B-90D9-A5D808CB40C1}" type="presParOf" srcId="{51977E7B-B2DD-46E3-8207-ED04983214EB}" destId="{F0E1DAFE-6776-4CE3-AC44-92C2006D25AB}" srcOrd="0" destOrd="0" presId="urn:microsoft.com/office/officeart/2018/5/layout/IconCircleLabelList"/>
    <dgm:cxn modelId="{FFA5FD57-1AD8-4B33-ACEE-BA5BD170A14C}" type="presParOf" srcId="{F0E1DAFE-6776-4CE3-AC44-92C2006D25AB}" destId="{4954BF64-A8F8-4AE5-A7CA-75CC1609930C}" srcOrd="0" destOrd="0" presId="urn:microsoft.com/office/officeart/2018/5/layout/IconCircleLabelList"/>
    <dgm:cxn modelId="{E4336F49-91E9-422A-9EFC-18E0A50861E1}" type="presParOf" srcId="{F0E1DAFE-6776-4CE3-AC44-92C2006D25AB}" destId="{4EC706A6-DDF0-4D67-8043-713039574974}" srcOrd="1" destOrd="0" presId="urn:microsoft.com/office/officeart/2018/5/layout/IconCircleLabelList"/>
    <dgm:cxn modelId="{A351E22C-B27A-4CB7-A415-794D9A341487}" type="presParOf" srcId="{F0E1DAFE-6776-4CE3-AC44-92C2006D25AB}" destId="{2DC8229D-73CB-405E-BA3B-4A78BAD76918}" srcOrd="2" destOrd="0" presId="urn:microsoft.com/office/officeart/2018/5/layout/IconCircleLabelList"/>
    <dgm:cxn modelId="{64045983-EFEE-4E89-A20F-5E8ABA9D5D48}" type="presParOf" srcId="{F0E1DAFE-6776-4CE3-AC44-92C2006D25AB}" destId="{BE5BD2F7-6773-4DA8-B8C4-614C2996EB1C}" srcOrd="3" destOrd="0" presId="urn:microsoft.com/office/officeart/2018/5/layout/IconCircleLabelList"/>
    <dgm:cxn modelId="{436B4175-DCCF-4836-99CD-6BFDAEF2CA71}" type="presParOf" srcId="{51977E7B-B2DD-46E3-8207-ED04983214EB}" destId="{4BD560C5-7D24-4DD6-BA6A-E959D530F417}" srcOrd="1" destOrd="0" presId="urn:microsoft.com/office/officeart/2018/5/layout/IconCircleLabelList"/>
    <dgm:cxn modelId="{CAAC1168-95DF-4804-940B-070D13744FC9}" type="presParOf" srcId="{51977E7B-B2DD-46E3-8207-ED04983214EB}" destId="{E3370750-730C-446C-A333-3DFCB5F10601}" srcOrd="2" destOrd="0" presId="urn:microsoft.com/office/officeart/2018/5/layout/IconCircleLabelList"/>
    <dgm:cxn modelId="{E4D7D78B-B4F3-4795-85DF-DA5E22BE1C29}" type="presParOf" srcId="{E3370750-730C-446C-A333-3DFCB5F10601}" destId="{F5DE5400-76CF-45AB-A266-503472EEDE39}" srcOrd="0" destOrd="0" presId="urn:microsoft.com/office/officeart/2018/5/layout/IconCircleLabelList"/>
    <dgm:cxn modelId="{A14081F9-FE57-46AF-A964-C27F5D7CB757}" type="presParOf" srcId="{E3370750-730C-446C-A333-3DFCB5F10601}" destId="{A5B18E97-25DC-4624-9349-849ECC306112}" srcOrd="1" destOrd="0" presId="urn:microsoft.com/office/officeart/2018/5/layout/IconCircleLabelList"/>
    <dgm:cxn modelId="{C3BEB845-B99E-46DA-A9E2-B1A4CDCAED0C}" type="presParOf" srcId="{E3370750-730C-446C-A333-3DFCB5F10601}" destId="{B58C8937-A573-4466-89E1-1D08BA2B6971}" srcOrd="2" destOrd="0" presId="urn:microsoft.com/office/officeart/2018/5/layout/IconCircleLabelList"/>
    <dgm:cxn modelId="{690253A3-F78E-43AD-B762-E137978B7FEA}" type="presParOf" srcId="{E3370750-730C-446C-A333-3DFCB5F10601}" destId="{CFB1FF3E-CD06-4CE2-BF47-63E061D1BB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0F174-8FA9-4C97-B1CF-E3423EA0E4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9F06A7-61AA-4CE1-B5DF-D4318880EC31}">
      <dgm:prSet/>
      <dgm:spPr/>
      <dgm:t>
        <a:bodyPr/>
        <a:lstStyle/>
        <a:p>
          <a:pPr>
            <a:defRPr cap="all"/>
          </a:pPr>
          <a:r>
            <a:rPr lang="pt-PT"/>
            <a:t>Comissão sobre as transações</a:t>
          </a:r>
          <a:endParaRPr lang="en-US"/>
        </a:p>
      </dgm:t>
    </dgm:pt>
    <dgm:pt modelId="{3E66D6CE-FB79-47EA-B6A4-51148693EA9D}" type="parTrans" cxnId="{9B7D5109-802A-4168-8814-04D781E3F1D9}">
      <dgm:prSet/>
      <dgm:spPr/>
      <dgm:t>
        <a:bodyPr/>
        <a:lstStyle/>
        <a:p>
          <a:endParaRPr lang="en-US"/>
        </a:p>
      </dgm:t>
    </dgm:pt>
    <dgm:pt modelId="{B025B72A-B79A-4AC9-B859-B50281769670}" type="sibTrans" cxnId="{9B7D5109-802A-4168-8814-04D781E3F1D9}">
      <dgm:prSet/>
      <dgm:spPr/>
      <dgm:t>
        <a:bodyPr/>
        <a:lstStyle/>
        <a:p>
          <a:endParaRPr lang="en-US"/>
        </a:p>
      </dgm:t>
    </dgm:pt>
    <dgm:pt modelId="{507BC563-03FB-431F-BD50-5C8B6302BB3B}">
      <dgm:prSet/>
      <dgm:spPr/>
      <dgm:t>
        <a:bodyPr/>
        <a:lstStyle/>
        <a:p>
          <a:pPr>
            <a:defRPr cap="all"/>
          </a:pPr>
          <a:r>
            <a:rPr lang="pt-PT"/>
            <a:t>Taxa de assinatura para explicadores</a:t>
          </a:r>
          <a:endParaRPr lang="en-US"/>
        </a:p>
      </dgm:t>
    </dgm:pt>
    <dgm:pt modelId="{6EF66184-8F03-449D-BB59-8197536803DE}" type="parTrans" cxnId="{5939AB63-FA94-4FCD-9F88-9EAE5C272AAF}">
      <dgm:prSet/>
      <dgm:spPr/>
      <dgm:t>
        <a:bodyPr/>
        <a:lstStyle/>
        <a:p>
          <a:endParaRPr lang="en-US"/>
        </a:p>
      </dgm:t>
    </dgm:pt>
    <dgm:pt modelId="{A76DBC78-7DD2-44FC-9831-00547C9612B5}" type="sibTrans" cxnId="{5939AB63-FA94-4FCD-9F88-9EAE5C272AAF}">
      <dgm:prSet/>
      <dgm:spPr/>
      <dgm:t>
        <a:bodyPr/>
        <a:lstStyle/>
        <a:p>
          <a:endParaRPr lang="en-US"/>
        </a:p>
      </dgm:t>
    </dgm:pt>
    <dgm:pt modelId="{ACEB5794-7A37-4B19-AAFF-F5D2F7C83999}">
      <dgm:prSet/>
      <dgm:spPr/>
      <dgm:t>
        <a:bodyPr/>
        <a:lstStyle/>
        <a:p>
          <a:pPr>
            <a:defRPr cap="all"/>
          </a:pPr>
          <a:r>
            <a:rPr lang="pt-PT"/>
            <a:t>Taxa de assinatura para consumidores</a:t>
          </a:r>
          <a:endParaRPr lang="en-US"/>
        </a:p>
      </dgm:t>
    </dgm:pt>
    <dgm:pt modelId="{E69FEA05-5E48-488E-AA09-5D43444ACAFD}" type="parTrans" cxnId="{01E2CDA4-9D01-4C16-95A0-EBA58BD5A61A}">
      <dgm:prSet/>
      <dgm:spPr/>
      <dgm:t>
        <a:bodyPr/>
        <a:lstStyle/>
        <a:p>
          <a:endParaRPr lang="en-US"/>
        </a:p>
      </dgm:t>
    </dgm:pt>
    <dgm:pt modelId="{D825ADF9-93C5-4ADF-87E9-92E7F79B23EB}" type="sibTrans" cxnId="{01E2CDA4-9D01-4C16-95A0-EBA58BD5A61A}">
      <dgm:prSet/>
      <dgm:spPr/>
      <dgm:t>
        <a:bodyPr/>
        <a:lstStyle/>
        <a:p>
          <a:endParaRPr lang="en-US"/>
        </a:p>
      </dgm:t>
    </dgm:pt>
    <dgm:pt modelId="{6F2C9488-C518-4185-8E1A-9630DC5EF8F3}" type="pres">
      <dgm:prSet presAssocID="{B3C0F174-8FA9-4C97-B1CF-E3423EA0E4C5}" presName="root" presStyleCnt="0">
        <dgm:presLayoutVars>
          <dgm:dir/>
          <dgm:resizeHandles val="exact"/>
        </dgm:presLayoutVars>
      </dgm:prSet>
      <dgm:spPr/>
    </dgm:pt>
    <dgm:pt modelId="{895FE165-C22E-463E-B841-56ED9FE97F45}" type="pres">
      <dgm:prSet presAssocID="{E49F06A7-61AA-4CE1-B5DF-D4318880EC31}" presName="compNode" presStyleCnt="0"/>
      <dgm:spPr/>
    </dgm:pt>
    <dgm:pt modelId="{A5515683-1F7F-471B-85AE-978A2CE383CD}" type="pres">
      <dgm:prSet presAssocID="{E49F06A7-61AA-4CE1-B5DF-D4318880EC31}" presName="iconBgRect" presStyleLbl="bgShp" presStyleIdx="0" presStyleCnt="3"/>
      <dgm:spPr/>
    </dgm:pt>
    <dgm:pt modelId="{8D6D977E-C7DC-4AA1-AC3F-C898525B7B02}" type="pres">
      <dgm:prSet presAssocID="{E49F06A7-61AA-4CE1-B5DF-D4318880EC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1BE5BAD-B921-40D3-8E3E-1EC0870B0CBE}" type="pres">
      <dgm:prSet presAssocID="{E49F06A7-61AA-4CE1-B5DF-D4318880EC31}" presName="spaceRect" presStyleCnt="0"/>
      <dgm:spPr/>
    </dgm:pt>
    <dgm:pt modelId="{EAB3D957-5D2D-4E47-894E-2E45D2C3B578}" type="pres">
      <dgm:prSet presAssocID="{E49F06A7-61AA-4CE1-B5DF-D4318880EC31}" presName="textRect" presStyleLbl="revTx" presStyleIdx="0" presStyleCnt="3">
        <dgm:presLayoutVars>
          <dgm:chMax val="1"/>
          <dgm:chPref val="1"/>
        </dgm:presLayoutVars>
      </dgm:prSet>
      <dgm:spPr/>
    </dgm:pt>
    <dgm:pt modelId="{E25FDDE0-1D79-4F36-A61A-E8AE87730120}" type="pres">
      <dgm:prSet presAssocID="{B025B72A-B79A-4AC9-B859-B50281769670}" presName="sibTrans" presStyleCnt="0"/>
      <dgm:spPr/>
    </dgm:pt>
    <dgm:pt modelId="{72720234-2C96-4E89-8647-F1784AE12AB5}" type="pres">
      <dgm:prSet presAssocID="{507BC563-03FB-431F-BD50-5C8B6302BB3B}" presName="compNode" presStyleCnt="0"/>
      <dgm:spPr/>
    </dgm:pt>
    <dgm:pt modelId="{D74DB1A6-87AE-4A54-95C0-8F5C62AC42A4}" type="pres">
      <dgm:prSet presAssocID="{507BC563-03FB-431F-BD50-5C8B6302BB3B}" presName="iconBgRect" presStyleLbl="bgShp" presStyleIdx="1" presStyleCnt="3"/>
      <dgm:spPr/>
    </dgm:pt>
    <dgm:pt modelId="{07271D16-E350-45C1-9183-FC79F3637B14}" type="pres">
      <dgm:prSet presAssocID="{507BC563-03FB-431F-BD50-5C8B6302B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1ED04A87-C89A-4BBA-BBF0-0749E5A0D6F8}" type="pres">
      <dgm:prSet presAssocID="{507BC563-03FB-431F-BD50-5C8B6302BB3B}" presName="spaceRect" presStyleCnt="0"/>
      <dgm:spPr/>
    </dgm:pt>
    <dgm:pt modelId="{7A8A6A00-3E15-476E-8DEA-59BD1249B46B}" type="pres">
      <dgm:prSet presAssocID="{507BC563-03FB-431F-BD50-5C8B6302BB3B}" presName="textRect" presStyleLbl="revTx" presStyleIdx="1" presStyleCnt="3">
        <dgm:presLayoutVars>
          <dgm:chMax val="1"/>
          <dgm:chPref val="1"/>
        </dgm:presLayoutVars>
      </dgm:prSet>
      <dgm:spPr/>
    </dgm:pt>
    <dgm:pt modelId="{E5CF4E9E-99DD-49DB-AFDA-BB0C0F59D823}" type="pres">
      <dgm:prSet presAssocID="{A76DBC78-7DD2-44FC-9831-00547C9612B5}" presName="sibTrans" presStyleCnt="0"/>
      <dgm:spPr/>
    </dgm:pt>
    <dgm:pt modelId="{6953CD64-6CEF-4841-AB7A-6CBE19D15532}" type="pres">
      <dgm:prSet presAssocID="{ACEB5794-7A37-4B19-AAFF-F5D2F7C83999}" presName="compNode" presStyleCnt="0"/>
      <dgm:spPr/>
    </dgm:pt>
    <dgm:pt modelId="{B3CA3690-6CC7-4EB3-8959-65625D891CB2}" type="pres">
      <dgm:prSet presAssocID="{ACEB5794-7A37-4B19-AAFF-F5D2F7C83999}" presName="iconBgRect" presStyleLbl="bgShp" presStyleIdx="2" presStyleCnt="3"/>
      <dgm:spPr/>
    </dgm:pt>
    <dgm:pt modelId="{9136A119-AA21-47B1-8FA8-7A73F0EE67E6}" type="pres">
      <dgm:prSet presAssocID="{ACEB5794-7A37-4B19-AAFF-F5D2F7C839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D91670BF-6F8E-41DF-B510-DA70D5A30204}" type="pres">
      <dgm:prSet presAssocID="{ACEB5794-7A37-4B19-AAFF-F5D2F7C83999}" presName="spaceRect" presStyleCnt="0"/>
      <dgm:spPr/>
    </dgm:pt>
    <dgm:pt modelId="{E9307C23-C211-4689-AC9D-92CC4D18A6F0}" type="pres">
      <dgm:prSet presAssocID="{ACEB5794-7A37-4B19-AAFF-F5D2F7C839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7D5109-802A-4168-8814-04D781E3F1D9}" srcId="{B3C0F174-8FA9-4C97-B1CF-E3423EA0E4C5}" destId="{E49F06A7-61AA-4CE1-B5DF-D4318880EC31}" srcOrd="0" destOrd="0" parTransId="{3E66D6CE-FB79-47EA-B6A4-51148693EA9D}" sibTransId="{B025B72A-B79A-4AC9-B859-B50281769670}"/>
    <dgm:cxn modelId="{A5AE0C11-F3C6-4705-8EA6-63083F4D59F5}" type="presOf" srcId="{507BC563-03FB-431F-BD50-5C8B6302BB3B}" destId="{7A8A6A00-3E15-476E-8DEA-59BD1249B46B}" srcOrd="0" destOrd="0" presId="urn:microsoft.com/office/officeart/2018/5/layout/IconCircleLabelList"/>
    <dgm:cxn modelId="{5939AB63-FA94-4FCD-9F88-9EAE5C272AAF}" srcId="{B3C0F174-8FA9-4C97-B1CF-E3423EA0E4C5}" destId="{507BC563-03FB-431F-BD50-5C8B6302BB3B}" srcOrd="1" destOrd="0" parTransId="{6EF66184-8F03-449D-BB59-8197536803DE}" sibTransId="{A76DBC78-7DD2-44FC-9831-00547C9612B5}"/>
    <dgm:cxn modelId="{16002B75-9CFB-4421-B284-5478F4490C79}" type="presOf" srcId="{B3C0F174-8FA9-4C97-B1CF-E3423EA0E4C5}" destId="{6F2C9488-C518-4185-8E1A-9630DC5EF8F3}" srcOrd="0" destOrd="0" presId="urn:microsoft.com/office/officeart/2018/5/layout/IconCircleLabelList"/>
    <dgm:cxn modelId="{02B5E659-47DA-4E92-9498-841EDD010265}" type="presOf" srcId="{ACEB5794-7A37-4B19-AAFF-F5D2F7C83999}" destId="{E9307C23-C211-4689-AC9D-92CC4D18A6F0}" srcOrd="0" destOrd="0" presId="urn:microsoft.com/office/officeart/2018/5/layout/IconCircleLabelList"/>
    <dgm:cxn modelId="{01E2CDA4-9D01-4C16-95A0-EBA58BD5A61A}" srcId="{B3C0F174-8FA9-4C97-B1CF-E3423EA0E4C5}" destId="{ACEB5794-7A37-4B19-AAFF-F5D2F7C83999}" srcOrd="2" destOrd="0" parTransId="{E69FEA05-5E48-488E-AA09-5D43444ACAFD}" sibTransId="{D825ADF9-93C5-4ADF-87E9-92E7F79B23EB}"/>
    <dgm:cxn modelId="{19A33ACB-68EC-4035-AD35-0B877BC9E601}" type="presOf" srcId="{E49F06A7-61AA-4CE1-B5DF-D4318880EC31}" destId="{EAB3D957-5D2D-4E47-894E-2E45D2C3B578}" srcOrd="0" destOrd="0" presId="urn:microsoft.com/office/officeart/2018/5/layout/IconCircleLabelList"/>
    <dgm:cxn modelId="{6C2DD08E-C1BD-42D8-B6DF-302A65D9F079}" type="presParOf" srcId="{6F2C9488-C518-4185-8E1A-9630DC5EF8F3}" destId="{895FE165-C22E-463E-B841-56ED9FE97F45}" srcOrd="0" destOrd="0" presId="urn:microsoft.com/office/officeart/2018/5/layout/IconCircleLabelList"/>
    <dgm:cxn modelId="{4260C634-8204-4252-B914-C2F143ABEEAF}" type="presParOf" srcId="{895FE165-C22E-463E-B841-56ED9FE97F45}" destId="{A5515683-1F7F-471B-85AE-978A2CE383CD}" srcOrd="0" destOrd="0" presId="urn:microsoft.com/office/officeart/2018/5/layout/IconCircleLabelList"/>
    <dgm:cxn modelId="{4C4E6323-ECB7-4D6D-A6D5-BBF90ADEB654}" type="presParOf" srcId="{895FE165-C22E-463E-B841-56ED9FE97F45}" destId="{8D6D977E-C7DC-4AA1-AC3F-C898525B7B02}" srcOrd="1" destOrd="0" presId="urn:microsoft.com/office/officeart/2018/5/layout/IconCircleLabelList"/>
    <dgm:cxn modelId="{684453F8-095C-4FBD-9221-DA9CA28AE39E}" type="presParOf" srcId="{895FE165-C22E-463E-B841-56ED9FE97F45}" destId="{61BE5BAD-B921-40D3-8E3E-1EC0870B0CBE}" srcOrd="2" destOrd="0" presId="urn:microsoft.com/office/officeart/2018/5/layout/IconCircleLabelList"/>
    <dgm:cxn modelId="{12130324-64FE-41EA-8BAB-CC101271DCB9}" type="presParOf" srcId="{895FE165-C22E-463E-B841-56ED9FE97F45}" destId="{EAB3D957-5D2D-4E47-894E-2E45D2C3B578}" srcOrd="3" destOrd="0" presId="urn:microsoft.com/office/officeart/2018/5/layout/IconCircleLabelList"/>
    <dgm:cxn modelId="{2C00BB29-554C-4746-84A7-661B429CD05A}" type="presParOf" srcId="{6F2C9488-C518-4185-8E1A-9630DC5EF8F3}" destId="{E25FDDE0-1D79-4F36-A61A-E8AE87730120}" srcOrd="1" destOrd="0" presId="urn:microsoft.com/office/officeart/2018/5/layout/IconCircleLabelList"/>
    <dgm:cxn modelId="{73D63742-2857-4349-BE7C-100B9222EC2F}" type="presParOf" srcId="{6F2C9488-C518-4185-8E1A-9630DC5EF8F3}" destId="{72720234-2C96-4E89-8647-F1784AE12AB5}" srcOrd="2" destOrd="0" presId="urn:microsoft.com/office/officeart/2018/5/layout/IconCircleLabelList"/>
    <dgm:cxn modelId="{261B8FDB-D62C-4DCF-9CBD-9C297BEE9942}" type="presParOf" srcId="{72720234-2C96-4E89-8647-F1784AE12AB5}" destId="{D74DB1A6-87AE-4A54-95C0-8F5C62AC42A4}" srcOrd="0" destOrd="0" presId="urn:microsoft.com/office/officeart/2018/5/layout/IconCircleLabelList"/>
    <dgm:cxn modelId="{45F3DFBE-75CA-4F4F-8D8F-92F64BD0AD92}" type="presParOf" srcId="{72720234-2C96-4E89-8647-F1784AE12AB5}" destId="{07271D16-E350-45C1-9183-FC79F3637B14}" srcOrd="1" destOrd="0" presId="urn:microsoft.com/office/officeart/2018/5/layout/IconCircleLabelList"/>
    <dgm:cxn modelId="{ABAFC492-5374-48E3-AA00-2DB82ADDB618}" type="presParOf" srcId="{72720234-2C96-4E89-8647-F1784AE12AB5}" destId="{1ED04A87-C89A-4BBA-BBF0-0749E5A0D6F8}" srcOrd="2" destOrd="0" presId="urn:microsoft.com/office/officeart/2018/5/layout/IconCircleLabelList"/>
    <dgm:cxn modelId="{A3626C25-7C7F-4842-9A0D-15910F7B2525}" type="presParOf" srcId="{72720234-2C96-4E89-8647-F1784AE12AB5}" destId="{7A8A6A00-3E15-476E-8DEA-59BD1249B46B}" srcOrd="3" destOrd="0" presId="urn:microsoft.com/office/officeart/2018/5/layout/IconCircleLabelList"/>
    <dgm:cxn modelId="{A8316A62-981C-4437-96A2-9D64BD7A0B03}" type="presParOf" srcId="{6F2C9488-C518-4185-8E1A-9630DC5EF8F3}" destId="{E5CF4E9E-99DD-49DB-AFDA-BB0C0F59D823}" srcOrd="3" destOrd="0" presId="urn:microsoft.com/office/officeart/2018/5/layout/IconCircleLabelList"/>
    <dgm:cxn modelId="{8B071549-DCCA-4C96-9C78-9638F6A6E88D}" type="presParOf" srcId="{6F2C9488-C518-4185-8E1A-9630DC5EF8F3}" destId="{6953CD64-6CEF-4841-AB7A-6CBE19D15532}" srcOrd="4" destOrd="0" presId="urn:microsoft.com/office/officeart/2018/5/layout/IconCircleLabelList"/>
    <dgm:cxn modelId="{47D31D38-FDE7-4ED4-A70D-3A983EAC22F7}" type="presParOf" srcId="{6953CD64-6CEF-4841-AB7A-6CBE19D15532}" destId="{B3CA3690-6CC7-4EB3-8959-65625D891CB2}" srcOrd="0" destOrd="0" presId="urn:microsoft.com/office/officeart/2018/5/layout/IconCircleLabelList"/>
    <dgm:cxn modelId="{0974D414-B392-4CF9-88B6-DF2CF396C8C7}" type="presParOf" srcId="{6953CD64-6CEF-4841-AB7A-6CBE19D15532}" destId="{9136A119-AA21-47B1-8FA8-7A73F0EE67E6}" srcOrd="1" destOrd="0" presId="urn:microsoft.com/office/officeart/2018/5/layout/IconCircleLabelList"/>
    <dgm:cxn modelId="{B0D0C930-393F-4762-83EA-C1254E2EA7DD}" type="presParOf" srcId="{6953CD64-6CEF-4841-AB7A-6CBE19D15532}" destId="{D91670BF-6F8E-41DF-B510-DA70D5A30204}" srcOrd="2" destOrd="0" presId="urn:microsoft.com/office/officeart/2018/5/layout/IconCircleLabelList"/>
    <dgm:cxn modelId="{6CC53772-D1DA-4CBA-9456-583C6792C89C}" type="presParOf" srcId="{6953CD64-6CEF-4841-AB7A-6CBE19D15532}" destId="{E9307C23-C211-4689-AC9D-92CC4D18A6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FADF8-E7AE-4998-9600-751A6A97EE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6CB792-D224-41E0-8BD5-EDB8A2A42832}">
      <dgm:prSet/>
      <dgm:spPr/>
      <dgm:t>
        <a:bodyPr/>
        <a:lstStyle/>
        <a:p>
          <a:pPr>
            <a:defRPr cap="all"/>
          </a:pPr>
          <a:r>
            <a:rPr lang="pt-PT"/>
            <a:t>Equipa de Staff</a:t>
          </a:r>
          <a:endParaRPr lang="en-US"/>
        </a:p>
      </dgm:t>
    </dgm:pt>
    <dgm:pt modelId="{7D4EFFDF-4D04-49D2-9A23-A767E60FB194}" type="parTrans" cxnId="{A6B76AC0-8591-41D3-900A-DA1E39A56ECB}">
      <dgm:prSet/>
      <dgm:spPr/>
      <dgm:t>
        <a:bodyPr/>
        <a:lstStyle/>
        <a:p>
          <a:endParaRPr lang="en-US"/>
        </a:p>
      </dgm:t>
    </dgm:pt>
    <dgm:pt modelId="{6BB2B84B-2919-4F5A-AB26-AA48D80B54CA}" type="sibTrans" cxnId="{A6B76AC0-8591-41D3-900A-DA1E39A56ECB}">
      <dgm:prSet/>
      <dgm:spPr/>
      <dgm:t>
        <a:bodyPr/>
        <a:lstStyle/>
        <a:p>
          <a:endParaRPr lang="en-US"/>
        </a:p>
      </dgm:t>
    </dgm:pt>
    <dgm:pt modelId="{03D9B652-F927-4915-B3F3-C5F129DC9431}">
      <dgm:prSet/>
      <dgm:spPr/>
      <dgm:t>
        <a:bodyPr/>
        <a:lstStyle/>
        <a:p>
          <a:pPr>
            <a:defRPr cap="all"/>
          </a:pPr>
          <a:r>
            <a:rPr lang="pt-PT"/>
            <a:t>Explicadores e Explicandos</a:t>
          </a:r>
          <a:endParaRPr lang="en-US"/>
        </a:p>
      </dgm:t>
    </dgm:pt>
    <dgm:pt modelId="{9AE11D2E-8054-4C7E-9CA6-EBEEE049D0A7}" type="parTrans" cxnId="{1F43C1C2-6E6F-41F6-B982-940D5528FB11}">
      <dgm:prSet/>
      <dgm:spPr/>
      <dgm:t>
        <a:bodyPr/>
        <a:lstStyle/>
        <a:p>
          <a:endParaRPr lang="en-US"/>
        </a:p>
      </dgm:t>
    </dgm:pt>
    <dgm:pt modelId="{E8B25B48-2230-4A41-A52D-2A14A230952A}" type="sibTrans" cxnId="{1F43C1C2-6E6F-41F6-B982-940D5528FB11}">
      <dgm:prSet/>
      <dgm:spPr/>
      <dgm:t>
        <a:bodyPr/>
        <a:lstStyle/>
        <a:p>
          <a:endParaRPr lang="en-US"/>
        </a:p>
      </dgm:t>
    </dgm:pt>
    <dgm:pt modelId="{8B5DE5AC-38E7-4159-A02B-01D443EE64CA}" type="pres">
      <dgm:prSet presAssocID="{CB2FADF8-E7AE-4998-9600-751A6A97EE04}" presName="root" presStyleCnt="0">
        <dgm:presLayoutVars>
          <dgm:dir/>
          <dgm:resizeHandles val="exact"/>
        </dgm:presLayoutVars>
      </dgm:prSet>
      <dgm:spPr/>
    </dgm:pt>
    <dgm:pt modelId="{9BE55C25-DFB5-462A-A09B-D327E49AC6C6}" type="pres">
      <dgm:prSet presAssocID="{DD6CB792-D224-41E0-8BD5-EDB8A2A42832}" presName="compNode" presStyleCnt="0"/>
      <dgm:spPr/>
    </dgm:pt>
    <dgm:pt modelId="{72870B21-3B2A-4DBB-99C8-D926646D60E5}" type="pres">
      <dgm:prSet presAssocID="{DD6CB792-D224-41E0-8BD5-EDB8A2A42832}" presName="iconBgRect" presStyleLbl="bgShp" presStyleIdx="0" presStyleCnt="2"/>
      <dgm:spPr/>
    </dgm:pt>
    <dgm:pt modelId="{3C8D0E2C-5F8D-4B87-8AB3-66A64A05C38B}" type="pres">
      <dgm:prSet presAssocID="{DD6CB792-D224-41E0-8BD5-EDB8A2A428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B7D9731F-01A7-4E65-A9CC-CDF7A7CEF2F3}" type="pres">
      <dgm:prSet presAssocID="{DD6CB792-D224-41E0-8BD5-EDB8A2A42832}" presName="spaceRect" presStyleCnt="0"/>
      <dgm:spPr/>
    </dgm:pt>
    <dgm:pt modelId="{07E396CA-1CFE-43BC-A3C0-F2EC2AE80426}" type="pres">
      <dgm:prSet presAssocID="{DD6CB792-D224-41E0-8BD5-EDB8A2A42832}" presName="textRect" presStyleLbl="revTx" presStyleIdx="0" presStyleCnt="2">
        <dgm:presLayoutVars>
          <dgm:chMax val="1"/>
          <dgm:chPref val="1"/>
        </dgm:presLayoutVars>
      </dgm:prSet>
      <dgm:spPr/>
    </dgm:pt>
    <dgm:pt modelId="{E84AC57A-72F5-449F-B2F1-DDED733AC0A1}" type="pres">
      <dgm:prSet presAssocID="{6BB2B84B-2919-4F5A-AB26-AA48D80B54CA}" presName="sibTrans" presStyleCnt="0"/>
      <dgm:spPr/>
    </dgm:pt>
    <dgm:pt modelId="{5AA296F0-4A4F-4C14-9335-A62909EDF6B1}" type="pres">
      <dgm:prSet presAssocID="{03D9B652-F927-4915-B3F3-C5F129DC9431}" presName="compNode" presStyleCnt="0"/>
      <dgm:spPr/>
    </dgm:pt>
    <dgm:pt modelId="{F6CA3F62-0AB8-40A7-9C95-4068F492E80E}" type="pres">
      <dgm:prSet presAssocID="{03D9B652-F927-4915-B3F3-C5F129DC9431}" presName="iconBgRect" presStyleLbl="bgShp" presStyleIdx="1" presStyleCnt="2"/>
      <dgm:spPr/>
    </dgm:pt>
    <dgm:pt modelId="{0AFE0F7C-6471-4E70-8F1F-9B3BB1A8CC99}" type="pres">
      <dgm:prSet presAssocID="{03D9B652-F927-4915-B3F3-C5F129DC94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AC6E8628-0DDD-4C97-8875-C2D7C7A196BD}" type="pres">
      <dgm:prSet presAssocID="{03D9B652-F927-4915-B3F3-C5F129DC9431}" presName="spaceRect" presStyleCnt="0"/>
      <dgm:spPr/>
    </dgm:pt>
    <dgm:pt modelId="{A731BCB0-D436-4ACD-9C09-F83C86B99D91}" type="pres">
      <dgm:prSet presAssocID="{03D9B652-F927-4915-B3F3-C5F129DC94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535951-BEC7-4974-94AB-C02B9EEF492C}" type="presOf" srcId="{03D9B652-F927-4915-B3F3-C5F129DC9431}" destId="{A731BCB0-D436-4ACD-9C09-F83C86B99D91}" srcOrd="0" destOrd="0" presId="urn:microsoft.com/office/officeart/2018/5/layout/IconCircleLabelList"/>
    <dgm:cxn modelId="{3B1F6C7F-3D67-4265-933D-A732B40DC0AC}" type="presOf" srcId="{CB2FADF8-E7AE-4998-9600-751A6A97EE04}" destId="{8B5DE5AC-38E7-4159-A02B-01D443EE64CA}" srcOrd="0" destOrd="0" presId="urn:microsoft.com/office/officeart/2018/5/layout/IconCircleLabelList"/>
    <dgm:cxn modelId="{A6B76AC0-8591-41D3-900A-DA1E39A56ECB}" srcId="{CB2FADF8-E7AE-4998-9600-751A6A97EE04}" destId="{DD6CB792-D224-41E0-8BD5-EDB8A2A42832}" srcOrd="0" destOrd="0" parTransId="{7D4EFFDF-4D04-49D2-9A23-A767E60FB194}" sibTransId="{6BB2B84B-2919-4F5A-AB26-AA48D80B54CA}"/>
    <dgm:cxn modelId="{1F43C1C2-6E6F-41F6-B982-940D5528FB11}" srcId="{CB2FADF8-E7AE-4998-9600-751A6A97EE04}" destId="{03D9B652-F927-4915-B3F3-C5F129DC9431}" srcOrd="1" destOrd="0" parTransId="{9AE11D2E-8054-4C7E-9CA6-EBEEE049D0A7}" sibTransId="{E8B25B48-2230-4A41-A52D-2A14A230952A}"/>
    <dgm:cxn modelId="{875E0EC4-52C4-43C8-899D-8C2AFB115018}" type="presOf" srcId="{DD6CB792-D224-41E0-8BD5-EDB8A2A42832}" destId="{07E396CA-1CFE-43BC-A3C0-F2EC2AE80426}" srcOrd="0" destOrd="0" presId="urn:microsoft.com/office/officeart/2018/5/layout/IconCircleLabelList"/>
    <dgm:cxn modelId="{1E32EC2E-BC61-4196-BA78-E4F608F8E354}" type="presParOf" srcId="{8B5DE5AC-38E7-4159-A02B-01D443EE64CA}" destId="{9BE55C25-DFB5-462A-A09B-D327E49AC6C6}" srcOrd="0" destOrd="0" presId="urn:microsoft.com/office/officeart/2018/5/layout/IconCircleLabelList"/>
    <dgm:cxn modelId="{EE54154E-CBF9-44E5-891A-976DA6E9AB58}" type="presParOf" srcId="{9BE55C25-DFB5-462A-A09B-D327E49AC6C6}" destId="{72870B21-3B2A-4DBB-99C8-D926646D60E5}" srcOrd="0" destOrd="0" presId="urn:microsoft.com/office/officeart/2018/5/layout/IconCircleLabelList"/>
    <dgm:cxn modelId="{C28B1357-1E5B-4E4C-A45B-4C136390662E}" type="presParOf" srcId="{9BE55C25-DFB5-462A-A09B-D327E49AC6C6}" destId="{3C8D0E2C-5F8D-4B87-8AB3-66A64A05C38B}" srcOrd="1" destOrd="0" presId="urn:microsoft.com/office/officeart/2018/5/layout/IconCircleLabelList"/>
    <dgm:cxn modelId="{F685470E-79B0-46E0-9074-11C6A00CD436}" type="presParOf" srcId="{9BE55C25-DFB5-462A-A09B-D327E49AC6C6}" destId="{B7D9731F-01A7-4E65-A9CC-CDF7A7CEF2F3}" srcOrd="2" destOrd="0" presId="urn:microsoft.com/office/officeart/2018/5/layout/IconCircleLabelList"/>
    <dgm:cxn modelId="{FFA7E250-4D6B-4E94-A689-AEBC8FDD0735}" type="presParOf" srcId="{9BE55C25-DFB5-462A-A09B-D327E49AC6C6}" destId="{07E396CA-1CFE-43BC-A3C0-F2EC2AE80426}" srcOrd="3" destOrd="0" presId="urn:microsoft.com/office/officeart/2018/5/layout/IconCircleLabelList"/>
    <dgm:cxn modelId="{1CC41FE1-C8F4-44B0-8017-DA2B939A6198}" type="presParOf" srcId="{8B5DE5AC-38E7-4159-A02B-01D443EE64CA}" destId="{E84AC57A-72F5-449F-B2F1-DDED733AC0A1}" srcOrd="1" destOrd="0" presId="urn:microsoft.com/office/officeart/2018/5/layout/IconCircleLabelList"/>
    <dgm:cxn modelId="{1AF79646-2D13-4286-9770-C73F4F356E62}" type="presParOf" srcId="{8B5DE5AC-38E7-4159-A02B-01D443EE64CA}" destId="{5AA296F0-4A4F-4C14-9335-A62909EDF6B1}" srcOrd="2" destOrd="0" presId="urn:microsoft.com/office/officeart/2018/5/layout/IconCircleLabelList"/>
    <dgm:cxn modelId="{0E71DB12-716E-42FB-A211-61798A5E6296}" type="presParOf" srcId="{5AA296F0-4A4F-4C14-9335-A62909EDF6B1}" destId="{F6CA3F62-0AB8-40A7-9C95-4068F492E80E}" srcOrd="0" destOrd="0" presId="urn:microsoft.com/office/officeart/2018/5/layout/IconCircleLabelList"/>
    <dgm:cxn modelId="{73F8092C-2B77-42C4-9B64-1F02A240F18E}" type="presParOf" srcId="{5AA296F0-4A4F-4C14-9335-A62909EDF6B1}" destId="{0AFE0F7C-6471-4E70-8F1F-9B3BB1A8CC99}" srcOrd="1" destOrd="0" presId="urn:microsoft.com/office/officeart/2018/5/layout/IconCircleLabelList"/>
    <dgm:cxn modelId="{1E353B7A-5132-4426-8805-D05BC7ECB0D0}" type="presParOf" srcId="{5AA296F0-4A4F-4C14-9335-A62909EDF6B1}" destId="{AC6E8628-0DDD-4C97-8875-C2D7C7A196BD}" srcOrd="2" destOrd="0" presId="urn:microsoft.com/office/officeart/2018/5/layout/IconCircleLabelList"/>
    <dgm:cxn modelId="{261890A9-6A5B-43B3-907E-4E2E42AF11A0}" type="presParOf" srcId="{5AA296F0-4A4F-4C14-9335-A62909EDF6B1}" destId="{A731BCB0-D436-4ACD-9C09-F83C86B99D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68A340-8543-47D0-B9FF-5E43D77151A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EF716-9936-4024-9651-D3760BC8B9F8}">
      <dgm:prSet/>
      <dgm:spPr/>
      <dgm:t>
        <a:bodyPr/>
        <a:lstStyle/>
        <a:p>
          <a:pPr>
            <a:defRPr cap="all"/>
          </a:pPr>
          <a:r>
            <a:rPr lang="pt-PT"/>
            <a:t>Universidades e faculdades</a:t>
          </a:r>
          <a:endParaRPr lang="en-US"/>
        </a:p>
      </dgm:t>
    </dgm:pt>
    <dgm:pt modelId="{B8D97CDB-09E6-4BB1-9B48-B1303EC1BC7E}" type="parTrans" cxnId="{D659F49A-1852-41B0-88C3-779235BB94A1}">
      <dgm:prSet/>
      <dgm:spPr/>
      <dgm:t>
        <a:bodyPr/>
        <a:lstStyle/>
        <a:p>
          <a:endParaRPr lang="en-US"/>
        </a:p>
      </dgm:t>
    </dgm:pt>
    <dgm:pt modelId="{EBA81345-4F9F-4284-8B3C-063281955B5A}" type="sibTrans" cxnId="{D659F49A-1852-41B0-88C3-779235BB94A1}">
      <dgm:prSet/>
      <dgm:spPr/>
      <dgm:t>
        <a:bodyPr/>
        <a:lstStyle/>
        <a:p>
          <a:endParaRPr lang="en-US"/>
        </a:p>
      </dgm:t>
    </dgm:pt>
    <dgm:pt modelId="{606F1B0F-4663-446A-8710-2E43520D8939}">
      <dgm:prSet/>
      <dgm:spPr/>
      <dgm:t>
        <a:bodyPr/>
        <a:lstStyle/>
        <a:p>
          <a:pPr>
            <a:defRPr cap="all"/>
          </a:pPr>
          <a:r>
            <a:rPr lang="pt-PT"/>
            <a:t>Organizações de estudantes</a:t>
          </a:r>
          <a:endParaRPr lang="en-US"/>
        </a:p>
      </dgm:t>
    </dgm:pt>
    <dgm:pt modelId="{7731500B-C36A-46AB-A24A-B2BA0C2D7B7F}" type="parTrans" cxnId="{8B6131A4-EEDA-4B59-9940-7908E582692E}">
      <dgm:prSet/>
      <dgm:spPr/>
      <dgm:t>
        <a:bodyPr/>
        <a:lstStyle/>
        <a:p>
          <a:endParaRPr lang="en-US"/>
        </a:p>
      </dgm:t>
    </dgm:pt>
    <dgm:pt modelId="{65AF89F9-A8E4-440C-B05C-2B0BE91D7102}" type="sibTrans" cxnId="{8B6131A4-EEDA-4B59-9940-7908E582692E}">
      <dgm:prSet/>
      <dgm:spPr/>
      <dgm:t>
        <a:bodyPr/>
        <a:lstStyle/>
        <a:p>
          <a:endParaRPr lang="en-US"/>
        </a:p>
      </dgm:t>
    </dgm:pt>
    <dgm:pt modelId="{8F349A7D-8171-44B1-8264-A4557EFEDC7D}">
      <dgm:prSet/>
      <dgm:spPr/>
      <dgm:t>
        <a:bodyPr/>
        <a:lstStyle/>
        <a:p>
          <a:pPr>
            <a:defRPr cap="all"/>
          </a:pPr>
          <a:r>
            <a:rPr lang="pt-PT"/>
            <a:t>Marketing</a:t>
          </a:r>
          <a:endParaRPr lang="en-US"/>
        </a:p>
      </dgm:t>
    </dgm:pt>
    <dgm:pt modelId="{DBC73BFD-C037-4F20-8A17-B9D3A380CB62}" type="parTrans" cxnId="{D4D7C549-853C-4FAA-AC90-18177C92C5BE}">
      <dgm:prSet/>
      <dgm:spPr/>
      <dgm:t>
        <a:bodyPr/>
        <a:lstStyle/>
        <a:p>
          <a:endParaRPr lang="en-US"/>
        </a:p>
      </dgm:t>
    </dgm:pt>
    <dgm:pt modelId="{7DE4B5A2-3E3A-4DCF-95C6-CF50FB67E73D}" type="sibTrans" cxnId="{D4D7C549-853C-4FAA-AC90-18177C92C5BE}">
      <dgm:prSet/>
      <dgm:spPr/>
      <dgm:t>
        <a:bodyPr/>
        <a:lstStyle/>
        <a:p>
          <a:endParaRPr lang="en-US"/>
        </a:p>
      </dgm:t>
    </dgm:pt>
    <dgm:pt modelId="{9B0A43CC-1113-4917-B20F-25B005672827}" type="pres">
      <dgm:prSet presAssocID="{0F68A340-8543-47D0-B9FF-5E43D77151AA}" presName="root" presStyleCnt="0">
        <dgm:presLayoutVars>
          <dgm:dir/>
          <dgm:resizeHandles val="exact"/>
        </dgm:presLayoutVars>
      </dgm:prSet>
      <dgm:spPr/>
    </dgm:pt>
    <dgm:pt modelId="{DC778BB8-1477-4A8F-ADB9-618C1689E52F}" type="pres">
      <dgm:prSet presAssocID="{065EF716-9936-4024-9651-D3760BC8B9F8}" presName="compNode" presStyleCnt="0"/>
      <dgm:spPr/>
    </dgm:pt>
    <dgm:pt modelId="{2693D67A-C496-45F4-A7EA-CB2B30ED44EF}" type="pres">
      <dgm:prSet presAssocID="{065EF716-9936-4024-9651-D3760BC8B9F8}" presName="iconBgRect" presStyleLbl="bgShp" presStyleIdx="0" presStyleCnt="3"/>
      <dgm:spPr/>
    </dgm:pt>
    <dgm:pt modelId="{92BA0ADC-6736-462F-9C9B-31201A450933}" type="pres">
      <dgm:prSet presAssocID="{065EF716-9936-4024-9651-D3760BC8B9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D15F60A-30DE-403C-9A5C-106806A093F7}" type="pres">
      <dgm:prSet presAssocID="{065EF716-9936-4024-9651-D3760BC8B9F8}" presName="spaceRect" presStyleCnt="0"/>
      <dgm:spPr/>
    </dgm:pt>
    <dgm:pt modelId="{FFA70CBD-DA9D-41AE-9EEE-749378205A77}" type="pres">
      <dgm:prSet presAssocID="{065EF716-9936-4024-9651-D3760BC8B9F8}" presName="textRect" presStyleLbl="revTx" presStyleIdx="0" presStyleCnt="3">
        <dgm:presLayoutVars>
          <dgm:chMax val="1"/>
          <dgm:chPref val="1"/>
        </dgm:presLayoutVars>
      </dgm:prSet>
      <dgm:spPr/>
    </dgm:pt>
    <dgm:pt modelId="{7A012EEA-2255-4CA0-9481-4F632C620235}" type="pres">
      <dgm:prSet presAssocID="{EBA81345-4F9F-4284-8B3C-063281955B5A}" presName="sibTrans" presStyleCnt="0"/>
      <dgm:spPr/>
    </dgm:pt>
    <dgm:pt modelId="{DE11E43D-0500-4830-BFA2-0CAC60A0D707}" type="pres">
      <dgm:prSet presAssocID="{606F1B0F-4663-446A-8710-2E43520D8939}" presName="compNode" presStyleCnt="0"/>
      <dgm:spPr/>
    </dgm:pt>
    <dgm:pt modelId="{4872E3E9-410C-411C-BD04-BB9875E1D759}" type="pres">
      <dgm:prSet presAssocID="{606F1B0F-4663-446A-8710-2E43520D8939}" presName="iconBgRect" presStyleLbl="bgShp" presStyleIdx="1" presStyleCnt="3"/>
      <dgm:spPr/>
    </dgm:pt>
    <dgm:pt modelId="{29D63707-4D1A-40CB-B057-DA4E055122CB}" type="pres">
      <dgm:prSet presAssocID="{606F1B0F-4663-446A-8710-2E43520D89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AB94B8EC-BB74-43D1-8988-EA82EAAEBF3D}" type="pres">
      <dgm:prSet presAssocID="{606F1B0F-4663-446A-8710-2E43520D8939}" presName="spaceRect" presStyleCnt="0"/>
      <dgm:spPr/>
    </dgm:pt>
    <dgm:pt modelId="{E5DA75EE-766C-4109-B052-195F216B5688}" type="pres">
      <dgm:prSet presAssocID="{606F1B0F-4663-446A-8710-2E43520D8939}" presName="textRect" presStyleLbl="revTx" presStyleIdx="1" presStyleCnt="3">
        <dgm:presLayoutVars>
          <dgm:chMax val="1"/>
          <dgm:chPref val="1"/>
        </dgm:presLayoutVars>
      </dgm:prSet>
      <dgm:spPr/>
    </dgm:pt>
    <dgm:pt modelId="{770139B9-DFF9-4E19-BF06-170E6B29A038}" type="pres">
      <dgm:prSet presAssocID="{65AF89F9-A8E4-440C-B05C-2B0BE91D7102}" presName="sibTrans" presStyleCnt="0"/>
      <dgm:spPr/>
    </dgm:pt>
    <dgm:pt modelId="{EB666020-FFB3-45B3-A303-DB22284E9B20}" type="pres">
      <dgm:prSet presAssocID="{8F349A7D-8171-44B1-8264-A4557EFEDC7D}" presName="compNode" presStyleCnt="0"/>
      <dgm:spPr/>
    </dgm:pt>
    <dgm:pt modelId="{BFDD4194-9859-4B82-B261-C37969A2825F}" type="pres">
      <dgm:prSet presAssocID="{8F349A7D-8171-44B1-8264-A4557EFEDC7D}" presName="iconBgRect" presStyleLbl="bgShp" presStyleIdx="2" presStyleCnt="3"/>
      <dgm:spPr/>
    </dgm:pt>
    <dgm:pt modelId="{66433658-FDBA-4F0D-A693-1F0CCC0E05DD}" type="pres">
      <dgm:prSet presAssocID="{8F349A7D-8171-44B1-8264-A4557EFEDC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8724C7D-E475-4A5C-BAD2-8755BC829B11}" type="pres">
      <dgm:prSet presAssocID="{8F349A7D-8171-44B1-8264-A4557EFEDC7D}" presName="spaceRect" presStyleCnt="0"/>
      <dgm:spPr/>
    </dgm:pt>
    <dgm:pt modelId="{E4991814-9D94-4839-AA01-69977171BA27}" type="pres">
      <dgm:prSet presAssocID="{8F349A7D-8171-44B1-8264-A4557EFEDC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E2CE0A-2074-416C-8541-581672F46AED}" type="presOf" srcId="{8F349A7D-8171-44B1-8264-A4557EFEDC7D}" destId="{E4991814-9D94-4839-AA01-69977171BA27}" srcOrd="0" destOrd="0" presId="urn:microsoft.com/office/officeart/2018/5/layout/IconCircleLabelList"/>
    <dgm:cxn modelId="{2079A810-8142-4F8C-8BC3-DD0F1542A490}" type="presOf" srcId="{0F68A340-8543-47D0-B9FF-5E43D77151AA}" destId="{9B0A43CC-1113-4917-B20F-25B005672827}" srcOrd="0" destOrd="0" presId="urn:microsoft.com/office/officeart/2018/5/layout/IconCircleLabelList"/>
    <dgm:cxn modelId="{D4D7C549-853C-4FAA-AC90-18177C92C5BE}" srcId="{0F68A340-8543-47D0-B9FF-5E43D77151AA}" destId="{8F349A7D-8171-44B1-8264-A4557EFEDC7D}" srcOrd="2" destOrd="0" parTransId="{DBC73BFD-C037-4F20-8A17-B9D3A380CB62}" sibTransId="{7DE4B5A2-3E3A-4DCF-95C6-CF50FB67E73D}"/>
    <dgm:cxn modelId="{C771098D-7036-4EBF-9C72-3C3189C24814}" type="presOf" srcId="{065EF716-9936-4024-9651-D3760BC8B9F8}" destId="{FFA70CBD-DA9D-41AE-9EEE-749378205A77}" srcOrd="0" destOrd="0" presId="urn:microsoft.com/office/officeart/2018/5/layout/IconCircleLabelList"/>
    <dgm:cxn modelId="{D659F49A-1852-41B0-88C3-779235BB94A1}" srcId="{0F68A340-8543-47D0-B9FF-5E43D77151AA}" destId="{065EF716-9936-4024-9651-D3760BC8B9F8}" srcOrd="0" destOrd="0" parTransId="{B8D97CDB-09E6-4BB1-9B48-B1303EC1BC7E}" sibTransId="{EBA81345-4F9F-4284-8B3C-063281955B5A}"/>
    <dgm:cxn modelId="{8B6131A4-EEDA-4B59-9940-7908E582692E}" srcId="{0F68A340-8543-47D0-B9FF-5E43D77151AA}" destId="{606F1B0F-4663-446A-8710-2E43520D8939}" srcOrd="1" destOrd="0" parTransId="{7731500B-C36A-46AB-A24A-B2BA0C2D7B7F}" sibTransId="{65AF89F9-A8E4-440C-B05C-2B0BE91D7102}"/>
    <dgm:cxn modelId="{D24343CC-DEA8-41E4-943C-E60894C5165B}" type="presOf" srcId="{606F1B0F-4663-446A-8710-2E43520D8939}" destId="{E5DA75EE-766C-4109-B052-195F216B5688}" srcOrd="0" destOrd="0" presId="urn:microsoft.com/office/officeart/2018/5/layout/IconCircleLabelList"/>
    <dgm:cxn modelId="{0F1C5128-7CBD-485B-A59F-3EA086980A33}" type="presParOf" srcId="{9B0A43CC-1113-4917-B20F-25B005672827}" destId="{DC778BB8-1477-4A8F-ADB9-618C1689E52F}" srcOrd="0" destOrd="0" presId="urn:microsoft.com/office/officeart/2018/5/layout/IconCircleLabelList"/>
    <dgm:cxn modelId="{B72E85B8-5234-4F3F-947A-F76571AAB57D}" type="presParOf" srcId="{DC778BB8-1477-4A8F-ADB9-618C1689E52F}" destId="{2693D67A-C496-45F4-A7EA-CB2B30ED44EF}" srcOrd="0" destOrd="0" presId="urn:microsoft.com/office/officeart/2018/5/layout/IconCircleLabelList"/>
    <dgm:cxn modelId="{FB7E1247-E1FE-42FD-AD7C-16B234CA882D}" type="presParOf" srcId="{DC778BB8-1477-4A8F-ADB9-618C1689E52F}" destId="{92BA0ADC-6736-462F-9C9B-31201A450933}" srcOrd="1" destOrd="0" presId="urn:microsoft.com/office/officeart/2018/5/layout/IconCircleLabelList"/>
    <dgm:cxn modelId="{8536A0A7-0D0E-4FF4-9ACC-17F4171F69E5}" type="presParOf" srcId="{DC778BB8-1477-4A8F-ADB9-618C1689E52F}" destId="{BD15F60A-30DE-403C-9A5C-106806A093F7}" srcOrd="2" destOrd="0" presId="urn:microsoft.com/office/officeart/2018/5/layout/IconCircleLabelList"/>
    <dgm:cxn modelId="{DCC2DF5A-7D2E-45D4-9779-530F9B41AEFE}" type="presParOf" srcId="{DC778BB8-1477-4A8F-ADB9-618C1689E52F}" destId="{FFA70CBD-DA9D-41AE-9EEE-749378205A77}" srcOrd="3" destOrd="0" presId="urn:microsoft.com/office/officeart/2018/5/layout/IconCircleLabelList"/>
    <dgm:cxn modelId="{D2BB131D-1ECD-408D-9F96-BF6BCD53EE67}" type="presParOf" srcId="{9B0A43CC-1113-4917-B20F-25B005672827}" destId="{7A012EEA-2255-4CA0-9481-4F632C620235}" srcOrd="1" destOrd="0" presId="urn:microsoft.com/office/officeart/2018/5/layout/IconCircleLabelList"/>
    <dgm:cxn modelId="{90A65299-443F-429D-8879-7B0E95C83AAB}" type="presParOf" srcId="{9B0A43CC-1113-4917-B20F-25B005672827}" destId="{DE11E43D-0500-4830-BFA2-0CAC60A0D707}" srcOrd="2" destOrd="0" presId="urn:microsoft.com/office/officeart/2018/5/layout/IconCircleLabelList"/>
    <dgm:cxn modelId="{6FD3D608-A9A3-43A4-B9E3-1620EB5915C4}" type="presParOf" srcId="{DE11E43D-0500-4830-BFA2-0CAC60A0D707}" destId="{4872E3E9-410C-411C-BD04-BB9875E1D759}" srcOrd="0" destOrd="0" presId="urn:microsoft.com/office/officeart/2018/5/layout/IconCircleLabelList"/>
    <dgm:cxn modelId="{9BE5A9C5-97FF-410C-A8C6-582338377176}" type="presParOf" srcId="{DE11E43D-0500-4830-BFA2-0CAC60A0D707}" destId="{29D63707-4D1A-40CB-B057-DA4E055122CB}" srcOrd="1" destOrd="0" presId="urn:microsoft.com/office/officeart/2018/5/layout/IconCircleLabelList"/>
    <dgm:cxn modelId="{B65218B2-30B7-49C0-B1D3-23882D7DA63E}" type="presParOf" srcId="{DE11E43D-0500-4830-BFA2-0CAC60A0D707}" destId="{AB94B8EC-BB74-43D1-8988-EA82EAAEBF3D}" srcOrd="2" destOrd="0" presId="urn:microsoft.com/office/officeart/2018/5/layout/IconCircleLabelList"/>
    <dgm:cxn modelId="{C3B419FB-2B12-499A-AAC3-AC7DAD580E09}" type="presParOf" srcId="{DE11E43D-0500-4830-BFA2-0CAC60A0D707}" destId="{E5DA75EE-766C-4109-B052-195F216B5688}" srcOrd="3" destOrd="0" presId="urn:microsoft.com/office/officeart/2018/5/layout/IconCircleLabelList"/>
    <dgm:cxn modelId="{88593F21-88F7-45F1-A6C3-F43D3A47E5FA}" type="presParOf" srcId="{9B0A43CC-1113-4917-B20F-25B005672827}" destId="{770139B9-DFF9-4E19-BF06-170E6B29A038}" srcOrd="3" destOrd="0" presId="urn:microsoft.com/office/officeart/2018/5/layout/IconCircleLabelList"/>
    <dgm:cxn modelId="{8017A248-18E2-40F4-BE6F-03DEF9F4AF28}" type="presParOf" srcId="{9B0A43CC-1113-4917-B20F-25B005672827}" destId="{EB666020-FFB3-45B3-A303-DB22284E9B20}" srcOrd="4" destOrd="0" presId="urn:microsoft.com/office/officeart/2018/5/layout/IconCircleLabelList"/>
    <dgm:cxn modelId="{F6220152-88AB-4055-923A-5276C4E3F324}" type="presParOf" srcId="{EB666020-FFB3-45B3-A303-DB22284E9B20}" destId="{BFDD4194-9859-4B82-B261-C37969A2825F}" srcOrd="0" destOrd="0" presId="urn:microsoft.com/office/officeart/2018/5/layout/IconCircleLabelList"/>
    <dgm:cxn modelId="{A5BC8532-05A0-4E67-86E0-F0BEB7D272E0}" type="presParOf" srcId="{EB666020-FFB3-45B3-A303-DB22284E9B20}" destId="{66433658-FDBA-4F0D-A693-1F0CCC0E05DD}" srcOrd="1" destOrd="0" presId="urn:microsoft.com/office/officeart/2018/5/layout/IconCircleLabelList"/>
    <dgm:cxn modelId="{6B8E2058-97E9-4D5C-885B-AEEB26CBB732}" type="presParOf" srcId="{EB666020-FFB3-45B3-A303-DB22284E9B20}" destId="{68724C7D-E475-4A5C-BAD2-8755BC829B11}" srcOrd="2" destOrd="0" presId="urn:microsoft.com/office/officeart/2018/5/layout/IconCircleLabelList"/>
    <dgm:cxn modelId="{8D4D6F16-E00B-4788-885D-9D269201C093}" type="presParOf" srcId="{EB666020-FFB3-45B3-A303-DB22284E9B20}" destId="{E4991814-9D94-4839-AA01-69977171BA2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D94EFF-F0A9-4ABB-9A34-A10880D8016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98870-4DB4-4DBE-A3F0-99A938F18C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Desenvolvimento de software</a:t>
          </a:r>
          <a:endParaRPr lang="en-US"/>
        </a:p>
      </dgm:t>
    </dgm:pt>
    <dgm:pt modelId="{A04E372B-129E-42CB-B9D5-CB42BBD37E1D}" type="parTrans" cxnId="{2E0F86DB-7274-40BF-ACE2-DF5369711009}">
      <dgm:prSet/>
      <dgm:spPr/>
      <dgm:t>
        <a:bodyPr/>
        <a:lstStyle/>
        <a:p>
          <a:endParaRPr lang="en-US"/>
        </a:p>
      </dgm:t>
    </dgm:pt>
    <dgm:pt modelId="{494308ED-BFD5-4481-AB8A-5D72605A8BEB}" type="sibTrans" cxnId="{2E0F86DB-7274-40BF-ACE2-DF5369711009}">
      <dgm:prSet/>
      <dgm:spPr/>
      <dgm:t>
        <a:bodyPr/>
        <a:lstStyle/>
        <a:p>
          <a:endParaRPr lang="en-US"/>
        </a:p>
      </dgm:t>
    </dgm:pt>
    <dgm:pt modelId="{C172B8CA-27B6-4D40-95D2-9C4274F38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Atendimento ao cliente</a:t>
          </a:r>
          <a:endParaRPr lang="en-US"/>
        </a:p>
      </dgm:t>
    </dgm:pt>
    <dgm:pt modelId="{EBE1C949-52FA-41C9-A6AB-9DFBDD8B7506}" type="parTrans" cxnId="{0340EC90-D103-44CC-9CD9-6D23890C81A6}">
      <dgm:prSet/>
      <dgm:spPr/>
      <dgm:t>
        <a:bodyPr/>
        <a:lstStyle/>
        <a:p>
          <a:endParaRPr lang="en-US"/>
        </a:p>
      </dgm:t>
    </dgm:pt>
    <dgm:pt modelId="{DDC9E9A0-100E-467C-B5BE-202DB89EA9F7}" type="sibTrans" cxnId="{0340EC90-D103-44CC-9CD9-6D23890C81A6}">
      <dgm:prSet/>
      <dgm:spPr/>
      <dgm:t>
        <a:bodyPr/>
        <a:lstStyle/>
        <a:p>
          <a:endParaRPr lang="en-US"/>
        </a:p>
      </dgm:t>
    </dgm:pt>
    <dgm:pt modelId="{5CB3F5D1-24DF-47A9-8F59-17527C380AC4}" type="pres">
      <dgm:prSet presAssocID="{23D94EFF-F0A9-4ABB-9A34-A10880D80167}" presName="root" presStyleCnt="0">
        <dgm:presLayoutVars>
          <dgm:dir/>
          <dgm:resizeHandles val="exact"/>
        </dgm:presLayoutVars>
      </dgm:prSet>
      <dgm:spPr/>
    </dgm:pt>
    <dgm:pt modelId="{64423957-F310-42BD-B90C-747660B2B9F3}" type="pres">
      <dgm:prSet presAssocID="{02098870-4DB4-4DBE-A3F0-99A938F18CF8}" presName="compNode" presStyleCnt="0"/>
      <dgm:spPr/>
    </dgm:pt>
    <dgm:pt modelId="{D60BCA5C-7A5F-4E90-8E58-5A393EC34D97}" type="pres">
      <dgm:prSet presAssocID="{02098870-4DB4-4DBE-A3F0-99A938F18CF8}" presName="iconBgRect" presStyleLbl="bgShp" presStyleIdx="0" presStyleCnt="2"/>
      <dgm:spPr/>
    </dgm:pt>
    <dgm:pt modelId="{7EB74429-0ABE-418D-AA82-C0C6E900DD1F}" type="pres">
      <dgm:prSet presAssocID="{02098870-4DB4-4DBE-A3F0-99A938F18C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E6DDFFD7-BF68-4E34-9190-23F2C3517ECE}" type="pres">
      <dgm:prSet presAssocID="{02098870-4DB4-4DBE-A3F0-99A938F18CF8}" presName="spaceRect" presStyleCnt="0"/>
      <dgm:spPr/>
    </dgm:pt>
    <dgm:pt modelId="{6444DFB7-5790-4A07-B249-12B26B6A8E42}" type="pres">
      <dgm:prSet presAssocID="{02098870-4DB4-4DBE-A3F0-99A938F18CF8}" presName="textRect" presStyleLbl="revTx" presStyleIdx="0" presStyleCnt="2">
        <dgm:presLayoutVars>
          <dgm:chMax val="1"/>
          <dgm:chPref val="1"/>
        </dgm:presLayoutVars>
      </dgm:prSet>
      <dgm:spPr/>
    </dgm:pt>
    <dgm:pt modelId="{1D6249A5-4425-4B10-A52F-0BC7A9F5F99A}" type="pres">
      <dgm:prSet presAssocID="{494308ED-BFD5-4481-AB8A-5D72605A8BEB}" presName="sibTrans" presStyleCnt="0"/>
      <dgm:spPr/>
    </dgm:pt>
    <dgm:pt modelId="{01F4F3A9-A87C-4A69-A6F8-665039D2F2A3}" type="pres">
      <dgm:prSet presAssocID="{C172B8CA-27B6-4D40-95D2-9C4274F38597}" presName="compNode" presStyleCnt="0"/>
      <dgm:spPr/>
    </dgm:pt>
    <dgm:pt modelId="{D490FAB2-D3A1-49FB-838F-B5B52C26EF6C}" type="pres">
      <dgm:prSet presAssocID="{C172B8CA-27B6-4D40-95D2-9C4274F38597}" presName="iconBgRect" presStyleLbl="bgShp" presStyleIdx="1" presStyleCnt="2"/>
      <dgm:spPr/>
    </dgm:pt>
    <dgm:pt modelId="{722FA22F-B7D3-4880-B672-B3AA5842385F}" type="pres">
      <dgm:prSet presAssocID="{C172B8CA-27B6-4D40-95D2-9C4274F385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1E030F1A-A44A-47BD-8526-FDFE34FA1416}" type="pres">
      <dgm:prSet presAssocID="{C172B8CA-27B6-4D40-95D2-9C4274F38597}" presName="spaceRect" presStyleCnt="0"/>
      <dgm:spPr/>
    </dgm:pt>
    <dgm:pt modelId="{4D561FA3-F46C-4116-A209-06804570C3CE}" type="pres">
      <dgm:prSet presAssocID="{C172B8CA-27B6-4D40-95D2-9C4274F385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4544F3F-28B7-4C08-ABC9-AD4B47A7F822}" type="presOf" srcId="{02098870-4DB4-4DBE-A3F0-99A938F18CF8}" destId="{6444DFB7-5790-4A07-B249-12B26B6A8E42}" srcOrd="0" destOrd="0" presId="urn:microsoft.com/office/officeart/2018/5/layout/IconCircleLabelList"/>
    <dgm:cxn modelId="{0340EC90-D103-44CC-9CD9-6D23890C81A6}" srcId="{23D94EFF-F0A9-4ABB-9A34-A10880D80167}" destId="{C172B8CA-27B6-4D40-95D2-9C4274F38597}" srcOrd="1" destOrd="0" parTransId="{EBE1C949-52FA-41C9-A6AB-9DFBDD8B7506}" sibTransId="{DDC9E9A0-100E-467C-B5BE-202DB89EA9F7}"/>
    <dgm:cxn modelId="{455B36B7-55A5-4A85-9B4D-2CFDFBF655F2}" type="presOf" srcId="{23D94EFF-F0A9-4ABB-9A34-A10880D80167}" destId="{5CB3F5D1-24DF-47A9-8F59-17527C380AC4}" srcOrd="0" destOrd="0" presId="urn:microsoft.com/office/officeart/2018/5/layout/IconCircleLabelList"/>
    <dgm:cxn modelId="{C84214BE-8EB6-4319-8E61-A7E294DAC1BE}" type="presOf" srcId="{C172B8CA-27B6-4D40-95D2-9C4274F38597}" destId="{4D561FA3-F46C-4116-A209-06804570C3CE}" srcOrd="0" destOrd="0" presId="urn:microsoft.com/office/officeart/2018/5/layout/IconCircleLabelList"/>
    <dgm:cxn modelId="{2E0F86DB-7274-40BF-ACE2-DF5369711009}" srcId="{23D94EFF-F0A9-4ABB-9A34-A10880D80167}" destId="{02098870-4DB4-4DBE-A3F0-99A938F18CF8}" srcOrd="0" destOrd="0" parTransId="{A04E372B-129E-42CB-B9D5-CB42BBD37E1D}" sibTransId="{494308ED-BFD5-4481-AB8A-5D72605A8BEB}"/>
    <dgm:cxn modelId="{39391980-F477-4F01-8C30-DE649A75EFE7}" type="presParOf" srcId="{5CB3F5D1-24DF-47A9-8F59-17527C380AC4}" destId="{64423957-F310-42BD-B90C-747660B2B9F3}" srcOrd="0" destOrd="0" presId="urn:microsoft.com/office/officeart/2018/5/layout/IconCircleLabelList"/>
    <dgm:cxn modelId="{E2EB2734-8199-4BC8-B7DC-DE3BE6E00CF8}" type="presParOf" srcId="{64423957-F310-42BD-B90C-747660B2B9F3}" destId="{D60BCA5C-7A5F-4E90-8E58-5A393EC34D97}" srcOrd="0" destOrd="0" presId="urn:microsoft.com/office/officeart/2018/5/layout/IconCircleLabelList"/>
    <dgm:cxn modelId="{893AF617-D820-4F36-95FA-A14F73687572}" type="presParOf" srcId="{64423957-F310-42BD-B90C-747660B2B9F3}" destId="{7EB74429-0ABE-418D-AA82-C0C6E900DD1F}" srcOrd="1" destOrd="0" presId="urn:microsoft.com/office/officeart/2018/5/layout/IconCircleLabelList"/>
    <dgm:cxn modelId="{A52205F6-D174-4174-BC2E-6389A5AD070D}" type="presParOf" srcId="{64423957-F310-42BD-B90C-747660B2B9F3}" destId="{E6DDFFD7-BF68-4E34-9190-23F2C3517ECE}" srcOrd="2" destOrd="0" presId="urn:microsoft.com/office/officeart/2018/5/layout/IconCircleLabelList"/>
    <dgm:cxn modelId="{F2EF4543-75DC-42A7-9236-5AB3C312B8CF}" type="presParOf" srcId="{64423957-F310-42BD-B90C-747660B2B9F3}" destId="{6444DFB7-5790-4A07-B249-12B26B6A8E42}" srcOrd="3" destOrd="0" presId="urn:microsoft.com/office/officeart/2018/5/layout/IconCircleLabelList"/>
    <dgm:cxn modelId="{4CE8DCF5-EDF9-4892-88E8-7C3F3E672CA1}" type="presParOf" srcId="{5CB3F5D1-24DF-47A9-8F59-17527C380AC4}" destId="{1D6249A5-4425-4B10-A52F-0BC7A9F5F99A}" srcOrd="1" destOrd="0" presId="urn:microsoft.com/office/officeart/2018/5/layout/IconCircleLabelList"/>
    <dgm:cxn modelId="{727819D2-8687-46C0-B0A4-D073F75C553C}" type="presParOf" srcId="{5CB3F5D1-24DF-47A9-8F59-17527C380AC4}" destId="{01F4F3A9-A87C-4A69-A6F8-665039D2F2A3}" srcOrd="2" destOrd="0" presId="urn:microsoft.com/office/officeart/2018/5/layout/IconCircleLabelList"/>
    <dgm:cxn modelId="{57D1C197-3E9F-433A-B178-73ADA1849A1E}" type="presParOf" srcId="{01F4F3A9-A87C-4A69-A6F8-665039D2F2A3}" destId="{D490FAB2-D3A1-49FB-838F-B5B52C26EF6C}" srcOrd="0" destOrd="0" presId="urn:microsoft.com/office/officeart/2018/5/layout/IconCircleLabelList"/>
    <dgm:cxn modelId="{4D99CA2E-5644-4D5A-BE4F-E867A3D4768A}" type="presParOf" srcId="{01F4F3A9-A87C-4A69-A6F8-665039D2F2A3}" destId="{722FA22F-B7D3-4880-B672-B3AA5842385F}" srcOrd="1" destOrd="0" presId="urn:microsoft.com/office/officeart/2018/5/layout/IconCircleLabelList"/>
    <dgm:cxn modelId="{CF047B53-29A5-48CE-8282-1727AC57925F}" type="presParOf" srcId="{01F4F3A9-A87C-4A69-A6F8-665039D2F2A3}" destId="{1E030F1A-A44A-47BD-8526-FDFE34FA1416}" srcOrd="2" destOrd="0" presId="urn:microsoft.com/office/officeart/2018/5/layout/IconCircleLabelList"/>
    <dgm:cxn modelId="{BAE3B9A6-FFAA-429B-90BF-D6DAD09153A2}" type="presParOf" srcId="{01F4F3A9-A87C-4A69-A6F8-665039D2F2A3}" destId="{4D561FA3-F46C-4116-A209-06804570C3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8B4C9F-7444-4EC5-96D1-77A1D0847C2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591D7-EEA0-49A8-AFC2-3A553169BB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Desenvolvimento de software</a:t>
          </a:r>
          <a:endParaRPr lang="en-US"/>
        </a:p>
      </dgm:t>
    </dgm:pt>
    <dgm:pt modelId="{172BD934-BAA3-4935-8543-B37A3CEB63B4}" type="parTrans" cxnId="{F1477DAF-E89C-4249-B88E-77032AFEDF34}">
      <dgm:prSet/>
      <dgm:spPr/>
      <dgm:t>
        <a:bodyPr/>
        <a:lstStyle/>
        <a:p>
          <a:endParaRPr lang="en-US"/>
        </a:p>
      </dgm:t>
    </dgm:pt>
    <dgm:pt modelId="{B4C2BBE9-5DF3-4570-8FB0-B7916A8AECC2}" type="sibTrans" cxnId="{F1477DAF-E89C-4249-B88E-77032AFEDF34}">
      <dgm:prSet/>
      <dgm:spPr/>
      <dgm:t>
        <a:bodyPr/>
        <a:lstStyle/>
        <a:p>
          <a:endParaRPr lang="en-US"/>
        </a:p>
      </dgm:t>
    </dgm:pt>
    <dgm:pt modelId="{56B8A522-9C65-4226-9B3D-F74DC2373E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Marketing</a:t>
          </a:r>
          <a:endParaRPr lang="en-US"/>
        </a:p>
      </dgm:t>
    </dgm:pt>
    <dgm:pt modelId="{60039B24-06A5-405D-B84F-29A67F5A2000}" type="parTrans" cxnId="{9B97ACAB-2467-4B85-8C46-5AB9ABC07C95}">
      <dgm:prSet/>
      <dgm:spPr/>
      <dgm:t>
        <a:bodyPr/>
        <a:lstStyle/>
        <a:p>
          <a:endParaRPr lang="en-US"/>
        </a:p>
      </dgm:t>
    </dgm:pt>
    <dgm:pt modelId="{487566FD-F5C9-4EE4-BBA9-F7D0487A1774}" type="sibTrans" cxnId="{9B97ACAB-2467-4B85-8C46-5AB9ABC07C95}">
      <dgm:prSet/>
      <dgm:spPr/>
      <dgm:t>
        <a:bodyPr/>
        <a:lstStyle/>
        <a:p>
          <a:endParaRPr lang="en-US"/>
        </a:p>
      </dgm:t>
    </dgm:pt>
    <dgm:pt modelId="{9DA0765C-A8AE-4C4E-B012-2873D56CDB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/>
            <a:t>Salários</a:t>
          </a:r>
          <a:endParaRPr lang="en-US"/>
        </a:p>
      </dgm:t>
    </dgm:pt>
    <dgm:pt modelId="{7B90C3C8-8E08-4FDB-A6A0-CD2CCD813C17}" type="parTrans" cxnId="{FF2B5C9E-47F4-43CB-BB77-9A9785119033}">
      <dgm:prSet/>
      <dgm:spPr/>
      <dgm:t>
        <a:bodyPr/>
        <a:lstStyle/>
        <a:p>
          <a:endParaRPr lang="en-US"/>
        </a:p>
      </dgm:t>
    </dgm:pt>
    <dgm:pt modelId="{27E0409B-8B37-49AA-BEEF-8BB715157B79}" type="sibTrans" cxnId="{FF2B5C9E-47F4-43CB-BB77-9A9785119033}">
      <dgm:prSet/>
      <dgm:spPr/>
      <dgm:t>
        <a:bodyPr/>
        <a:lstStyle/>
        <a:p>
          <a:endParaRPr lang="en-US"/>
        </a:p>
      </dgm:t>
    </dgm:pt>
    <dgm:pt modelId="{931568BC-8F5A-4715-8668-91E486A3A7E6}" type="pres">
      <dgm:prSet presAssocID="{148B4C9F-7444-4EC5-96D1-77A1D0847C26}" presName="root" presStyleCnt="0">
        <dgm:presLayoutVars>
          <dgm:dir/>
          <dgm:resizeHandles val="exact"/>
        </dgm:presLayoutVars>
      </dgm:prSet>
      <dgm:spPr/>
    </dgm:pt>
    <dgm:pt modelId="{5C6B968C-2C39-4B02-AF7F-F600F5364D5F}" type="pres">
      <dgm:prSet presAssocID="{573591D7-EEA0-49A8-AFC2-3A553169BB83}" presName="compNode" presStyleCnt="0"/>
      <dgm:spPr/>
    </dgm:pt>
    <dgm:pt modelId="{C12BC158-C097-4B4C-B1DE-E75743FEA5E1}" type="pres">
      <dgm:prSet presAssocID="{573591D7-EEA0-49A8-AFC2-3A553169BB83}" presName="iconBgRect" presStyleLbl="bgShp" presStyleIdx="0" presStyleCnt="3"/>
      <dgm:spPr/>
    </dgm:pt>
    <dgm:pt modelId="{D16FD5D0-2D0A-40A8-A323-29AF2E863FEB}" type="pres">
      <dgm:prSet presAssocID="{573591D7-EEA0-49A8-AFC2-3A553169BB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A340FFD-A4C1-40B5-B0B8-4FCDE4C0158F}" type="pres">
      <dgm:prSet presAssocID="{573591D7-EEA0-49A8-AFC2-3A553169BB83}" presName="spaceRect" presStyleCnt="0"/>
      <dgm:spPr/>
    </dgm:pt>
    <dgm:pt modelId="{7351EE67-4D97-47B7-B0C7-1F1A7A620E1B}" type="pres">
      <dgm:prSet presAssocID="{573591D7-EEA0-49A8-AFC2-3A553169BB83}" presName="textRect" presStyleLbl="revTx" presStyleIdx="0" presStyleCnt="3">
        <dgm:presLayoutVars>
          <dgm:chMax val="1"/>
          <dgm:chPref val="1"/>
        </dgm:presLayoutVars>
      </dgm:prSet>
      <dgm:spPr/>
    </dgm:pt>
    <dgm:pt modelId="{3E36C7E8-844C-440E-862C-9E06D4076CC5}" type="pres">
      <dgm:prSet presAssocID="{B4C2BBE9-5DF3-4570-8FB0-B7916A8AECC2}" presName="sibTrans" presStyleCnt="0"/>
      <dgm:spPr/>
    </dgm:pt>
    <dgm:pt modelId="{FB66056A-6474-453F-ADBD-B10D14E38CAC}" type="pres">
      <dgm:prSet presAssocID="{56B8A522-9C65-4226-9B3D-F74DC2373E7E}" presName="compNode" presStyleCnt="0"/>
      <dgm:spPr/>
    </dgm:pt>
    <dgm:pt modelId="{74E5694A-3632-405C-8167-017537A0A232}" type="pres">
      <dgm:prSet presAssocID="{56B8A522-9C65-4226-9B3D-F74DC2373E7E}" presName="iconBgRect" presStyleLbl="bgShp" presStyleIdx="1" presStyleCnt="3"/>
      <dgm:spPr/>
    </dgm:pt>
    <dgm:pt modelId="{35C427D7-7584-47B8-9A10-FBD91CF73AF1}" type="pres">
      <dgm:prSet presAssocID="{56B8A522-9C65-4226-9B3D-F74DC2373E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D65A234-7190-4934-8052-AC86664D9948}" type="pres">
      <dgm:prSet presAssocID="{56B8A522-9C65-4226-9B3D-F74DC2373E7E}" presName="spaceRect" presStyleCnt="0"/>
      <dgm:spPr/>
    </dgm:pt>
    <dgm:pt modelId="{F9066D7A-72A0-4B68-B7D9-0F8F7F6819D5}" type="pres">
      <dgm:prSet presAssocID="{56B8A522-9C65-4226-9B3D-F74DC2373E7E}" presName="textRect" presStyleLbl="revTx" presStyleIdx="1" presStyleCnt="3">
        <dgm:presLayoutVars>
          <dgm:chMax val="1"/>
          <dgm:chPref val="1"/>
        </dgm:presLayoutVars>
      </dgm:prSet>
      <dgm:spPr/>
    </dgm:pt>
    <dgm:pt modelId="{E7136C55-2169-44F4-9891-8816328A0E24}" type="pres">
      <dgm:prSet presAssocID="{487566FD-F5C9-4EE4-BBA9-F7D0487A1774}" presName="sibTrans" presStyleCnt="0"/>
      <dgm:spPr/>
    </dgm:pt>
    <dgm:pt modelId="{D0277A8D-B474-4566-AE54-E33F6AE285A3}" type="pres">
      <dgm:prSet presAssocID="{9DA0765C-A8AE-4C4E-B012-2873D56CDB83}" presName="compNode" presStyleCnt="0"/>
      <dgm:spPr/>
    </dgm:pt>
    <dgm:pt modelId="{E51D98F3-BDFB-4451-8E8A-E61324E69A39}" type="pres">
      <dgm:prSet presAssocID="{9DA0765C-A8AE-4C4E-B012-2873D56CDB83}" presName="iconBgRect" presStyleLbl="bgShp" presStyleIdx="2" presStyleCnt="3"/>
      <dgm:spPr/>
    </dgm:pt>
    <dgm:pt modelId="{A8EAF64C-1F5C-4AC3-A457-BB544E2D36D5}" type="pres">
      <dgm:prSet presAssocID="{9DA0765C-A8AE-4C4E-B012-2873D56CDB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B5A1F6B-4088-4785-9E88-5D2B1F0FCF41}" type="pres">
      <dgm:prSet presAssocID="{9DA0765C-A8AE-4C4E-B012-2873D56CDB83}" presName="spaceRect" presStyleCnt="0"/>
      <dgm:spPr/>
    </dgm:pt>
    <dgm:pt modelId="{52C98ACC-60D6-4B64-B710-C9C9C9FA0902}" type="pres">
      <dgm:prSet presAssocID="{9DA0765C-A8AE-4C4E-B012-2873D56CDB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814528-EFEE-4902-9A17-F2E08384ED0B}" type="presOf" srcId="{9DA0765C-A8AE-4C4E-B012-2873D56CDB83}" destId="{52C98ACC-60D6-4B64-B710-C9C9C9FA0902}" srcOrd="0" destOrd="0" presId="urn:microsoft.com/office/officeart/2018/5/layout/IconCircleLabelList"/>
    <dgm:cxn modelId="{3FA8AA71-C561-4898-A92F-B4EF2957DD9B}" type="presOf" srcId="{573591D7-EEA0-49A8-AFC2-3A553169BB83}" destId="{7351EE67-4D97-47B7-B0C7-1F1A7A620E1B}" srcOrd="0" destOrd="0" presId="urn:microsoft.com/office/officeart/2018/5/layout/IconCircleLabelList"/>
    <dgm:cxn modelId="{FF2B5C9E-47F4-43CB-BB77-9A9785119033}" srcId="{148B4C9F-7444-4EC5-96D1-77A1D0847C26}" destId="{9DA0765C-A8AE-4C4E-B012-2873D56CDB83}" srcOrd="2" destOrd="0" parTransId="{7B90C3C8-8E08-4FDB-A6A0-CD2CCD813C17}" sibTransId="{27E0409B-8B37-49AA-BEEF-8BB715157B79}"/>
    <dgm:cxn modelId="{9B97ACAB-2467-4B85-8C46-5AB9ABC07C95}" srcId="{148B4C9F-7444-4EC5-96D1-77A1D0847C26}" destId="{56B8A522-9C65-4226-9B3D-F74DC2373E7E}" srcOrd="1" destOrd="0" parTransId="{60039B24-06A5-405D-B84F-29A67F5A2000}" sibTransId="{487566FD-F5C9-4EE4-BBA9-F7D0487A1774}"/>
    <dgm:cxn modelId="{8B5064AD-5039-43C5-9FB5-1F1196563BE2}" type="presOf" srcId="{148B4C9F-7444-4EC5-96D1-77A1D0847C26}" destId="{931568BC-8F5A-4715-8668-91E486A3A7E6}" srcOrd="0" destOrd="0" presId="urn:microsoft.com/office/officeart/2018/5/layout/IconCircleLabelList"/>
    <dgm:cxn modelId="{9ACE6DAD-EE24-4B76-8944-12C891B49BFC}" type="presOf" srcId="{56B8A522-9C65-4226-9B3D-F74DC2373E7E}" destId="{F9066D7A-72A0-4B68-B7D9-0F8F7F6819D5}" srcOrd="0" destOrd="0" presId="urn:microsoft.com/office/officeart/2018/5/layout/IconCircleLabelList"/>
    <dgm:cxn modelId="{F1477DAF-E89C-4249-B88E-77032AFEDF34}" srcId="{148B4C9F-7444-4EC5-96D1-77A1D0847C26}" destId="{573591D7-EEA0-49A8-AFC2-3A553169BB83}" srcOrd="0" destOrd="0" parTransId="{172BD934-BAA3-4935-8543-B37A3CEB63B4}" sibTransId="{B4C2BBE9-5DF3-4570-8FB0-B7916A8AECC2}"/>
    <dgm:cxn modelId="{09222EC8-8DEE-4EC6-B54A-C9C6DC2D8AF1}" type="presParOf" srcId="{931568BC-8F5A-4715-8668-91E486A3A7E6}" destId="{5C6B968C-2C39-4B02-AF7F-F600F5364D5F}" srcOrd="0" destOrd="0" presId="urn:microsoft.com/office/officeart/2018/5/layout/IconCircleLabelList"/>
    <dgm:cxn modelId="{CADBF7B2-73A2-4C18-A209-9ADF1A82B966}" type="presParOf" srcId="{5C6B968C-2C39-4B02-AF7F-F600F5364D5F}" destId="{C12BC158-C097-4B4C-B1DE-E75743FEA5E1}" srcOrd="0" destOrd="0" presId="urn:microsoft.com/office/officeart/2018/5/layout/IconCircleLabelList"/>
    <dgm:cxn modelId="{4B779C73-57DD-4020-8F8F-5400F219730C}" type="presParOf" srcId="{5C6B968C-2C39-4B02-AF7F-F600F5364D5F}" destId="{D16FD5D0-2D0A-40A8-A323-29AF2E863FEB}" srcOrd="1" destOrd="0" presId="urn:microsoft.com/office/officeart/2018/5/layout/IconCircleLabelList"/>
    <dgm:cxn modelId="{03DC2BAE-2D24-4AA5-B264-9E4ACF814FC2}" type="presParOf" srcId="{5C6B968C-2C39-4B02-AF7F-F600F5364D5F}" destId="{4A340FFD-A4C1-40B5-B0B8-4FCDE4C0158F}" srcOrd="2" destOrd="0" presId="urn:microsoft.com/office/officeart/2018/5/layout/IconCircleLabelList"/>
    <dgm:cxn modelId="{A408DF29-C9D1-4E85-9999-4CBD9A5A9854}" type="presParOf" srcId="{5C6B968C-2C39-4B02-AF7F-F600F5364D5F}" destId="{7351EE67-4D97-47B7-B0C7-1F1A7A620E1B}" srcOrd="3" destOrd="0" presId="urn:microsoft.com/office/officeart/2018/5/layout/IconCircleLabelList"/>
    <dgm:cxn modelId="{ED8B34C0-D168-4F37-9191-B57F260FB069}" type="presParOf" srcId="{931568BC-8F5A-4715-8668-91E486A3A7E6}" destId="{3E36C7E8-844C-440E-862C-9E06D4076CC5}" srcOrd="1" destOrd="0" presId="urn:microsoft.com/office/officeart/2018/5/layout/IconCircleLabelList"/>
    <dgm:cxn modelId="{DF914998-EE7B-4A09-B9C4-697DC4232173}" type="presParOf" srcId="{931568BC-8F5A-4715-8668-91E486A3A7E6}" destId="{FB66056A-6474-453F-ADBD-B10D14E38CAC}" srcOrd="2" destOrd="0" presId="urn:microsoft.com/office/officeart/2018/5/layout/IconCircleLabelList"/>
    <dgm:cxn modelId="{50CD66C1-1929-4A75-9E1E-161FF1B037E8}" type="presParOf" srcId="{FB66056A-6474-453F-ADBD-B10D14E38CAC}" destId="{74E5694A-3632-405C-8167-017537A0A232}" srcOrd="0" destOrd="0" presId="urn:microsoft.com/office/officeart/2018/5/layout/IconCircleLabelList"/>
    <dgm:cxn modelId="{B2BC2FC8-B089-4DD0-AFBF-801262C8925B}" type="presParOf" srcId="{FB66056A-6474-453F-ADBD-B10D14E38CAC}" destId="{35C427D7-7584-47B8-9A10-FBD91CF73AF1}" srcOrd="1" destOrd="0" presId="urn:microsoft.com/office/officeart/2018/5/layout/IconCircleLabelList"/>
    <dgm:cxn modelId="{82C87D7A-38B8-4EC4-A510-23A21BCACFC3}" type="presParOf" srcId="{FB66056A-6474-453F-ADBD-B10D14E38CAC}" destId="{BD65A234-7190-4934-8052-AC86664D9948}" srcOrd="2" destOrd="0" presId="urn:microsoft.com/office/officeart/2018/5/layout/IconCircleLabelList"/>
    <dgm:cxn modelId="{F61FAF90-5C1A-449D-8CA6-BCDB63F57582}" type="presParOf" srcId="{FB66056A-6474-453F-ADBD-B10D14E38CAC}" destId="{F9066D7A-72A0-4B68-B7D9-0F8F7F6819D5}" srcOrd="3" destOrd="0" presId="urn:microsoft.com/office/officeart/2018/5/layout/IconCircleLabelList"/>
    <dgm:cxn modelId="{E78291A5-A4DB-41FA-B861-3E43A2948C79}" type="presParOf" srcId="{931568BC-8F5A-4715-8668-91E486A3A7E6}" destId="{E7136C55-2169-44F4-9891-8816328A0E24}" srcOrd="3" destOrd="0" presId="urn:microsoft.com/office/officeart/2018/5/layout/IconCircleLabelList"/>
    <dgm:cxn modelId="{D9625776-1512-4811-9999-28D4D72D1674}" type="presParOf" srcId="{931568BC-8F5A-4715-8668-91E486A3A7E6}" destId="{D0277A8D-B474-4566-AE54-E33F6AE285A3}" srcOrd="4" destOrd="0" presId="urn:microsoft.com/office/officeart/2018/5/layout/IconCircleLabelList"/>
    <dgm:cxn modelId="{70796F70-9F7E-44B9-B586-7A33536EDCC5}" type="presParOf" srcId="{D0277A8D-B474-4566-AE54-E33F6AE285A3}" destId="{E51D98F3-BDFB-4451-8E8A-E61324E69A39}" srcOrd="0" destOrd="0" presId="urn:microsoft.com/office/officeart/2018/5/layout/IconCircleLabelList"/>
    <dgm:cxn modelId="{CAC3CD42-D0C7-420F-95EE-5FFEB50FDA50}" type="presParOf" srcId="{D0277A8D-B474-4566-AE54-E33F6AE285A3}" destId="{A8EAF64C-1F5C-4AC3-A457-BB544E2D36D5}" srcOrd="1" destOrd="0" presId="urn:microsoft.com/office/officeart/2018/5/layout/IconCircleLabelList"/>
    <dgm:cxn modelId="{EAFABB69-D145-4058-AB09-E565E617AAF0}" type="presParOf" srcId="{D0277A8D-B474-4566-AE54-E33F6AE285A3}" destId="{6B5A1F6B-4088-4785-9E88-5D2B1F0FCF41}" srcOrd="2" destOrd="0" presId="urn:microsoft.com/office/officeart/2018/5/layout/IconCircleLabelList"/>
    <dgm:cxn modelId="{112B1E49-47B6-4C7D-B473-D290D3D2D1C9}" type="presParOf" srcId="{D0277A8D-B474-4566-AE54-E33F6AE285A3}" destId="{52C98ACC-60D6-4B64-B710-C9C9C9FA09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B3F4E-CCDD-450B-AA78-0023F336DFA8}">
      <dsp:nvSpPr>
        <dsp:cNvPr id="0" name=""/>
        <dsp:cNvSpPr/>
      </dsp:nvSpPr>
      <dsp:spPr>
        <a:xfrm>
          <a:off x="1519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48B7-5BED-47D8-BFA9-10C3E37CF34C}">
      <dsp:nvSpPr>
        <dsp:cNvPr id="0" name=""/>
        <dsp:cNvSpPr/>
      </dsp:nvSpPr>
      <dsp:spPr>
        <a:xfrm>
          <a:off x="331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/>
            <a:t>Website</a:t>
          </a:r>
          <a:endParaRPr lang="en-US" sz="4900" kern="1200"/>
        </a:p>
      </dsp:txBody>
      <dsp:txXfrm>
        <a:off x="331199" y="2727574"/>
        <a:ext cx="4320000" cy="720000"/>
      </dsp:txXfrm>
    </dsp:sp>
    <dsp:sp modelId="{CB6BEF96-F913-4635-89AE-F9406DDAB709}">
      <dsp:nvSpPr>
        <dsp:cNvPr id="0" name=""/>
        <dsp:cNvSpPr/>
      </dsp:nvSpPr>
      <dsp:spPr>
        <a:xfrm>
          <a:off x="6595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13015-08CF-4173-AE95-60C56B0136BF}">
      <dsp:nvSpPr>
        <dsp:cNvPr id="0" name=""/>
        <dsp:cNvSpPr/>
      </dsp:nvSpPr>
      <dsp:spPr>
        <a:xfrm>
          <a:off x="5407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/>
            <a:t>Aplicação móvel</a:t>
          </a:r>
          <a:endParaRPr lang="en-US" sz="4900" kern="1200"/>
        </a:p>
      </dsp:txBody>
      <dsp:txXfrm>
        <a:off x="5407199" y="2727574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BF64-A8F8-4AE5-A7CA-75CC1609930C}">
      <dsp:nvSpPr>
        <dsp:cNvPr id="0" name=""/>
        <dsp:cNvSpPr/>
      </dsp:nvSpPr>
      <dsp:spPr>
        <a:xfrm>
          <a:off x="181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706A6-DDF0-4D67-8043-713039574974}">
      <dsp:nvSpPr>
        <dsp:cNvPr id="0" name=""/>
        <dsp:cNvSpPr/>
      </dsp:nvSpPr>
      <dsp:spPr>
        <a:xfrm>
          <a:off x="228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BD2F7-6773-4DA8-B8C4-614C2996EB1C}">
      <dsp:nvSpPr>
        <dsp:cNvPr id="0" name=""/>
        <dsp:cNvSpPr/>
      </dsp:nvSpPr>
      <dsp:spPr>
        <a:xfrm>
          <a:off x="111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Atendimento ao cliente</a:t>
          </a:r>
          <a:endParaRPr lang="en-US" sz="2500" kern="1200"/>
        </a:p>
      </dsp:txBody>
      <dsp:txXfrm>
        <a:off x="1114199" y="2960445"/>
        <a:ext cx="3600000" cy="720000"/>
      </dsp:txXfrm>
    </dsp:sp>
    <dsp:sp modelId="{F5DE5400-76CF-45AB-A266-503472EEDE39}">
      <dsp:nvSpPr>
        <dsp:cNvPr id="0" name=""/>
        <dsp:cNvSpPr/>
      </dsp:nvSpPr>
      <dsp:spPr>
        <a:xfrm>
          <a:off x="604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18E97-25DC-4624-9349-849ECC306112}">
      <dsp:nvSpPr>
        <dsp:cNvPr id="0" name=""/>
        <dsp:cNvSpPr/>
      </dsp:nvSpPr>
      <dsp:spPr>
        <a:xfrm>
          <a:off x="651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1FF3E-CD06-4CE2-BF47-63E061D1BB63}">
      <dsp:nvSpPr>
        <dsp:cNvPr id="0" name=""/>
        <dsp:cNvSpPr/>
      </dsp:nvSpPr>
      <dsp:spPr>
        <a:xfrm>
          <a:off x="534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Comunidade de utilizadores</a:t>
          </a:r>
          <a:endParaRPr lang="en-US" sz="2500" kern="1200"/>
        </a:p>
      </dsp:txBody>
      <dsp:txXfrm>
        <a:off x="5344199" y="2960445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15683-1F7F-471B-85AE-978A2CE383CD}">
      <dsp:nvSpPr>
        <dsp:cNvPr id="0" name=""/>
        <dsp:cNvSpPr/>
      </dsp:nvSpPr>
      <dsp:spPr>
        <a:xfrm>
          <a:off x="616949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D977E-C7DC-4AA1-AC3F-C898525B7B02}">
      <dsp:nvSpPr>
        <dsp:cNvPr id="0" name=""/>
        <dsp:cNvSpPr/>
      </dsp:nvSpPr>
      <dsp:spPr>
        <a:xfrm>
          <a:off x="1004512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3D957-5D2D-4E47-894E-2E45D2C3B578}">
      <dsp:nvSpPr>
        <dsp:cNvPr id="0" name=""/>
        <dsp:cNvSpPr/>
      </dsp:nvSpPr>
      <dsp:spPr>
        <a:xfrm>
          <a:off x="35606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400" kern="1200"/>
            <a:t>Comissão sobre as transações</a:t>
          </a:r>
          <a:endParaRPr lang="en-US" sz="2400" kern="1200"/>
        </a:p>
      </dsp:txBody>
      <dsp:txXfrm>
        <a:off x="35606" y="2712945"/>
        <a:ext cx="2981250" cy="720000"/>
      </dsp:txXfrm>
    </dsp:sp>
    <dsp:sp modelId="{D74DB1A6-87AE-4A54-95C0-8F5C62AC42A4}">
      <dsp:nvSpPr>
        <dsp:cNvPr id="0" name=""/>
        <dsp:cNvSpPr/>
      </dsp:nvSpPr>
      <dsp:spPr>
        <a:xfrm>
          <a:off x="4119918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1D16-E350-45C1-9183-FC79F3637B14}">
      <dsp:nvSpPr>
        <dsp:cNvPr id="0" name=""/>
        <dsp:cNvSpPr/>
      </dsp:nvSpPr>
      <dsp:spPr>
        <a:xfrm>
          <a:off x="4507481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A6A00-3E15-476E-8DEA-59BD1249B46B}">
      <dsp:nvSpPr>
        <dsp:cNvPr id="0" name=""/>
        <dsp:cNvSpPr/>
      </dsp:nvSpPr>
      <dsp:spPr>
        <a:xfrm>
          <a:off x="3538574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400" kern="1200"/>
            <a:t>Taxa de assinatura para explicadores</a:t>
          </a:r>
          <a:endParaRPr lang="en-US" sz="2400" kern="1200"/>
        </a:p>
      </dsp:txBody>
      <dsp:txXfrm>
        <a:off x="3538574" y="2712945"/>
        <a:ext cx="2981250" cy="720000"/>
      </dsp:txXfrm>
    </dsp:sp>
    <dsp:sp modelId="{B3CA3690-6CC7-4EB3-8959-65625D891CB2}">
      <dsp:nvSpPr>
        <dsp:cNvPr id="0" name=""/>
        <dsp:cNvSpPr/>
      </dsp:nvSpPr>
      <dsp:spPr>
        <a:xfrm>
          <a:off x="7622887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6A119-AA21-47B1-8FA8-7A73F0EE67E6}">
      <dsp:nvSpPr>
        <dsp:cNvPr id="0" name=""/>
        <dsp:cNvSpPr/>
      </dsp:nvSpPr>
      <dsp:spPr>
        <a:xfrm>
          <a:off x="8010450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7C23-C211-4689-AC9D-92CC4D18A6F0}">
      <dsp:nvSpPr>
        <dsp:cNvPr id="0" name=""/>
        <dsp:cNvSpPr/>
      </dsp:nvSpPr>
      <dsp:spPr>
        <a:xfrm>
          <a:off x="7041543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400" kern="1200"/>
            <a:t>Taxa de assinatura para consumidores</a:t>
          </a:r>
          <a:endParaRPr lang="en-US" sz="2400" kern="1200"/>
        </a:p>
      </dsp:txBody>
      <dsp:txXfrm>
        <a:off x="7041543" y="2712945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70B21-3B2A-4DBB-99C8-D926646D60E5}">
      <dsp:nvSpPr>
        <dsp:cNvPr id="0" name=""/>
        <dsp:cNvSpPr/>
      </dsp:nvSpPr>
      <dsp:spPr>
        <a:xfrm>
          <a:off x="181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D0E2C-5F8D-4B87-8AB3-66A64A05C38B}">
      <dsp:nvSpPr>
        <dsp:cNvPr id="0" name=""/>
        <dsp:cNvSpPr/>
      </dsp:nvSpPr>
      <dsp:spPr>
        <a:xfrm>
          <a:off x="228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396CA-1CFE-43BC-A3C0-F2EC2AE80426}">
      <dsp:nvSpPr>
        <dsp:cNvPr id="0" name=""/>
        <dsp:cNvSpPr/>
      </dsp:nvSpPr>
      <dsp:spPr>
        <a:xfrm>
          <a:off x="111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Equipa de Staff</a:t>
          </a:r>
          <a:endParaRPr lang="en-US" sz="2500" kern="1200"/>
        </a:p>
      </dsp:txBody>
      <dsp:txXfrm>
        <a:off x="1114199" y="2960445"/>
        <a:ext cx="3600000" cy="720000"/>
      </dsp:txXfrm>
    </dsp:sp>
    <dsp:sp modelId="{F6CA3F62-0AB8-40A7-9C95-4068F492E80E}">
      <dsp:nvSpPr>
        <dsp:cNvPr id="0" name=""/>
        <dsp:cNvSpPr/>
      </dsp:nvSpPr>
      <dsp:spPr>
        <a:xfrm>
          <a:off x="604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E0F7C-6471-4E70-8F1F-9B3BB1A8CC99}">
      <dsp:nvSpPr>
        <dsp:cNvPr id="0" name=""/>
        <dsp:cNvSpPr/>
      </dsp:nvSpPr>
      <dsp:spPr>
        <a:xfrm>
          <a:off x="651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1BCB0-D436-4ACD-9C09-F83C86B99D91}">
      <dsp:nvSpPr>
        <dsp:cNvPr id="0" name=""/>
        <dsp:cNvSpPr/>
      </dsp:nvSpPr>
      <dsp:spPr>
        <a:xfrm>
          <a:off x="534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Explicadores e Explicandos</a:t>
          </a:r>
          <a:endParaRPr lang="en-US" sz="2500" kern="1200"/>
        </a:p>
      </dsp:txBody>
      <dsp:txXfrm>
        <a:off x="5344199" y="2960445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3D67A-C496-45F4-A7EA-CB2B30ED44EF}">
      <dsp:nvSpPr>
        <dsp:cNvPr id="0" name=""/>
        <dsp:cNvSpPr/>
      </dsp:nvSpPr>
      <dsp:spPr>
        <a:xfrm>
          <a:off x="616949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A0ADC-6736-462F-9C9B-31201A450933}">
      <dsp:nvSpPr>
        <dsp:cNvPr id="0" name=""/>
        <dsp:cNvSpPr/>
      </dsp:nvSpPr>
      <dsp:spPr>
        <a:xfrm>
          <a:off x="1004512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70CBD-DA9D-41AE-9EEE-749378205A77}">
      <dsp:nvSpPr>
        <dsp:cNvPr id="0" name=""/>
        <dsp:cNvSpPr/>
      </dsp:nvSpPr>
      <dsp:spPr>
        <a:xfrm>
          <a:off x="35606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Universidades e faculdades</a:t>
          </a:r>
          <a:endParaRPr lang="en-US" sz="2500" kern="1200"/>
        </a:p>
      </dsp:txBody>
      <dsp:txXfrm>
        <a:off x="35606" y="2712945"/>
        <a:ext cx="2981250" cy="720000"/>
      </dsp:txXfrm>
    </dsp:sp>
    <dsp:sp modelId="{4872E3E9-410C-411C-BD04-BB9875E1D759}">
      <dsp:nvSpPr>
        <dsp:cNvPr id="0" name=""/>
        <dsp:cNvSpPr/>
      </dsp:nvSpPr>
      <dsp:spPr>
        <a:xfrm>
          <a:off x="4119918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63707-4D1A-40CB-B057-DA4E055122CB}">
      <dsp:nvSpPr>
        <dsp:cNvPr id="0" name=""/>
        <dsp:cNvSpPr/>
      </dsp:nvSpPr>
      <dsp:spPr>
        <a:xfrm>
          <a:off x="4507481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A75EE-766C-4109-B052-195F216B5688}">
      <dsp:nvSpPr>
        <dsp:cNvPr id="0" name=""/>
        <dsp:cNvSpPr/>
      </dsp:nvSpPr>
      <dsp:spPr>
        <a:xfrm>
          <a:off x="3538574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Organizações de estudantes</a:t>
          </a:r>
          <a:endParaRPr lang="en-US" sz="2500" kern="1200"/>
        </a:p>
      </dsp:txBody>
      <dsp:txXfrm>
        <a:off x="3538574" y="2712945"/>
        <a:ext cx="2981250" cy="720000"/>
      </dsp:txXfrm>
    </dsp:sp>
    <dsp:sp modelId="{BFDD4194-9859-4B82-B261-C37969A2825F}">
      <dsp:nvSpPr>
        <dsp:cNvPr id="0" name=""/>
        <dsp:cNvSpPr/>
      </dsp:nvSpPr>
      <dsp:spPr>
        <a:xfrm>
          <a:off x="7622887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33658-FDBA-4F0D-A693-1F0CCC0E05DD}">
      <dsp:nvSpPr>
        <dsp:cNvPr id="0" name=""/>
        <dsp:cNvSpPr/>
      </dsp:nvSpPr>
      <dsp:spPr>
        <a:xfrm>
          <a:off x="8010450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91814-9D94-4839-AA01-69977171BA27}">
      <dsp:nvSpPr>
        <dsp:cNvPr id="0" name=""/>
        <dsp:cNvSpPr/>
      </dsp:nvSpPr>
      <dsp:spPr>
        <a:xfrm>
          <a:off x="7041543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Marketing</a:t>
          </a:r>
          <a:endParaRPr lang="en-US" sz="2500" kern="1200"/>
        </a:p>
      </dsp:txBody>
      <dsp:txXfrm>
        <a:off x="7041543" y="2712945"/>
        <a:ext cx="29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BCA5C-7A5F-4E90-8E58-5A393EC34D97}">
      <dsp:nvSpPr>
        <dsp:cNvPr id="0" name=""/>
        <dsp:cNvSpPr/>
      </dsp:nvSpPr>
      <dsp:spPr>
        <a:xfrm>
          <a:off x="181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74429-0ABE-418D-AA82-C0C6E900DD1F}">
      <dsp:nvSpPr>
        <dsp:cNvPr id="0" name=""/>
        <dsp:cNvSpPr/>
      </dsp:nvSpPr>
      <dsp:spPr>
        <a:xfrm>
          <a:off x="228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DFB7-5790-4A07-B249-12B26B6A8E42}">
      <dsp:nvSpPr>
        <dsp:cNvPr id="0" name=""/>
        <dsp:cNvSpPr/>
      </dsp:nvSpPr>
      <dsp:spPr>
        <a:xfrm>
          <a:off x="111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Desenvolvimento de software</a:t>
          </a:r>
          <a:endParaRPr lang="en-US" sz="2500" kern="1200"/>
        </a:p>
      </dsp:txBody>
      <dsp:txXfrm>
        <a:off x="1114199" y="2960445"/>
        <a:ext cx="3600000" cy="720000"/>
      </dsp:txXfrm>
    </dsp:sp>
    <dsp:sp modelId="{D490FAB2-D3A1-49FB-838F-B5B52C26EF6C}">
      <dsp:nvSpPr>
        <dsp:cNvPr id="0" name=""/>
        <dsp:cNvSpPr/>
      </dsp:nvSpPr>
      <dsp:spPr>
        <a:xfrm>
          <a:off x="6046199" y="804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FA22F-B7D3-4880-B672-B3AA5842385F}">
      <dsp:nvSpPr>
        <dsp:cNvPr id="0" name=""/>
        <dsp:cNvSpPr/>
      </dsp:nvSpPr>
      <dsp:spPr>
        <a:xfrm>
          <a:off x="6514199" y="5484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61FA3-F46C-4116-A209-06804570C3CE}">
      <dsp:nvSpPr>
        <dsp:cNvPr id="0" name=""/>
        <dsp:cNvSpPr/>
      </dsp:nvSpPr>
      <dsp:spPr>
        <a:xfrm>
          <a:off x="5344199" y="296044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Atendimento ao cliente</a:t>
          </a:r>
          <a:endParaRPr lang="en-US" sz="2500" kern="1200"/>
        </a:p>
      </dsp:txBody>
      <dsp:txXfrm>
        <a:off x="5344199" y="2960445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BC158-C097-4B4C-B1DE-E75743FEA5E1}">
      <dsp:nvSpPr>
        <dsp:cNvPr id="0" name=""/>
        <dsp:cNvSpPr/>
      </dsp:nvSpPr>
      <dsp:spPr>
        <a:xfrm>
          <a:off x="616949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FD5D0-2D0A-40A8-A323-29AF2E863FEB}">
      <dsp:nvSpPr>
        <dsp:cNvPr id="0" name=""/>
        <dsp:cNvSpPr/>
      </dsp:nvSpPr>
      <dsp:spPr>
        <a:xfrm>
          <a:off x="1004512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1EE67-4D97-47B7-B0C7-1F1A7A620E1B}">
      <dsp:nvSpPr>
        <dsp:cNvPr id="0" name=""/>
        <dsp:cNvSpPr/>
      </dsp:nvSpPr>
      <dsp:spPr>
        <a:xfrm>
          <a:off x="35606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Desenvolvimento de software</a:t>
          </a:r>
          <a:endParaRPr lang="en-US" sz="2500" kern="1200"/>
        </a:p>
      </dsp:txBody>
      <dsp:txXfrm>
        <a:off x="35606" y="2712945"/>
        <a:ext cx="2981250" cy="720000"/>
      </dsp:txXfrm>
    </dsp:sp>
    <dsp:sp modelId="{74E5694A-3632-405C-8167-017537A0A232}">
      <dsp:nvSpPr>
        <dsp:cNvPr id="0" name=""/>
        <dsp:cNvSpPr/>
      </dsp:nvSpPr>
      <dsp:spPr>
        <a:xfrm>
          <a:off x="4119918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427D7-7584-47B8-9A10-FBD91CF73AF1}">
      <dsp:nvSpPr>
        <dsp:cNvPr id="0" name=""/>
        <dsp:cNvSpPr/>
      </dsp:nvSpPr>
      <dsp:spPr>
        <a:xfrm>
          <a:off x="4507481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66D7A-72A0-4B68-B7D9-0F8F7F6819D5}">
      <dsp:nvSpPr>
        <dsp:cNvPr id="0" name=""/>
        <dsp:cNvSpPr/>
      </dsp:nvSpPr>
      <dsp:spPr>
        <a:xfrm>
          <a:off x="3538574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Marketing</a:t>
          </a:r>
          <a:endParaRPr lang="en-US" sz="2500" kern="1200"/>
        </a:p>
      </dsp:txBody>
      <dsp:txXfrm>
        <a:off x="3538574" y="2712945"/>
        <a:ext cx="2981250" cy="720000"/>
      </dsp:txXfrm>
    </dsp:sp>
    <dsp:sp modelId="{E51D98F3-BDFB-4451-8E8A-E61324E69A39}">
      <dsp:nvSpPr>
        <dsp:cNvPr id="0" name=""/>
        <dsp:cNvSpPr/>
      </dsp:nvSpPr>
      <dsp:spPr>
        <a:xfrm>
          <a:off x="7622887" y="327945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AF64C-1F5C-4AC3-A457-BB544E2D36D5}">
      <dsp:nvSpPr>
        <dsp:cNvPr id="0" name=""/>
        <dsp:cNvSpPr/>
      </dsp:nvSpPr>
      <dsp:spPr>
        <a:xfrm>
          <a:off x="8010450" y="715507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98ACC-60D6-4B64-B710-C9C9C9FA0902}">
      <dsp:nvSpPr>
        <dsp:cNvPr id="0" name=""/>
        <dsp:cNvSpPr/>
      </dsp:nvSpPr>
      <dsp:spPr>
        <a:xfrm>
          <a:off x="7041543" y="2712945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/>
            <a:t>Salários</a:t>
          </a:r>
          <a:endParaRPr lang="en-US" sz="2500" kern="1200"/>
        </a:p>
      </dsp:txBody>
      <dsp:txXfrm>
        <a:off x="7041543" y="2712945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28/03/2023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1200"/>
              <a:t>A ideia da empresa, ClassFlex, é a criação de uma plataforma digital de explicações capaz de conectar vários estudantes com explicadores disponíveis para dar aulas. </a:t>
            </a:r>
          </a:p>
          <a:p>
            <a:pPr>
              <a:spcAft>
                <a:spcPts val="600"/>
              </a:spcAft>
            </a:pPr>
            <a:r>
              <a:rPr lang="pt-PT" sz="1200"/>
              <a:t>Como a plataforma seria totalmente digital, iria eliminar a necessidade de espaço físico e seria capaz de permitir que as aulas fossem dadas remotamente e a empresa ganharia uma comissão do pagamento feito aos explicadores por parte dos estudantes.</a:t>
            </a:r>
          </a:p>
          <a:p>
            <a:pPr>
              <a:spcAft>
                <a:spcPts val="600"/>
              </a:spcAft>
            </a:pPr>
            <a:r>
              <a:rPr lang="pt-PT" sz="1200"/>
              <a:t>A plataforma também ofereceria ferramentas de gestão como rating e gravação de áudio das aulas para garantir a qualidade do serviço. </a:t>
            </a:r>
          </a:p>
          <a:p>
            <a:pPr>
              <a:spcAft>
                <a:spcPts val="600"/>
              </a:spcAft>
            </a:pPr>
            <a:r>
              <a:rPr lang="pt-PT" sz="1200"/>
              <a:t>A proposta da empresa é oferecer um serviço mais flexível e conveniente, fechando um espaço de negócio e criando uma nova oportunidade de trabalho para explicadores em diferentes áreas de conhecimento.</a:t>
            </a:r>
          </a:p>
          <a:p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32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Desenvolvimento</a:t>
            </a:r>
            <a:r>
              <a:rPr lang="en-US"/>
              <a:t> de software: </a:t>
            </a:r>
            <a:r>
              <a:rPr lang="en-US" err="1"/>
              <a:t>Os</a:t>
            </a:r>
            <a:r>
              <a:rPr lang="en-US"/>
              <a:t> custos </a:t>
            </a:r>
            <a:r>
              <a:rPr lang="en-US" err="1"/>
              <a:t>envolvidos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criação</a:t>
            </a:r>
            <a:r>
              <a:rPr lang="en-US"/>
              <a:t> e </a:t>
            </a:r>
            <a:r>
              <a:rPr lang="en-US" err="1"/>
              <a:t>manutenção</a:t>
            </a:r>
            <a:r>
              <a:rPr lang="en-US"/>
              <a:t> da </a:t>
            </a:r>
            <a:r>
              <a:rPr lang="en-US" err="1"/>
              <a:t>plataforma</a:t>
            </a:r>
            <a:r>
              <a:rPr lang="en-US"/>
              <a:t> online.</a:t>
            </a:r>
            <a:endParaRPr lang="pt-PT"/>
          </a:p>
          <a:p>
            <a:r>
              <a:rPr lang="en-US"/>
              <a:t>Marketing: </a:t>
            </a:r>
            <a:r>
              <a:rPr lang="en-US" err="1"/>
              <a:t>Os</a:t>
            </a:r>
            <a:r>
              <a:rPr lang="en-US"/>
              <a:t> custos </a:t>
            </a:r>
            <a:r>
              <a:rPr lang="en-US" err="1"/>
              <a:t>envolvidos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promoção</a:t>
            </a:r>
            <a:r>
              <a:rPr lang="en-US"/>
              <a:t> da </a:t>
            </a:r>
            <a:r>
              <a:rPr lang="en-US" err="1"/>
              <a:t>plataforma</a:t>
            </a:r>
            <a:r>
              <a:rPr lang="en-US"/>
              <a:t> </a:t>
            </a:r>
            <a:r>
              <a:rPr lang="en-US" err="1"/>
              <a:t>através</a:t>
            </a:r>
            <a:r>
              <a:rPr lang="en-US"/>
              <a:t> de </a:t>
            </a:r>
            <a:r>
              <a:rPr lang="en-US" err="1"/>
              <a:t>publicidade</a:t>
            </a:r>
            <a:r>
              <a:rPr lang="en-US"/>
              <a:t>, marketing digital e marketing de </a:t>
            </a:r>
            <a:r>
              <a:rPr lang="en-US" err="1"/>
              <a:t>conteúdo</a:t>
            </a:r>
            <a:r>
              <a:rPr lang="en-US"/>
              <a:t>.</a:t>
            </a:r>
            <a:endParaRPr lang="pt-PT"/>
          </a:p>
          <a:p>
            <a:r>
              <a:rPr lang="en-US" err="1"/>
              <a:t>Salários</a:t>
            </a:r>
            <a:r>
              <a:rPr lang="en-US"/>
              <a:t>: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salários</a:t>
            </a:r>
            <a:r>
              <a:rPr lang="en-US"/>
              <a:t> dos </a:t>
            </a:r>
            <a:r>
              <a:rPr lang="en-US" err="1"/>
              <a:t>funcionários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tempo integral,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desenvolvedores</a:t>
            </a:r>
            <a:r>
              <a:rPr lang="en-US"/>
              <a:t> de software, </a:t>
            </a:r>
            <a:r>
              <a:rPr lang="en-US" err="1"/>
              <a:t>gerentes</a:t>
            </a:r>
            <a:r>
              <a:rPr lang="en-US"/>
              <a:t> de </a:t>
            </a:r>
            <a:r>
              <a:rPr lang="en-US" err="1"/>
              <a:t>atendimento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 e </a:t>
            </a:r>
            <a:r>
              <a:rPr lang="en-US" err="1"/>
              <a:t>pessoal</a:t>
            </a:r>
            <a:r>
              <a:rPr lang="en-US"/>
              <a:t> de marketing.</a:t>
            </a:r>
            <a:endParaRPr lang="pt-PT"/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alunos</a:t>
            </a:r>
            <a:r>
              <a:rPr lang="en-US"/>
              <a:t> de </a:t>
            </a:r>
            <a:r>
              <a:rPr lang="en-US" err="1"/>
              <a:t>diferentes</a:t>
            </a:r>
            <a:r>
              <a:rPr lang="en-US"/>
              <a:t> </a:t>
            </a:r>
            <a:r>
              <a:rPr lang="en-US" err="1"/>
              <a:t>graus</a:t>
            </a:r>
            <a:r>
              <a:rPr lang="en-US"/>
              <a:t> </a:t>
            </a:r>
            <a:r>
              <a:rPr lang="en-US" err="1"/>
              <a:t>academicos</a:t>
            </a:r>
            <a:r>
              <a:rPr lang="en-US"/>
              <a:t> </a:t>
            </a:r>
            <a:r>
              <a:rPr lang="en-US" err="1"/>
              <a:t>encontrarem</a:t>
            </a:r>
            <a:r>
              <a:rPr lang="en-US"/>
              <a:t> </a:t>
            </a:r>
            <a:r>
              <a:rPr lang="en-US" err="1"/>
              <a:t>explicadores</a:t>
            </a:r>
            <a:r>
              <a:rPr lang="en-US"/>
              <a:t> </a:t>
            </a:r>
            <a:r>
              <a:rPr lang="en-US" err="1"/>
              <a:t>ideais</a:t>
            </a:r>
            <a:r>
              <a:rPr lang="en-US"/>
              <a:t> para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determinada</a:t>
            </a:r>
            <a:r>
              <a:rPr lang="en-US"/>
              <a:t> </a:t>
            </a:r>
            <a:r>
              <a:rPr lang="en-US" err="1"/>
              <a:t>àrea</a:t>
            </a:r>
            <a:r>
              <a:rPr lang="en-US"/>
              <a:t>, </a:t>
            </a:r>
            <a:r>
              <a:rPr lang="en-US" err="1"/>
              <a:t>podendo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 ser </a:t>
            </a:r>
            <a:r>
              <a:rPr lang="en-US" err="1"/>
              <a:t>disponibilizado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maior</a:t>
            </a:r>
            <a:r>
              <a:rPr lang="en-US"/>
              <a:t> </a:t>
            </a:r>
            <a:r>
              <a:rPr lang="en-US" err="1"/>
              <a:t>gama</a:t>
            </a:r>
            <a:r>
              <a:rPr lang="en-US"/>
              <a:t> de </a:t>
            </a:r>
            <a:r>
              <a:rPr lang="en-US" err="1"/>
              <a:t>explicadores</a:t>
            </a:r>
            <a:r>
              <a:rPr lang="en-US"/>
              <a:t> </a:t>
            </a:r>
            <a:r>
              <a:rPr lang="en-US" err="1"/>
              <a:t>sendo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facil</a:t>
            </a:r>
            <a:r>
              <a:rPr lang="en-US"/>
              <a:t>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alunos</a:t>
            </a:r>
            <a:r>
              <a:rPr lang="en-US"/>
              <a:t> </a:t>
            </a:r>
            <a:r>
              <a:rPr lang="en-US" err="1"/>
              <a:t>encontrarem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 </a:t>
            </a:r>
            <a:r>
              <a:rPr lang="en-US" err="1"/>
              <a:t>alguem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consiga</a:t>
            </a:r>
            <a:r>
              <a:rPr lang="en-US"/>
              <a:t> </a:t>
            </a:r>
            <a:r>
              <a:rPr lang="en-US" err="1"/>
              <a:t>ajudar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regime </a:t>
            </a:r>
            <a:r>
              <a:rPr lang="en-US" err="1"/>
              <a:t>académico</a:t>
            </a:r>
            <a:r>
              <a:rPr lang="en-US"/>
              <a:t>.</a:t>
            </a:r>
            <a:endParaRPr lang="pt-PT"/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Explicandos</a:t>
            </a:r>
            <a:r>
              <a:rPr lang="en-US"/>
              <a:t>: </a:t>
            </a:r>
            <a:r>
              <a:rPr lang="en-US" err="1"/>
              <a:t>Estudantes</a:t>
            </a:r>
            <a:r>
              <a:rPr lang="en-US"/>
              <a:t> de </a:t>
            </a:r>
            <a:r>
              <a:rPr lang="en-US" err="1"/>
              <a:t>todas</a:t>
            </a:r>
            <a:r>
              <a:rPr lang="en-US"/>
              <a:t> as </a:t>
            </a:r>
            <a:r>
              <a:rPr lang="en-US" err="1"/>
              <a:t>idades</a:t>
            </a:r>
            <a:r>
              <a:rPr lang="en-US"/>
              <a:t> e </a:t>
            </a:r>
            <a:r>
              <a:rPr lang="en-US" err="1"/>
              <a:t>níveis</a:t>
            </a:r>
            <a:r>
              <a:rPr lang="en-US"/>
              <a:t> </a:t>
            </a:r>
            <a:r>
              <a:rPr lang="en-US" err="1"/>
              <a:t>educacionais</a:t>
            </a:r>
            <a:r>
              <a:rPr lang="en-US"/>
              <a:t> que </a:t>
            </a:r>
            <a:r>
              <a:rPr lang="en-US" err="1"/>
              <a:t>precisam</a:t>
            </a:r>
            <a:r>
              <a:rPr lang="en-US"/>
              <a:t> de </a:t>
            </a:r>
            <a:r>
              <a:rPr lang="en-US" err="1"/>
              <a:t>ajuda</a:t>
            </a:r>
            <a:r>
              <a:rPr lang="en-US"/>
              <a:t> com as 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tarefas</a:t>
            </a:r>
            <a:r>
              <a:rPr lang="en-US"/>
              <a:t> </a:t>
            </a:r>
            <a:r>
              <a:rPr lang="en-US" err="1"/>
              <a:t>escolares</a:t>
            </a:r>
            <a:r>
              <a:rPr lang="en-US"/>
              <a:t>, testes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exames</a:t>
            </a:r>
            <a:r>
              <a:rPr lang="en-US"/>
              <a:t>.</a:t>
            </a:r>
          </a:p>
          <a:p>
            <a:r>
              <a:rPr lang="pt-PT"/>
              <a:t>Explicadores: Professores, tutores ou estudantes universitários com habilidades de ensino e qualificações acadêmicas relevantes.</a:t>
            </a:r>
            <a:endParaRPr lang="pt-PT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0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Website: O software de explicações pode ser acedido um website.</a:t>
            </a:r>
          </a:p>
          <a:p>
            <a:r>
              <a:rPr lang="en-US" err="1"/>
              <a:t>Aplicação</a:t>
            </a:r>
            <a:r>
              <a:rPr lang="en-US"/>
              <a:t> </a:t>
            </a:r>
            <a:r>
              <a:rPr lang="en-US" err="1"/>
              <a:t>móvel</a:t>
            </a:r>
            <a:r>
              <a:rPr lang="en-US"/>
              <a:t>: Um </a:t>
            </a:r>
            <a:r>
              <a:rPr lang="en-US" err="1"/>
              <a:t>aplicação</a:t>
            </a:r>
            <a:r>
              <a:rPr lang="en-US"/>
              <a:t> para </a:t>
            </a:r>
            <a:r>
              <a:rPr lang="en-US" err="1"/>
              <a:t>dispositivos</a:t>
            </a:r>
            <a:r>
              <a:rPr lang="en-US"/>
              <a:t> </a:t>
            </a:r>
            <a:r>
              <a:rPr lang="en-US" err="1"/>
              <a:t>moveis</a:t>
            </a:r>
            <a:r>
              <a:rPr lang="en-US"/>
              <a:t> com </a:t>
            </a:r>
            <a:r>
              <a:rPr lang="en-US" err="1"/>
              <a:t>funcionalidades</a:t>
            </a:r>
            <a:r>
              <a:rPr lang="en-US"/>
              <a:t> </a:t>
            </a:r>
            <a:r>
              <a:rPr lang="en-US" err="1"/>
              <a:t>semelhantes</a:t>
            </a:r>
            <a:r>
              <a:rPr lang="en-US"/>
              <a:t> </a:t>
            </a:r>
            <a:r>
              <a:rPr lang="en-US" err="1"/>
              <a:t>às</a:t>
            </a:r>
            <a:r>
              <a:rPr lang="en-US"/>
              <a:t> do website.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Atendimento ao cliente: O software irá ser composto por um chat com recurso a uma Inteligência Artificial que permita dar suporte aos utilizadores da plataforma,</a:t>
            </a:r>
          </a:p>
          <a:p>
            <a:r>
              <a:rPr lang="en-US" err="1"/>
              <a:t>Comunidade</a:t>
            </a:r>
            <a:r>
              <a:rPr lang="en-US"/>
              <a:t> de </a:t>
            </a:r>
            <a:r>
              <a:rPr lang="en-US" err="1"/>
              <a:t>utilizadores</a:t>
            </a:r>
            <a:r>
              <a:rPr lang="en-US"/>
              <a:t>: </a:t>
            </a:r>
            <a:r>
              <a:rPr lang="en-US" err="1"/>
              <a:t>Permitir</a:t>
            </a:r>
            <a:r>
              <a:rPr lang="en-US"/>
              <a:t> que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explicandos</a:t>
            </a:r>
            <a:r>
              <a:rPr lang="en-US"/>
              <a:t> e </a:t>
            </a:r>
            <a:r>
              <a:rPr lang="en-US" err="1"/>
              <a:t>explicadores</a:t>
            </a:r>
            <a:r>
              <a:rPr lang="en-US"/>
              <a:t> se </a:t>
            </a:r>
            <a:r>
              <a:rPr lang="en-US" err="1"/>
              <a:t>conectem</a:t>
            </a:r>
            <a:r>
              <a:rPr lang="en-US"/>
              <a:t> e </a:t>
            </a:r>
            <a:r>
              <a:rPr lang="en-US" err="1"/>
              <a:t>compartilhem</a:t>
            </a:r>
            <a:r>
              <a:rPr lang="en-US"/>
              <a:t> </a:t>
            </a:r>
            <a:r>
              <a:rPr lang="en-US" err="1"/>
              <a:t>suas</a:t>
            </a:r>
            <a:r>
              <a:rPr lang="en-US"/>
              <a:t> </a:t>
            </a:r>
            <a:r>
              <a:rPr lang="en-US" err="1"/>
              <a:t>experiências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meio</a:t>
            </a:r>
            <a:r>
              <a:rPr lang="en-US"/>
              <a:t> de um </a:t>
            </a:r>
            <a:r>
              <a:rPr lang="en-US" err="1"/>
              <a:t>fórum</a:t>
            </a:r>
            <a:r>
              <a:rPr lang="en-US"/>
              <a:t> online.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Comissão sobre as transações: O software de explicações pode cobrar uma taxa de comissão sobre cada transação feita entre os explicandos e os explicadores, esta taxa pode variar consoante as condições presentes do mercado.</a:t>
            </a:r>
          </a:p>
          <a:p>
            <a:r>
              <a:rPr lang="en-US"/>
              <a:t>Taxa de </a:t>
            </a:r>
            <a:r>
              <a:rPr lang="en-US" err="1"/>
              <a:t>assinatura</a:t>
            </a:r>
            <a:r>
              <a:rPr lang="en-US"/>
              <a:t> para </a:t>
            </a:r>
            <a:r>
              <a:rPr lang="en-US" err="1"/>
              <a:t>explicadores</a:t>
            </a:r>
            <a:r>
              <a:rPr lang="en-US"/>
              <a:t>: Pode haver a </a:t>
            </a:r>
            <a:r>
              <a:rPr lang="en-US" err="1"/>
              <a:t>opção</a:t>
            </a:r>
            <a:r>
              <a:rPr lang="en-US"/>
              <a:t> de </a:t>
            </a:r>
            <a:r>
              <a:rPr lang="en-US" err="1"/>
              <a:t>cobrar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taxa de </a:t>
            </a:r>
            <a:r>
              <a:rPr lang="en-US" err="1"/>
              <a:t>assinatura</a:t>
            </a:r>
            <a:r>
              <a:rPr lang="en-US"/>
              <a:t> mensal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explicadores</a:t>
            </a:r>
            <a:r>
              <a:rPr lang="en-US"/>
              <a:t> que </a:t>
            </a:r>
            <a:r>
              <a:rPr lang="en-US" err="1"/>
              <a:t>desejam</a:t>
            </a:r>
            <a:r>
              <a:rPr lang="en-US"/>
              <a:t> </a:t>
            </a:r>
            <a:r>
              <a:rPr lang="en-US" err="1"/>
              <a:t>ter</a:t>
            </a:r>
            <a:r>
              <a:rPr lang="en-US"/>
              <a:t> </a:t>
            </a:r>
            <a:r>
              <a:rPr lang="en-US" err="1"/>
              <a:t>sua</a:t>
            </a:r>
            <a:r>
              <a:rPr lang="en-US"/>
              <a:t> </a:t>
            </a:r>
            <a:r>
              <a:rPr lang="en-US" err="1"/>
              <a:t>lista</a:t>
            </a:r>
            <a:r>
              <a:rPr lang="en-US"/>
              <a:t> de </a:t>
            </a:r>
            <a:r>
              <a:rPr lang="en-US" err="1"/>
              <a:t>serviços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destaque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plataforma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Taxa de </a:t>
            </a:r>
            <a:r>
              <a:rPr lang="en-US" err="1"/>
              <a:t>assinatura</a:t>
            </a:r>
            <a:r>
              <a:rPr lang="en-US"/>
              <a:t> para </a:t>
            </a:r>
            <a:r>
              <a:rPr lang="en-US" err="1"/>
              <a:t>consumidores</a:t>
            </a:r>
            <a:r>
              <a:rPr lang="en-US"/>
              <a:t>: Pode haver a </a:t>
            </a:r>
            <a:r>
              <a:rPr lang="en-US" err="1"/>
              <a:t>opção</a:t>
            </a:r>
            <a:r>
              <a:rPr lang="en-US"/>
              <a:t> de </a:t>
            </a:r>
            <a:r>
              <a:rPr lang="en-US" err="1"/>
              <a:t>cobrar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taxa de </a:t>
            </a:r>
            <a:r>
              <a:rPr lang="en-US" err="1"/>
              <a:t>assinatura</a:t>
            </a:r>
            <a:r>
              <a:rPr lang="en-US"/>
              <a:t> mensal para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consumidores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troca</a:t>
            </a:r>
            <a:r>
              <a:rPr lang="en-US"/>
              <a:t> de </a:t>
            </a:r>
            <a:r>
              <a:rPr lang="en-US" err="1"/>
              <a:t>determinadas</a:t>
            </a:r>
            <a:r>
              <a:rPr lang="en-US"/>
              <a:t> regalias.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Equipa</a:t>
            </a:r>
            <a:r>
              <a:rPr lang="en-US"/>
              <a:t> de Staff : Todos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membros</a:t>
            </a:r>
            <a:r>
              <a:rPr lang="en-US"/>
              <a:t> </a:t>
            </a:r>
            <a:r>
              <a:rPr lang="en-US" err="1"/>
              <a:t>responsaveis</a:t>
            </a:r>
            <a:r>
              <a:rPr lang="en-US"/>
              <a:t> pela </a:t>
            </a:r>
            <a:r>
              <a:rPr lang="en-US" err="1"/>
              <a:t>manutenção</a:t>
            </a:r>
            <a:r>
              <a:rPr lang="en-US"/>
              <a:t> e </a:t>
            </a:r>
            <a:r>
              <a:rPr lang="en-US" err="1"/>
              <a:t>interação</a:t>
            </a:r>
            <a:r>
              <a:rPr lang="en-US"/>
              <a:t> do </a:t>
            </a:r>
            <a:r>
              <a:rPr lang="en-US" err="1"/>
              <a:t>sistema</a:t>
            </a:r>
            <a:r>
              <a:rPr lang="en-US"/>
              <a:t>.</a:t>
            </a:r>
          </a:p>
          <a:p>
            <a:r>
              <a:rPr lang="en-US" err="1"/>
              <a:t>Explicadores</a:t>
            </a:r>
            <a:r>
              <a:rPr lang="en-US"/>
              <a:t> e </a:t>
            </a:r>
            <a:r>
              <a:rPr lang="en-US" err="1"/>
              <a:t>Explicandos</a:t>
            </a:r>
            <a:r>
              <a:rPr lang="en-US"/>
              <a:t>: São o </a:t>
            </a:r>
            <a:r>
              <a:rPr lang="en-US" err="1"/>
              <a:t>recurso</a:t>
            </a:r>
            <a:r>
              <a:rPr lang="en-US"/>
              <a:t> fundamental do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caso</a:t>
            </a:r>
            <a:r>
              <a:rPr lang="en-US"/>
              <a:t> </a:t>
            </a:r>
            <a:r>
              <a:rPr lang="en-US" err="1"/>
              <a:t>estes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existam</a:t>
            </a:r>
            <a:r>
              <a:rPr lang="en-US"/>
              <a:t> a </a:t>
            </a:r>
            <a:r>
              <a:rPr lang="en-US" err="1"/>
              <a:t>plataforma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terá</a:t>
            </a:r>
            <a:r>
              <a:rPr lang="en-US"/>
              <a:t> </a:t>
            </a:r>
            <a:r>
              <a:rPr lang="en-US" err="1"/>
              <a:t>finalidade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Universidades</a:t>
            </a:r>
            <a:r>
              <a:rPr lang="en-US"/>
              <a:t> e </a:t>
            </a:r>
            <a:r>
              <a:rPr lang="en-US" err="1"/>
              <a:t>faculdades</a:t>
            </a:r>
            <a:r>
              <a:rPr lang="en-US"/>
              <a:t>: </a:t>
            </a:r>
            <a:r>
              <a:rPr lang="en-US" err="1"/>
              <a:t>Estabelecer</a:t>
            </a:r>
            <a:r>
              <a:rPr lang="en-US"/>
              <a:t> </a:t>
            </a:r>
            <a:r>
              <a:rPr lang="en-US" err="1"/>
              <a:t>parcerias</a:t>
            </a:r>
            <a:r>
              <a:rPr lang="en-US"/>
              <a:t> com </a:t>
            </a:r>
            <a:r>
              <a:rPr lang="en-US" err="1"/>
              <a:t>instituições</a:t>
            </a:r>
            <a:r>
              <a:rPr lang="en-US"/>
              <a:t> de </a:t>
            </a:r>
            <a:r>
              <a:rPr lang="en-US" err="1"/>
              <a:t>ensino</a:t>
            </a:r>
            <a:r>
              <a:rPr lang="en-US"/>
              <a:t> para </a:t>
            </a:r>
            <a:r>
              <a:rPr lang="en-US" err="1"/>
              <a:t>identificar</a:t>
            </a:r>
            <a:r>
              <a:rPr lang="en-US"/>
              <a:t> e </a:t>
            </a:r>
            <a:r>
              <a:rPr lang="en-US" err="1"/>
              <a:t>recrutar</a:t>
            </a:r>
            <a:r>
              <a:rPr lang="en-US"/>
              <a:t> </a:t>
            </a:r>
            <a:r>
              <a:rPr lang="en-US" err="1"/>
              <a:t>explicadores</a:t>
            </a:r>
            <a:r>
              <a:rPr lang="en-US"/>
              <a:t> </a:t>
            </a:r>
            <a:r>
              <a:rPr lang="en-US" err="1"/>
              <a:t>qualificados</a:t>
            </a:r>
            <a:r>
              <a:rPr lang="en-US"/>
              <a:t>, </a:t>
            </a:r>
            <a:r>
              <a:rPr lang="en-US" err="1"/>
              <a:t>bem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encontrar</a:t>
            </a:r>
            <a:r>
              <a:rPr lang="en-US"/>
              <a:t> </a:t>
            </a:r>
            <a:r>
              <a:rPr lang="en-US" err="1"/>
              <a:t>alunos</a:t>
            </a:r>
            <a:r>
              <a:rPr lang="en-US"/>
              <a:t> </a:t>
            </a:r>
            <a:r>
              <a:rPr lang="en-US" err="1"/>
              <a:t>interessados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utilizar</a:t>
            </a:r>
            <a:r>
              <a:rPr lang="en-US"/>
              <a:t> o </a:t>
            </a:r>
            <a:r>
              <a:rPr lang="en-US" err="1"/>
              <a:t>sistema</a:t>
            </a:r>
            <a:endParaRPr lang="en-US">
              <a:cs typeface="Calibri"/>
            </a:endParaRPr>
          </a:p>
          <a:p>
            <a:r>
              <a:rPr lang="en-US" err="1"/>
              <a:t>Organizações</a:t>
            </a:r>
            <a:r>
              <a:rPr lang="en-US"/>
              <a:t> de </a:t>
            </a:r>
            <a:r>
              <a:rPr lang="en-US" err="1"/>
              <a:t>estudantes</a:t>
            </a:r>
            <a:r>
              <a:rPr lang="en-US"/>
              <a:t>: </a:t>
            </a:r>
            <a:r>
              <a:rPr lang="en-US" err="1"/>
              <a:t>Parceria</a:t>
            </a:r>
            <a:r>
              <a:rPr lang="en-US"/>
              <a:t> com </a:t>
            </a:r>
            <a:r>
              <a:rPr lang="en-US" err="1"/>
              <a:t>organizações</a:t>
            </a:r>
            <a:r>
              <a:rPr lang="en-US"/>
              <a:t> de </a:t>
            </a:r>
            <a:r>
              <a:rPr lang="en-US" err="1"/>
              <a:t>estudantes</a:t>
            </a:r>
            <a:r>
              <a:rPr lang="en-US"/>
              <a:t> para </a:t>
            </a:r>
            <a:r>
              <a:rPr lang="en-US" err="1"/>
              <a:t>promover</a:t>
            </a:r>
            <a:r>
              <a:rPr lang="en-US"/>
              <a:t> a </a:t>
            </a:r>
            <a:r>
              <a:rPr lang="en-US" err="1"/>
              <a:t>plataforma</a:t>
            </a:r>
            <a:r>
              <a:rPr lang="en-US"/>
              <a:t> entre </a:t>
            </a:r>
            <a:r>
              <a:rPr lang="en-US" err="1"/>
              <a:t>estudantes</a:t>
            </a:r>
            <a:r>
              <a:rPr lang="en-US"/>
              <a:t> e </a:t>
            </a:r>
            <a:r>
              <a:rPr lang="en-US" err="1"/>
              <a:t>originar</a:t>
            </a:r>
            <a:r>
              <a:rPr lang="en-US"/>
              <a:t> </a:t>
            </a:r>
            <a:r>
              <a:rPr lang="en-US" err="1"/>
              <a:t>assim</a:t>
            </a:r>
            <a:r>
              <a:rPr lang="en-US"/>
              <a:t> </a:t>
            </a:r>
            <a:r>
              <a:rPr lang="en-US" err="1"/>
              <a:t>possiveis</a:t>
            </a:r>
            <a:r>
              <a:rPr lang="en-US"/>
              <a:t> </a:t>
            </a:r>
            <a:r>
              <a:rPr lang="en-US" err="1"/>
              <a:t>clientes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Marketing: </a:t>
            </a:r>
            <a:r>
              <a:rPr lang="en-US" err="1"/>
              <a:t>Parcerias</a:t>
            </a:r>
            <a:r>
              <a:rPr lang="en-US"/>
              <a:t> com </a:t>
            </a:r>
            <a:r>
              <a:rPr lang="en-US" err="1"/>
              <a:t>empresas</a:t>
            </a:r>
            <a:r>
              <a:rPr lang="en-US"/>
              <a:t> de marketing para </a:t>
            </a:r>
            <a:r>
              <a:rPr lang="en-US" err="1"/>
              <a:t>ajudar</a:t>
            </a:r>
            <a:r>
              <a:rPr lang="en-US"/>
              <a:t> a </a:t>
            </a:r>
            <a:r>
              <a:rPr lang="en-US" err="1"/>
              <a:t>promover</a:t>
            </a:r>
            <a:r>
              <a:rPr lang="en-US"/>
              <a:t> a </a:t>
            </a:r>
            <a:r>
              <a:rPr lang="en-US" err="1"/>
              <a:t>plataforma</a:t>
            </a:r>
            <a:r>
              <a:rPr lang="en-US"/>
              <a:t> e </a:t>
            </a:r>
            <a:r>
              <a:rPr lang="en-US" err="1"/>
              <a:t>atrair</a:t>
            </a:r>
            <a:r>
              <a:rPr lang="en-US"/>
              <a:t> </a:t>
            </a:r>
            <a:r>
              <a:rPr lang="en-US" err="1"/>
              <a:t>novos</a:t>
            </a:r>
            <a:r>
              <a:rPr lang="en-US"/>
              <a:t> </a:t>
            </a:r>
            <a:r>
              <a:rPr lang="en-US" err="1"/>
              <a:t>clientes</a:t>
            </a:r>
            <a:r>
              <a:rPr lang="en-US"/>
              <a:t>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4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Desenvolvimento</a:t>
            </a:r>
            <a:r>
              <a:rPr lang="en-US"/>
              <a:t> de software: </a:t>
            </a:r>
            <a:r>
              <a:rPr lang="en-US" err="1"/>
              <a:t>Desenvolver</a:t>
            </a:r>
            <a:r>
              <a:rPr lang="en-US"/>
              <a:t> e </a:t>
            </a:r>
            <a:r>
              <a:rPr lang="en-US" err="1"/>
              <a:t>manter</a:t>
            </a:r>
            <a:r>
              <a:rPr lang="en-US"/>
              <a:t> a </a:t>
            </a:r>
            <a:r>
              <a:rPr lang="en-US" err="1"/>
              <a:t>plataforma</a:t>
            </a:r>
            <a:r>
              <a:rPr lang="en-US"/>
              <a:t> online.</a:t>
            </a:r>
          </a:p>
          <a:p>
            <a:r>
              <a:rPr lang="en-US" err="1"/>
              <a:t>Atendimento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cliente</a:t>
            </a:r>
            <a:r>
              <a:rPr lang="en-US"/>
              <a:t>: </a:t>
            </a:r>
            <a:r>
              <a:rPr lang="en-US" err="1"/>
              <a:t>Gerir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problemas</a:t>
            </a:r>
            <a:r>
              <a:rPr lang="en-US"/>
              <a:t> e </a:t>
            </a:r>
            <a:r>
              <a:rPr lang="en-US" err="1"/>
              <a:t>duvidas</a:t>
            </a:r>
            <a:r>
              <a:rPr lang="en-US"/>
              <a:t> </a:t>
            </a:r>
            <a:r>
              <a:rPr lang="en-US" err="1"/>
              <a:t>questionadas</a:t>
            </a:r>
            <a:r>
              <a:rPr lang="en-US"/>
              <a:t> </a:t>
            </a:r>
            <a:r>
              <a:rPr lang="en-US" err="1"/>
              <a:t>pelos</a:t>
            </a:r>
            <a:r>
              <a:rPr lang="en-US"/>
              <a:t> </a:t>
            </a:r>
            <a:r>
              <a:rPr lang="en-US" err="1"/>
              <a:t>clientes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 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28/03/2023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28/03/2023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28/03/2023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/>
              <a:t>Clique para editar o estilo do título do 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28/03/2023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28/03/2023</a:t>
            </a:fld>
            <a:endParaRPr lang="en-US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/>
              <a:t>Clique para editar os estilos de texto do 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28/03/2023</a:t>
            </a:fld>
            <a:endParaRPr lang="en-US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28/03/2023</a:t>
            </a:fld>
            <a:endParaRPr lang="en-US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28/03/2023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28/03/2023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28/03/2023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 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28/03/2023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53" y="1081669"/>
            <a:ext cx="4985893" cy="1442406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Trabalho Prático Gestão</a:t>
            </a:r>
            <a:endParaRPr lang="pt-pt" sz="4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08564" cy="1780613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Gaspar João Pedro da silva, nº</a:t>
            </a:r>
            <a:r>
              <a:rPr lang="pt-PT" sz="1400">
                <a:effectLst/>
              </a:rPr>
              <a:t>2021136510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Luís Henrique pessoa oliveira, nº2021136600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Pedro Rodrigues Jorge, nº2021142041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Rodrigo Ramalho ferreira, nº2021139149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Mateus caetano oliveira, nº2021136689</a:t>
            </a:r>
            <a:endParaRPr lang="pt-pt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66464A-4B87-9CBB-CA18-CF0EE5CF7D21}"/>
              </a:ext>
            </a:extLst>
          </p:cNvPr>
          <p:cNvSpPr txBox="1"/>
          <p:nvPr/>
        </p:nvSpPr>
        <p:spPr>
          <a:xfrm>
            <a:off x="6415100" y="2610981"/>
            <a:ext cx="385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pt-PT" sz="3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roposta de Valor e </a:t>
            </a:r>
          </a:p>
          <a:p>
            <a:pPr algn="ctr"/>
            <a:r>
              <a:rPr lang="pt-PT" sz="320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Modelo de Negócio</a:t>
            </a:r>
            <a:endParaRPr lang="pt-PT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EBF68-3165-DE49-089A-EF967479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Key</a:t>
            </a:r>
            <a:r>
              <a:rPr lang="pt-PT"/>
              <a:t> </a:t>
            </a:r>
            <a:r>
              <a:rPr lang="pt-PT" err="1"/>
              <a:t>Activities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9E6B12-4E16-D900-156F-55C6BE8B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23FC1423-CFD9-AC9F-D7B8-BDC53342D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098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919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D0866-E0EA-AED4-1E7F-4D0116C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Cost</a:t>
            </a:r>
            <a:r>
              <a:rPr lang="pt-PT"/>
              <a:t> </a:t>
            </a:r>
            <a:r>
              <a:rPr lang="pt-PT" err="1"/>
              <a:t>Structure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5970D2-B452-97FA-0431-922E6FC2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422CBCD5-66E4-B98C-287C-090202FD7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4303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54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2258918B-E3F4-E895-C834-90929B1FE5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855651" y="195734"/>
            <a:ext cx="8480698" cy="6466531"/>
          </a:xfrm>
          <a:noFill/>
        </p:spPr>
      </p:pic>
    </p:spTree>
    <p:extLst>
      <p:ext uri="{BB962C8B-B14F-4D97-AF65-F5344CB8AC3E}">
        <p14:creationId xmlns:p14="http://schemas.microsoft.com/office/powerpoint/2010/main" val="227553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6E5A5A-C61A-9BFA-9450-9A83A675444A}"/>
              </a:ext>
            </a:extLst>
          </p:cNvPr>
          <p:cNvSpPr txBox="1"/>
          <p:nvPr/>
        </p:nvSpPr>
        <p:spPr>
          <a:xfrm>
            <a:off x="723109" y="681225"/>
            <a:ext cx="4382815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4000" b="1"/>
              <a:t>ClassFlex</a:t>
            </a:r>
          </a:p>
          <a:p>
            <a:r>
              <a:rPr lang="pt-PT" sz="2000" b="1"/>
              <a:t>→ Plataforma digital de explicações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AC925B-2160-15C7-6051-FDDFD262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5152">
            <a:off x="580112" y="2626724"/>
            <a:ext cx="5548427" cy="32682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7911E6-23DC-B228-398D-EC4B8000B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1155">
            <a:off x="5984574" y="1355802"/>
            <a:ext cx="5288704" cy="352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0890-E281-05F0-EB09-6EED1EF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Value</a:t>
            </a:r>
            <a:r>
              <a:rPr lang="pt-PT"/>
              <a:t> </a:t>
            </a:r>
            <a:r>
              <a:rPr lang="pt-PT" err="1"/>
              <a:t>Propositions</a:t>
            </a:r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85B157-BD9C-DB5B-D3DD-45CC51F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sp>
        <p:nvSpPr>
          <p:cNvPr id="7" name="Retângulo 6" descr="Internet">
            <a:extLst>
              <a:ext uri="{FF2B5EF4-FFF2-40B4-BE49-F238E27FC236}">
                <a16:creationId xmlns:a16="http://schemas.microsoft.com/office/drawing/2014/main" id="{42C4C124-0F05-A044-8AB5-A0978289336B}"/>
              </a:ext>
            </a:extLst>
          </p:cNvPr>
          <p:cNvSpPr/>
          <p:nvPr/>
        </p:nvSpPr>
        <p:spPr>
          <a:xfrm>
            <a:off x="5123999" y="2567929"/>
            <a:ext cx="1944000" cy="1944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BF24837-F263-5D00-9CB3-699DDFC36CA0}"/>
              </a:ext>
            </a:extLst>
          </p:cNvPr>
          <p:cNvGrpSpPr/>
          <p:nvPr/>
        </p:nvGrpSpPr>
        <p:grpSpPr>
          <a:xfrm>
            <a:off x="3670230" y="4511929"/>
            <a:ext cx="4851539" cy="1075058"/>
            <a:chOff x="331198" y="2372516"/>
            <a:chExt cx="4851539" cy="107505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DD1698B-3D94-0321-7948-A3BE73AF836D}"/>
                </a:ext>
              </a:extLst>
            </p:cNvPr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F4AA1B0-AE93-6F83-EBB2-4C1C041C1FDF}"/>
                </a:ext>
              </a:extLst>
            </p:cNvPr>
            <p:cNvSpPr txBox="1"/>
            <p:nvPr/>
          </p:nvSpPr>
          <p:spPr>
            <a:xfrm>
              <a:off x="331198" y="2372516"/>
              <a:ext cx="4851539" cy="10750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21780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4900" kern="1200"/>
                <a:t>Plataforma Online</a:t>
              </a:r>
              <a:endParaRPr lang="en-US" sz="4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55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0890-E281-05F0-EB09-6EED1EF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Customer</a:t>
            </a:r>
            <a:r>
              <a:rPr lang="pt-PT"/>
              <a:t> </a:t>
            </a:r>
            <a:r>
              <a:rPr lang="pt-PT" err="1"/>
              <a:t>Segments</a:t>
            </a:r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85B157-BD9C-DB5B-D3DD-45CC51F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074545-9744-019E-FBF8-616B78D75C0D}"/>
              </a:ext>
            </a:extLst>
          </p:cNvPr>
          <p:cNvSpPr/>
          <p:nvPr/>
        </p:nvSpPr>
        <p:spPr>
          <a:xfrm>
            <a:off x="2267279" y="2264977"/>
            <a:ext cx="2196000" cy="2196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tângulo 11" descr="Grupo">
            <a:extLst>
              <a:ext uri="{FF2B5EF4-FFF2-40B4-BE49-F238E27FC236}">
                <a16:creationId xmlns:a16="http://schemas.microsoft.com/office/drawing/2014/main" id="{2481B88D-BE54-4653-945F-D1F702002C9F}"/>
              </a:ext>
            </a:extLst>
          </p:cNvPr>
          <p:cNvSpPr/>
          <p:nvPr/>
        </p:nvSpPr>
        <p:spPr>
          <a:xfrm>
            <a:off x="2735279" y="2732977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013A46A-3A92-84D1-3D9F-429CE979BB1A}"/>
              </a:ext>
            </a:extLst>
          </p:cNvPr>
          <p:cNvGrpSpPr/>
          <p:nvPr/>
        </p:nvGrpSpPr>
        <p:grpSpPr>
          <a:xfrm>
            <a:off x="1565279" y="5144977"/>
            <a:ext cx="3600000" cy="720000"/>
            <a:chOff x="1114199" y="2960445"/>
            <a:chExt cx="3600000" cy="720000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7BA51F8-F21B-68D9-B216-5F89C414FC9F}"/>
                </a:ext>
              </a:extLst>
            </p:cNvPr>
            <p:cNvSpPr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94BA0BB-1E76-149B-E806-8E9C411139C3}"/>
                </a:ext>
              </a:extLst>
            </p:cNvPr>
            <p:cNvSpPr txBox="1"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111250"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500" kern="1200"/>
                <a:t>explicandos</a:t>
              </a:r>
              <a:endParaRPr lang="en-US" sz="2500" kern="12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ACB76AB-FC9B-674D-E3BA-073B02F82E4B}"/>
              </a:ext>
            </a:extLst>
          </p:cNvPr>
          <p:cNvSpPr/>
          <p:nvPr/>
        </p:nvSpPr>
        <p:spPr>
          <a:xfrm>
            <a:off x="7026722" y="2292099"/>
            <a:ext cx="2196000" cy="219600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ângulo 16" descr="Grupo">
            <a:extLst>
              <a:ext uri="{FF2B5EF4-FFF2-40B4-BE49-F238E27FC236}">
                <a16:creationId xmlns:a16="http://schemas.microsoft.com/office/drawing/2014/main" id="{58039546-302C-091F-E3BB-63EED13BE11E}"/>
              </a:ext>
            </a:extLst>
          </p:cNvPr>
          <p:cNvSpPr/>
          <p:nvPr/>
        </p:nvSpPr>
        <p:spPr>
          <a:xfrm>
            <a:off x="7494722" y="2760099"/>
            <a:ext cx="1260000" cy="126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3ADE1EA-B22C-223D-3EE3-5B7F614864BA}"/>
              </a:ext>
            </a:extLst>
          </p:cNvPr>
          <p:cNvGrpSpPr/>
          <p:nvPr/>
        </p:nvGrpSpPr>
        <p:grpSpPr>
          <a:xfrm>
            <a:off x="6324722" y="5172099"/>
            <a:ext cx="3600000" cy="720000"/>
            <a:chOff x="1114199" y="2960445"/>
            <a:chExt cx="3600000" cy="72000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BC790B-8314-52EA-76F0-4029858B6A67}"/>
                </a:ext>
              </a:extLst>
            </p:cNvPr>
            <p:cNvSpPr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730F3C1-47B3-2822-EF90-CD808320CC1A}"/>
                </a:ext>
              </a:extLst>
            </p:cNvPr>
            <p:cNvSpPr txBox="1"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111250"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500" kern="1200"/>
                <a:t>Explicadores</a:t>
              </a:r>
              <a:endParaRPr 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251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0890-E281-05F0-EB09-6EED1EF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Channels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85B157-BD9C-DB5B-D3DD-45CC51F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A1D8EA83-21B3-F481-59FB-01AD48DB7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8498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9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D8C5-E210-9850-85EF-047C3483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Customer</a:t>
            </a:r>
            <a:r>
              <a:rPr lang="pt-PT"/>
              <a:t> </a:t>
            </a:r>
            <a:r>
              <a:rPr lang="pt-PT" err="1"/>
              <a:t>Relationships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7BA511-0DBA-F155-9CBA-57322435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3DA56E2A-349F-A38A-D28A-583033ACF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97702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790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B3BB5-D8B7-329D-4717-976C3788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Revenue</a:t>
            </a:r>
            <a:r>
              <a:rPr lang="pt-PT"/>
              <a:t> </a:t>
            </a:r>
            <a:r>
              <a:rPr lang="pt-PT" err="1"/>
              <a:t>Streams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9DEB1E-CC88-25C7-1363-F92C181F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48ABA613-70A4-12B7-DE11-DCD0AA35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543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27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09E2-3862-DB0F-DA02-C5802283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Key</a:t>
            </a:r>
            <a:r>
              <a:rPr lang="pt-PT"/>
              <a:t> </a:t>
            </a:r>
            <a:r>
              <a:rPr lang="pt-PT" err="1"/>
              <a:t>Resources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7223E1-A430-0AB4-D90A-54BA60A1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17" name="Marcador de Posição de Conteúdo 8">
            <a:extLst>
              <a:ext uri="{FF2B5EF4-FFF2-40B4-BE49-F238E27FC236}">
                <a16:creationId xmlns:a16="http://schemas.microsoft.com/office/drawing/2014/main" id="{DEBBC9F4-BEDF-EF06-090F-8D53C8A4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0246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2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0D3A-0EBA-4CD4-7E0A-B441A8BF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err="1"/>
              <a:t>Key</a:t>
            </a:r>
            <a:r>
              <a:rPr lang="pt-PT"/>
              <a:t> </a:t>
            </a:r>
            <a:r>
              <a:rPr lang="pt-PT" err="1"/>
              <a:t>Partners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F84FB9-C99D-80A8-2E02-E1BBDE4C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E5B8D0D-025A-4217-B697-16EEC070DDC8}" type="datetime1">
              <a:rPr lang="pt-PT" smtClean="0"/>
              <a:pPr rtl="0">
                <a:spcAft>
                  <a:spcPts val="600"/>
                </a:spcAft>
              </a:pPr>
              <a:t>28/03/2023</a:t>
            </a:fld>
            <a:endParaRPr lang="en-US"/>
          </a:p>
        </p:txBody>
      </p:sp>
      <p:graphicFrame>
        <p:nvGraphicFramePr>
          <p:cNvPr id="6" name="Marcador de Posição de Conteúdo 3">
            <a:extLst>
              <a:ext uri="{FF2B5EF4-FFF2-40B4-BE49-F238E27FC236}">
                <a16:creationId xmlns:a16="http://schemas.microsoft.com/office/drawing/2014/main" id="{DFDD7111-1026-4490-4225-927BCD1B2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42872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4550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{D6C7C70B-44CE-4C71-BDF1-CBCA02E6745D}tf56160789_win32</Template>
  <TotalTime>0</TotalTime>
  <Words>702</Words>
  <Application>Microsoft Office PowerPoint</Application>
  <PresentationFormat>Ecrã Panorâmico</PresentationFormat>
  <Paragraphs>92</Paragraphs>
  <Slides>12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Trabalho Prático Gestão</vt:lpstr>
      <vt:lpstr>Apresentação do PowerPoint</vt:lpstr>
      <vt:lpstr>Value Propositions</vt:lpstr>
      <vt:lpstr>Customer Segments</vt:lpstr>
      <vt:lpstr>Channels</vt:lpstr>
      <vt:lpstr>Customer Relationships</vt:lpstr>
      <vt:lpstr>Revenue Streams</vt:lpstr>
      <vt:lpstr>Key Resources</vt:lpstr>
      <vt:lpstr>Key Partners</vt:lpstr>
      <vt:lpstr>Key Activities</vt:lpstr>
      <vt:lpstr>Cost Structure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Luís Henrique Pessoa Oliveira Travassos</dc:creator>
  <cp:lastModifiedBy>Luís Henrique Pessoa Oliveira Travassos</cp:lastModifiedBy>
  <cp:revision>1</cp:revision>
  <dcterms:created xsi:type="dcterms:W3CDTF">2023-03-28T12:31:37Z</dcterms:created>
  <dcterms:modified xsi:type="dcterms:W3CDTF">2023-03-28T13:41:30Z</dcterms:modified>
</cp:coreProperties>
</file>