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2" r:id="rId6"/>
    <p:sldId id="263" r:id="rId7"/>
    <p:sldId id="260" r:id="rId8"/>
    <p:sldId id="264" r:id="rId9"/>
    <p:sldId id="261" r:id="rId10"/>
    <p:sldId id="265" r:id="rId11"/>
    <p:sldId id="266" r:id="rId12"/>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57EA6-9A7E-46B8-8400-6EC9AD8A5560}" v="1003" dt="2020-04-22T01:57:07.534"/>
    <p1510:client id="{E268C3FC-2487-41CE-8D81-BDDC0EEDDDAB}" v="1596" dt="2020-04-18T01:12:49.868"/>
    <p1510:client id="{FB899C33-1688-4A71-984C-330E2DB9A410}" v="13" dt="2020-04-22T16:56:17.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providerId="Windows Live" clId="Web-{E268C3FC-2487-41CE-8D81-BDDC0EEDDDAB}"/>
    <pc:docChg chg="addSld delSld modSld sldOrd addMainMaster delMainMaster">
      <pc:chgData name="Usuario invitado" userId="" providerId="Windows Live" clId="Web-{E268C3FC-2487-41CE-8D81-BDDC0EEDDDAB}" dt="2020-04-18T01:12:49.868" v="1613" actId="20577"/>
      <pc:docMkLst>
        <pc:docMk/>
      </pc:docMkLst>
      <pc:sldChg chg="addSp delSp modSp mod modClrScheme chgLayout">
        <pc:chgData name="Usuario invitado" userId="" providerId="Windows Live" clId="Web-{E268C3FC-2487-41CE-8D81-BDDC0EEDDDAB}" dt="2020-04-17T22:40:37.823" v="19" actId="1076"/>
        <pc:sldMkLst>
          <pc:docMk/>
          <pc:sldMk cId="3667273889" sldId="256"/>
        </pc:sldMkLst>
        <pc:spChg chg="mod ord">
          <ac:chgData name="Usuario invitado" userId="" providerId="Windows Live" clId="Web-{E268C3FC-2487-41CE-8D81-BDDC0EEDDDAB}" dt="2020-04-17T22:40:37.823" v="19" actId="1076"/>
          <ac:spMkLst>
            <pc:docMk/>
            <pc:sldMk cId="3667273889" sldId="256"/>
            <ac:spMk id="2" creationId="{5A3E3B7D-19BD-8248-B728-902E2BB022DA}"/>
          </ac:spMkLst>
        </pc:spChg>
        <pc:spChg chg="del mod ord">
          <ac:chgData name="Usuario invitado" userId="" providerId="Windows Live" clId="Web-{E268C3FC-2487-41CE-8D81-BDDC0EEDDDAB}" dt="2020-04-17T22:40:04.652" v="13"/>
          <ac:spMkLst>
            <pc:docMk/>
            <pc:sldMk cId="3667273889" sldId="256"/>
            <ac:spMk id="3" creationId="{F4079C01-0773-8141-B508-83F105768E0C}"/>
          </ac:spMkLst>
        </pc:spChg>
        <pc:picChg chg="add mod">
          <ac:chgData name="Usuario invitado" userId="" providerId="Windows Live" clId="Web-{E268C3FC-2487-41CE-8D81-BDDC0EEDDDAB}" dt="2020-04-17T22:35:28.124" v="4" actId="1076"/>
          <ac:picMkLst>
            <pc:docMk/>
            <pc:sldMk cId="3667273889" sldId="256"/>
            <ac:picMk id="4" creationId="{7673CE46-DD43-4B48-A189-DBE10E611B83}"/>
          </ac:picMkLst>
        </pc:picChg>
      </pc:sldChg>
      <pc:sldChg chg="addSp modSp new mod setBg">
        <pc:chgData name="Usuario invitado" userId="" providerId="Windows Live" clId="Web-{E268C3FC-2487-41CE-8D81-BDDC0EEDDDAB}" dt="2020-04-17T22:56:32.360" v="679" actId="1076"/>
        <pc:sldMkLst>
          <pc:docMk/>
          <pc:sldMk cId="4089889959" sldId="257"/>
        </pc:sldMkLst>
        <pc:spChg chg="mod">
          <ac:chgData name="Usuario invitado" userId="" providerId="Windows Live" clId="Web-{E268C3FC-2487-41CE-8D81-BDDC0EEDDDAB}" dt="2020-04-17T22:54:45.267" v="665"/>
          <ac:spMkLst>
            <pc:docMk/>
            <pc:sldMk cId="4089889959" sldId="257"/>
            <ac:spMk id="2" creationId="{E12BEC96-F736-4DBE-9172-5793C99F023E}"/>
          </ac:spMkLst>
        </pc:spChg>
        <pc:spChg chg="mod">
          <ac:chgData name="Usuario invitado" userId="" providerId="Windows Live" clId="Web-{E268C3FC-2487-41CE-8D81-BDDC0EEDDDAB}" dt="2020-04-17T22:54:45.267" v="665"/>
          <ac:spMkLst>
            <pc:docMk/>
            <pc:sldMk cId="4089889959" sldId="257"/>
            <ac:spMk id="3" creationId="{851E47D7-1B20-4DF3-A33E-44FFD3C0C194}"/>
          </ac:spMkLst>
        </pc:spChg>
        <pc:picChg chg="add mod">
          <ac:chgData name="Usuario invitado" userId="" providerId="Windows Live" clId="Web-{E268C3FC-2487-41CE-8D81-BDDC0EEDDDAB}" dt="2020-04-17T22:56:14.876" v="672"/>
          <ac:picMkLst>
            <pc:docMk/>
            <pc:sldMk cId="4089889959" sldId="257"/>
            <ac:picMk id="4" creationId="{C4CEAA6A-C4CB-4117-9BEF-5C79FB2B9CC8}"/>
          </ac:picMkLst>
        </pc:picChg>
        <pc:picChg chg="add mod">
          <ac:chgData name="Usuario invitado" userId="" providerId="Windows Live" clId="Web-{E268C3FC-2487-41CE-8D81-BDDC0EEDDDAB}" dt="2020-04-17T22:56:14.876" v="672"/>
          <ac:picMkLst>
            <pc:docMk/>
            <pc:sldMk cId="4089889959" sldId="257"/>
            <ac:picMk id="6" creationId="{90073A77-C1DF-4691-A649-06D8EBED4EE5}"/>
          </ac:picMkLst>
        </pc:picChg>
        <pc:picChg chg="add mod">
          <ac:chgData name="Usuario invitado" userId="" providerId="Windows Live" clId="Web-{E268C3FC-2487-41CE-8D81-BDDC0EEDDDAB}" dt="2020-04-17T22:56:14.876" v="672"/>
          <ac:picMkLst>
            <pc:docMk/>
            <pc:sldMk cId="4089889959" sldId="257"/>
            <ac:picMk id="8" creationId="{7723ACCB-1113-4601-AA6B-DA5021EA558A}"/>
          </ac:picMkLst>
        </pc:picChg>
        <pc:picChg chg="add mod modCrop">
          <ac:chgData name="Usuario invitado" userId="" providerId="Windows Live" clId="Web-{E268C3FC-2487-41CE-8D81-BDDC0EEDDDAB}" dt="2020-04-17T22:56:32.360" v="679" actId="1076"/>
          <ac:picMkLst>
            <pc:docMk/>
            <pc:sldMk cId="4089889959" sldId="257"/>
            <ac:picMk id="10" creationId="{F4A360F8-1F5F-424F-A752-645DF55B3321}"/>
          </ac:picMkLst>
        </pc:picChg>
      </pc:sldChg>
      <pc:sldChg chg="addSp modSp new mod setBg">
        <pc:chgData name="Usuario invitado" userId="" providerId="Windows Live" clId="Web-{E268C3FC-2487-41CE-8D81-BDDC0EEDDDAB}" dt="2020-04-17T23:37:50.697" v="1150" actId="20577"/>
        <pc:sldMkLst>
          <pc:docMk/>
          <pc:sldMk cId="3580967740" sldId="258"/>
        </pc:sldMkLst>
        <pc:spChg chg="mod">
          <ac:chgData name="Usuario invitado" userId="" providerId="Windows Live" clId="Web-{E268C3FC-2487-41CE-8D81-BDDC0EEDDDAB}" dt="2020-04-17T23:37:50.697" v="1150" actId="20577"/>
          <ac:spMkLst>
            <pc:docMk/>
            <pc:sldMk cId="3580967740" sldId="258"/>
            <ac:spMk id="2" creationId="{BA91FCA5-699E-4AAA-A119-7F1AE596D4B4}"/>
          </ac:spMkLst>
        </pc:spChg>
        <pc:spChg chg="mod">
          <ac:chgData name="Usuario invitado" userId="" providerId="Windows Live" clId="Web-{E268C3FC-2487-41CE-8D81-BDDC0EEDDDAB}" dt="2020-04-17T23:37:24.822" v="1147"/>
          <ac:spMkLst>
            <pc:docMk/>
            <pc:sldMk cId="3580967740" sldId="258"/>
            <ac:spMk id="3" creationId="{F963204A-5D74-4C3E-BE1D-06CA22C4DFDB}"/>
          </ac:spMkLst>
        </pc:spChg>
        <pc:grpChg chg="add">
          <ac:chgData name="Usuario invitado" userId="" providerId="Windows Live" clId="Web-{E268C3FC-2487-41CE-8D81-BDDC0EEDDDAB}" dt="2020-04-17T23:37:24.822" v="1147"/>
          <ac:grpSpMkLst>
            <pc:docMk/>
            <pc:sldMk cId="3580967740" sldId="258"/>
            <ac:grpSpMk id="11" creationId="{58B25CAD-A790-499A-926B-116E10915ED3}"/>
          </ac:grpSpMkLst>
        </pc:grpChg>
        <pc:grpChg chg="add">
          <ac:chgData name="Usuario invitado" userId="" providerId="Windows Live" clId="Web-{E268C3FC-2487-41CE-8D81-BDDC0EEDDDAB}" dt="2020-04-17T23:37:24.822" v="1147"/>
          <ac:grpSpMkLst>
            <pc:docMk/>
            <pc:sldMk cId="3580967740" sldId="258"/>
            <ac:grpSpMk id="93" creationId="{811B40AE-63DC-41CA-B0D1-EF99F055F5E6}"/>
          </ac:grpSpMkLst>
        </pc:grpChg>
        <pc:picChg chg="add mod">
          <ac:chgData name="Usuario invitado" userId="" providerId="Windows Live" clId="Web-{E268C3FC-2487-41CE-8D81-BDDC0EEDDDAB}" dt="2020-04-17T23:37:24.822" v="1147"/>
          <ac:picMkLst>
            <pc:docMk/>
            <pc:sldMk cId="3580967740" sldId="258"/>
            <ac:picMk id="4" creationId="{9113A71B-ED67-4834-A50D-FA367828728B}"/>
          </ac:picMkLst>
        </pc:picChg>
        <pc:picChg chg="add mod">
          <ac:chgData name="Usuario invitado" userId="" providerId="Windows Live" clId="Web-{E268C3FC-2487-41CE-8D81-BDDC0EEDDDAB}" dt="2020-04-17T23:37:24.822" v="1147"/>
          <ac:picMkLst>
            <pc:docMk/>
            <pc:sldMk cId="3580967740" sldId="258"/>
            <ac:picMk id="6" creationId="{6059DCBB-D7C6-4318-9AC5-4A546E6E6F6B}"/>
          </ac:picMkLst>
        </pc:picChg>
      </pc:sldChg>
      <pc:sldChg chg="add del replId">
        <pc:chgData name="Usuario invitado" userId="" providerId="Windows Live" clId="Web-{E268C3FC-2487-41CE-8D81-BDDC0EEDDDAB}" dt="2020-04-17T22:55:36.704" v="667"/>
        <pc:sldMkLst>
          <pc:docMk/>
          <pc:sldMk cId="3989048099" sldId="258"/>
        </pc:sldMkLst>
      </pc:sldChg>
      <pc:sldChg chg="addSp delSp modSp new mod ord setBg setClrOvrMap">
        <pc:chgData name="Usuario invitado" userId="" providerId="Windows Live" clId="Web-{E268C3FC-2487-41CE-8D81-BDDC0EEDDDAB}" dt="2020-04-17T23:45:22.147" v="1549"/>
        <pc:sldMkLst>
          <pc:docMk/>
          <pc:sldMk cId="3083069724" sldId="259"/>
        </pc:sldMkLst>
        <pc:spChg chg="mod">
          <ac:chgData name="Usuario invitado" userId="" providerId="Windows Live" clId="Web-{E268C3FC-2487-41CE-8D81-BDDC0EEDDDAB}" dt="2020-04-17T23:35:26.682" v="1132"/>
          <ac:spMkLst>
            <pc:docMk/>
            <pc:sldMk cId="3083069724" sldId="259"/>
            <ac:spMk id="2" creationId="{26F9ACAF-F61E-4058-AC6A-0710196A5A43}"/>
          </ac:spMkLst>
        </pc:spChg>
        <pc:spChg chg="del mod">
          <ac:chgData name="Usuario invitado" userId="" providerId="Windows Live" clId="Web-{E268C3FC-2487-41CE-8D81-BDDC0EEDDDAB}" dt="2020-04-17T23:35:26.682" v="1132"/>
          <ac:spMkLst>
            <pc:docMk/>
            <pc:sldMk cId="3083069724" sldId="259"/>
            <ac:spMk id="3" creationId="{A67F4400-0DD5-4CFE-B7A4-1583F320D319}"/>
          </ac:spMkLst>
        </pc:spChg>
        <pc:spChg chg="add del">
          <ac:chgData name="Usuario invitado" userId="" providerId="Windows Live" clId="Web-{E268C3FC-2487-41CE-8D81-BDDC0EEDDDAB}" dt="2020-04-17T23:35:26.682" v="1132"/>
          <ac:spMkLst>
            <pc:docMk/>
            <pc:sldMk cId="3083069724" sldId="259"/>
            <ac:spMk id="8" creationId="{50E53EDA-3B94-4F6B-9E86-D3BB9EBB9616}"/>
          </ac:spMkLst>
        </pc:spChg>
        <pc:spChg chg="add">
          <ac:chgData name="Usuario invitado" userId="" providerId="Windows Live" clId="Web-{E268C3FC-2487-41CE-8D81-BDDC0EEDDDAB}" dt="2020-04-17T23:35:26.682" v="1132"/>
          <ac:spMkLst>
            <pc:docMk/>
            <pc:sldMk cId="3083069724" sldId="259"/>
            <ac:spMk id="17" creationId="{4117F0C1-BCBB-40C7-99D6-F703E7A4B5F3}"/>
          </ac:spMkLst>
        </pc:spChg>
        <pc:spChg chg="add">
          <ac:chgData name="Usuario invitado" userId="" providerId="Windows Live" clId="Web-{E268C3FC-2487-41CE-8D81-BDDC0EEDDDAB}" dt="2020-04-17T23:35:26.682" v="1132"/>
          <ac:spMkLst>
            <pc:docMk/>
            <pc:sldMk cId="3083069724" sldId="259"/>
            <ac:spMk id="19" creationId="{D1A5D8BC-B41A-4E96-91C4-D60F5162257E}"/>
          </ac:spMkLst>
        </pc:spChg>
        <pc:spChg chg="add">
          <ac:chgData name="Usuario invitado" userId="" providerId="Windows Live" clId="Web-{E268C3FC-2487-41CE-8D81-BDDC0EEDDDAB}" dt="2020-04-17T23:35:26.682" v="1132"/>
          <ac:spMkLst>
            <pc:docMk/>
            <pc:sldMk cId="3083069724" sldId="259"/>
            <ac:spMk id="23" creationId="{51287385-D3EA-47A8-A127-6061791ADBB6}"/>
          </ac:spMkLst>
        </pc:spChg>
        <pc:graphicFrameChg chg="add">
          <ac:chgData name="Usuario invitado" userId="" providerId="Windows Live" clId="Web-{E268C3FC-2487-41CE-8D81-BDDC0EEDDDAB}" dt="2020-04-17T23:35:26.682" v="1132"/>
          <ac:graphicFrameMkLst>
            <pc:docMk/>
            <pc:sldMk cId="3083069724" sldId="259"/>
            <ac:graphicFrameMk id="12" creationId="{E47DE75A-2611-4DFE-8CF2-D4A49C2FC3DB}"/>
          </ac:graphicFrameMkLst>
        </pc:graphicFrameChg>
        <pc:picChg chg="add">
          <ac:chgData name="Usuario invitado" userId="" providerId="Windows Live" clId="Web-{E268C3FC-2487-41CE-8D81-BDDC0EEDDDAB}" dt="2020-04-17T23:35:26.682" v="1132"/>
          <ac:picMkLst>
            <pc:docMk/>
            <pc:sldMk cId="3083069724" sldId="259"/>
            <ac:picMk id="21" creationId="{0D321D5F-FA18-4271-9EAA-0BEA14116BB5}"/>
          </ac:picMkLst>
        </pc:picChg>
        <pc:cxnChg chg="add del">
          <ac:chgData name="Usuario invitado" userId="" providerId="Windows Live" clId="Web-{E268C3FC-2487-41CE-8D81-BDDC0EEDDDAB}" dt="2020-04-17T23:35:26.682" v="1132"/>
          <ac:cxnSpMkLst>
            <pc:docMk/>
            <pc:sldMk cId="3083069724" sldId="259"/>
            <ac:cxnSpMk id="10" creationId="{30EFD79F-7790-479B-B7DB-BD0D8C101DDD}"/>
          </ac:cxnSpMkLst>
        </pc:cxnChg>
      </pc:sldChg>
      <pc:sldChg chg="addSp delSp modSp new mod setBg">
        <pc:chgData name="Usuario invitado" userId="" providerId="Windows Live" clId="Web-{E268C3FC-2487-41CE-8D81-BDDC0EEDDDAB}" dt="2020-04-17T23:43:46.929" v="1545" actId="20577"/>
        <pc:sldMkLst>
          <pc:docMk/>
          <pc:sldMk cId="691364559" sldId="260"/>
        </pc:sldMkLst>
        <pc:spChg chg="mod">
          <ac:chgData name="Usuario invitado" userId="" providerId="Windows Live" clId="Web-{E268C3FC-2487-41CE-8D81-BDDC0EEDDDAB}" dt="2020-04-17T23:43:11.491" v="1441"/>
          <ac:spMkLst>
            <pc:docMk/>
            <pc:sldMk cId="691364559" sldId="260"/>
            <ac:spMk id="2" creationId="{B2F89FE1-AFB6-4AEF-A121-60410F479EAF}"/>
          </ac:spMkLst>
        </pc:spChg>
        <pc:spChg chg="add del mod">
          <ac:chgData name="Usuario invitado" userId="" providerId="Windows Live" clId="Web-{E268C3FC-2487-41CE-8D81-BDDC0EEDDDAB}" dt="2020-04-17T23:38:21.368" v="1156"/>
          <ac:spMkLst>
            <pc:docMk/>
            <pc:sldMk cId="691364559" sldId="260"/>
            <ac:spMk id="3" creationId="{D8B0D44B-867C-4C67-B00A-9A6B1F84D034}"/>
          </ac:spMkLst>
        </pc:spChg>
        <pc:spChg chg="add mod">
          <ac:chgData name="Usuario invitado" userId="" providerId="Windows Live" clId="Web-{E268C3FC-2487-41CE-8D81-BDDC0EEDDDAB}" dt="2020-04-17T23:43:46.929" v="1545" actId="20577"/>
          <ac:spMkLst>
            <pc:docMk/>
            <pc:sldMk cId="691364559" sldId="260"/>
            <ac:spMk id="14" creationId="{9B38E1A0-1EA8-4061-BE17-FCCE31C9EB98}"/>
          </ac:spMkLst>
        </pc:spChg>
        <pc:graphicFrameChg chg="add del mod ord modGraphic">
          <ac:chgData name="Usuario invitado" userId="" providerId="Windows Live" clId="Web-{E268C3FC-2487-41CE-8D81-BDDC0EEDDDAB}" dt="2020-04-17T23:36:32.338" v="1144"/>
          <ac:graphicFrameMkLst>
            <pc:docMk/>
            <pc:sldMk cId="691364559" sldId="260"/>
            <ac:graphicFrameMk id="4" creationId="{9E5C87CB-3595-460B-8969-EED4D0C6BB16}"/>
          </ac:graphicFrameMkLst>
        </pc:graphicFrameChg>
        <pc:picChg chg="add mod ord">
          <ac:chgData name="Usuario invitado" userId="" providerId="Windows Live" clId="Web-{E268C3FC-2487-41CE-8D81-BDDC0EEDDDAB}" dt="2020-04-17T23:43:11.491" v="1441"/>
          <ac:picMkLst>
            <pc:docMk/>
            <pc:sldMk cId="691364559" sldId="260"/>
            <ac:picMk id="12" creationId="{BA16035A-C1AA-4D92-8421-13EB38C70BC6}"/>
          </ac:picMkLst>
        </pc:picChg>
      </pc:sldChg>
      <pc:sldChg chg="modSp new">
        <pc:chgData name="Usuario invitado" userId="" providerId="Windows Live" clId="Web-{E268C3FC-2487-41CE-8D81-BDDC0EEDDDAB}" dt="2020-04-18T01:12:49.868" v="1613" actId="20577"/>
        <pc:sldMkLst>
          <pc:docMk/>
          <pc:sldMk cId="2431461289" sldId="261"/>
        </pc:sldMkLst>
        <pc:graphicFrameChg chg="modGraphic">
          <ac:chgData name="Usuario invitado" userId="" providerId="Windows Live" clId="Web-{E268C3FC-2487-41CE-8D81-BDDC0EEDDDAB}" dt="2020-04-18T01:12:49.868" v="1613" actId="20577"/>
          <ac:graphicFrameMkLst>
            <pc:docMk/>
            <pc:sldMk cId="2431461289" sldId="261"/>
            <ac:graphicFrameMk id="4" creationId="{BDD87353-367C-41AA-97AE-239822D39043}"/>
          </ac:graphicFrameMkLst>
        </pc:graphicFrameChg>
      </pc:sldChg>
      <pc:sldChg chg="addSp delSp modSp new mod setBg setClrOvrMap">
        <pc:chgData name="Usuario invitado" userId="" providerId="Windows Live" clId="Web-{E268C3FC-2487-41CE-8D81-BDDC0EEDDDAB}" dt="2020-04-18T00:03:57.920" v="1586"/>
        <pc:sldMkLst>
          <pc:docMk/>
          <pc:sldMk cId="2342769460" sldId="262"/>
        </pc:sldMkLst>
        <pc:spChg chg="mod">
          <ac:chgData name="Usuario invitado" userId="" providerId="Windows Live" clId="Web-{E268C3FC-2487-41CE-8D81-BDDC0EEDDDAB}" dt="2020-04-18T00:03:57.920" v="1586"/>
          <ac:spMkLst>
            <pc:docMk/>
            <pc:sldMk cId="2342769460" sldId="262"/>
            <ac:spMk id="2" creationId="{B48693FF-1B9F-4128-8BEC-ABCD1697CC3A}"/>
          </ac:spMkLst>
        </pc:spChg>
        <pc:spChg chg="add del mod">
          <ac:chgData name="Usuario invitado" userId="" providerId="Windows Live" clId="Web-{E268C3FC-2487-41CE-8D81-BDDC0EEDDDAB}" dt="2020-04-17T23:47:23.380" v="1574"/>
          <ac:spMkLst>
            <pc:docMk/>
            <pc:sldMk cId="2342769460" sldId="262"/>
            <ac:spMk id="3" creationId="{F86C8686-CA8C-4C62-8D84-C3E21187F82E}"/>
          </ac:spMkLst>
        </pc:spChg>
        <pc:spChg chg="add del">
          <ac:chgData name="Usuario invitado" userId="" providerId="Windows Live" clId="Web-{E268C3FC-2487-41CE-8D81-BDDC0EEDDDAB}" dt="2020-04-17T23:47:23.271" v="1573"/>
          <ac:spMkLst>
            <pc:docMk/>
            <pc:sldMk cId="2342769460" sldId="262"/>
            <ac:spMk id="10" creationId="{4117F0C1-BCBB-40C7-99D6-F703E7A4B5F3}"/>
          </ac:spMkLst>
        </pc:spChg>
        <pc:spChg chg="add del">
          <ac:chgData name="Usuario invitado" userId="" providerId="Windows Live" clId="Web-{E268C3FC-2487-41CE-8D81-BDDC0EEDDDAB}" dt="2020-04-17T23:47:23.271" v="1573"/>
          <ac:spMkLst>
            <pc:docMk/>
            <pc:sldMk cId="2342769460" sldId="262"/>
            <ac:spMk id="12" creationId="{D1A5D8BC-B41A-4E96-91C4-D60F5162257E}"/>
          </ac:spMkLst>
        </pc:spChg>
        <pc:spChg chg="add del">
          <ac:chgData name="Usuario invitado" userId="" providerId="Windows Live" clId="Web-{E268C3FC-2487-41CE-8D81-BDDC0EEDDDAB}" dt="2020-04-17T23:47:23.271" v="1573"/>
          <ac:spMkLst>
            <pc:docMk/>
            <pc:sldMk cId="2342769460" sldId="262"/>
            <ac:spMk id="16" creationId="{51287385-D3EA-47A8-A127-6061791ADBB6}"/>
          </ac:spMkLst>
        </pc:spChg>
        <pc:graphicFrameChg chg="add del">
          <ac:chgData name="Usuario invitado" userId="" providerId="Windows Live" clId="Web-{E268C3FC-2487-41CE-8D81-BDDC0EEDDDAB}" dt="2020-04-17T23:47:23.271" v="1573"/>
          <ac:graphicFrameMkLst>
            <pc:docMk/>
            <pc:sldMk cId="2342769460" sldId="262"/>
            <ac:graphicFrameMk id="5" creationId="{0C17CEA7-C925-446F-B7A2-4FEF8046A482}"/>
          </ac:graphicFrameMkLst>
        </pc:graphicFrameChg>
        <pc:graphicFrameChg chg="add mod ord modGraphic">
          <ac:chgData name="Usuario invitado" userId="" providerId="Windows Live" clId="Web-{E268C3FC-2487-41CE-8D81-BDDC0EEDDDAB}" dt="2020-04-18T00:03:57.920" v="1586"/>
          <ac:graphicFrameMkLst>
            <pc:docMk/>
            <pc:sldMk cId="2342769460" sldId="262"/>
            <ac:graphicFrameMk id="6" creationId="{0A64736C-4729-4C0D-AF57-F6B70F76AD21}"/>
          </ac:graphicFrameMkLst>
        </pc:graphicFrameChg>
        <pc:picChg chg="add del">
          <ac:chgData name="Usuario invitado" userId="" providerId="Windows Live" clId="Web-{E268C3FC-2487-41CE-8D81-BDDC0EEDDDAB}" dt="2020-04-17T23:47:23.271" v="1573"/>
          <ac:picMkLst>
            <pc:docMk/>
            <pc:sldMk cId="2342769460" sldId="262"/>
            <ac:picMk id="14" creationId="{0D321D5F-FA18-4271-9EAA-0BEA14116BB5}"/>
          </ac:picMkLst>
        </pc:picChg>
        <pc:picChg chg="add mod">
          <ac:chgData name="Usuario invitado" userId="" providerId="Windows Live" clId="Web-{E268C3FC-2487-41CE-8D81-BDDC0EEDDDAB}" dt="2020-04-18T00:03:57.920" v="1586"/>
          <ac:picMkLst>
            <pc:docMk/>
            <pc:sldMk cId="2342769460" sldId="262"/>
            <ac:picMk id="23" creationId="{73AE4E2C-4DC7-4C05-BFB1-DE06499D9F63}"/>
          </ac:picMkLst>
        </pc:picChg>
      </pc:sldChg>
      <pc:sldChg chg="addSp modSp new mod setBg">
        <pc:chgData name="Usuario invitado" userId="" providerId="Windows Live" clId="Web-{E268C3FC-2487-41CE-8D81-BDDC0EEDDDAB}" dt="2020-04-18T00:07:38.328" v="1608" actId="1076"/>
        <pc:sldMkLst>
          <pc:docMk/>
          <pc:sldMk cId="2475163821" sldId="263"/>
        </pc:sldMkLst>
        <pc:spChg chg="mod">
          <ac:chgData name="Usuario invitado" userId="" providerId="Windows Live" clId="Web-{E268C3FC-2487-41CE-8D81-BDDC0EEDDDAB}" dt="2020-04-18T00:07:31.419" v="1607"/>
          <ac:spMkLst>
            <pc:docMk/>
            <pc:sldMk cId="2475163821" sldId="263"/>
            <ac:spMk id="2" creationId="{BB36F622-680C-413F-8242-B02FD48E143F}"/>
          </ac:spMkLst>
        </pc:spChg>
        <pc:spChg chg="mod ord">
          <ac:chgData name="Usuario invitado" userId="" providerId="Windows Live" clId="Web-{E268C3FC-2487-41CE-8D81-BDDC0EEDDDAB}" dt="2020-04-18T00:07:38.328" v="1608" actId="1076"/>
          <ac:spMkLst>
            <pc:docMk/>
            <pc:sldMk cId="2475163821" sldId="263"/>
            <ac:spMk id="3" creationId="{BD841D3F-E9E7-4161-8827-CD95FE3443C9}"/>
          </ac:spMkLst>
        </pc:spChg>
        <pc:picChg chg="add mod">
          <ac:chgData name="Usuario invitado" userId="" providerId="Windows Live" clId="Web-{E268C3FC-2487-41CE-8D81-BDDC0EEDDDAB}" dt="2020-04-18T00:07:31.419" v="1607"/>
          <ac:picMkLst>
            <pc:docMk/>
            <pc:sldMk cId="2475163821" sldId="263"/>
            <ac:picMk id="4" creationId="{B0A8B50D-9421-4864-8183-770E2E4F1B41}"/>
          </ac:picMkLst>
        </pc:picChg>
      </pc:sldChg>
      <pc:sldMasterChg chg="del delSldLayout">
        <pc:chgData name="Usuario invitado" userId="" providerId="Windows Live" clId="Web-{E268C3FC-2487-41CE-8D81-BDDC0EEDDDAB}" dt="2020-04-17T22:34:41.031" v="0"/>
        <pc:sldMasterMkLst>
          <pc:docMk/>
          <pc:sldMasterMk cId="1042351160" sldId="2147483648"/>
        </pc:sldMasterMkLst>
        <pc:sldLayoutChg chg="del">
          <pc:chgData name="Usuario invitado" userId="" providerId="Windows Live" clId="Web-{E268C3FC-2487-41CE-8D81-BDDC0EEDDDAB}" dt="2020-04-17T22:34:41.031" v="0"/>
          <pc:sldLayoutMkLst>
            <pc:docMk/>
            <pc:sldMasterMk cId="1042351160" sldId="2147483648"/>
            <pc:sldLayoutMk cId="1500191163" sldId="2147483649"/>
          </pc:sldLayoutMkLst>
        </pc:sldLayoutChg>
        <pc:sldLayoutChg chg="del">
          <pc:chgData name="Usuario invitado" userId="" providerId="Windows Live" clId="Web-{E268C3FC-2487-41CE-8D81-BDDC0EEDDDAB}" dt="2020-04-17T22:34:41.031" v="0"/>
          <pc:sldLayoutMkLst>
            <pc:docMk/>
            <pc:sldMasterMk cId="1042351160" sldId="2147483648"/>
            <pc:sldLayoutMk cId="1873041952" sldId="2147483650"/>
          </pc:sldLayoutMkLst>
        </pc:sldLayoutChg>
        <pc:sldLayoutChg chg="del">
          <pc:chgData name="Usuario invitado" userId="" providerId="Windows Live" clId="Web-{E268C3FC-2487-41CE-8D81-BDDC0EEDDDAB}" dt="2020-04-17T22:34:41.031" v="0"/>
          <pc:sldLayoutMkLst>
            <pc:docMk/>
            <pc:sldMasterMk cId="1042351160" sldId="2147483648"/>
            <pc:sldLayoutMk cId="2990420182" sldId="2147483651"/>
          </pc:sldLayoutMkLst>
        </pc:sldLayoutChg>
        <pc:sldLayoutChg chg="del">
          <pc:chgData name="Usuario invitado" userId="" providerId="Windows Live" clId="Web-{E268C3FC-2487-41CE-8D81-BDDC0EEDDDAB}" dt="2020-04-17T22:34:41.031" v="0"/>
          <pc:sldLayoutMkLst>
            <pc:docMk/>
            <pc:sldMasterMk cId="1042351160" sldId="2147483648"/>
            <pc:sldLayoutMk cId="4225733033" sldId="2147483652"/>
          </pc:sldLayoutMkLst>
        </pc:sldLayoutChg>
        <pc:sldLayoutChg chg="del">
          <pc:chgData name="Usuario invitado" userId="" providerId="Windows Live" clId="Web-{E268C3FC-2487-41CE-8D81-BDDC0EEDDDAB}" dt="2020-04-17T22:34:41.031" v="0"/>
          <pc:sldLayoutMkLst>
            <pc:docMk/>
            <pc:sldMasterMk cId="1042351160" sldId="2147483648"/>
            <pc:sldLayoutMk cId="2119508212" sldId="2147483653"/>
          </pc:sldLayoutMkLst>
        </pc:sldLayoutChg>
        <pc:sldLayoutChg chg="del">
          <pc:chgData name="Usuario invitado" userId="" providerId="Windows Live" clId="Web-{E268C3FC-2487-41CE-8D81-BDDC0EEDDDAB}" dt="2020-04-17T22:34:41.031" v="0"/>
          <pc:sldLayoutMkLst>
            <pc:docMk/>
            <pc:sldMasterMk cId="1042351160" sldId="2147483648"/>
            <pc:sldLayoutMk cId="488057739" sldId="2147483654"/>
          </pc:sldLayoutMkLst>
        </pc:sldLayoutChg>
        <pc:sldLayoutChg chg="del">
          <pc:chgData name="Usuario invitado" userId="" providerId="Windows Live" clId="Web-{E268C3FC-2487-41CE-8D81-BDDC0EEDDDAB}" dt="2020-04-17T22:34:41.031" v="0"/>
          <pc:sldLayoutMkLst>
            <pc:docMk/>
            <pc:sldMasterMk cId="1042351160" sldId="2147483648"/>
            <pc:sldLayoutMk cId="372023417" sldId="2147483655"/>
          </pc:sldLayoutMkLst>
        </pc:sldLayoutChg>
        <pc:sldLayoutChg chg="del">
          <pc:chgData name="Usuario invitado" userId="" providerId="Windows Live" clId="Web-{E268C3FC-2487-41CE-8D81-BDDC0EEDDDAB}" dt="2020-04-17T22:34:41.031" v="0"/>
          <pc:sldLayoutMkLst>
            <pc:docMk/>
            <pc:sldMasterMk cId="1042351160" sldId="2147483648"/>
            <pc:sldLayoutMk cId="1876495888" sldId="2147483656"/>
          </pc:sldLayoutMkLst>
        </pc:sldLayoutChg>
        <pc:sldLayoutChg chg="del">
          <pc:chgData name="Usuario invitado" userId="" providerId="Windows Live" clId="Web-{E268C3FC-2487-41CE-8D81-BDDC0EEDDDAB}" dt="2020-04-17T22:34:41.031" v="0"/>
          <pc:sldLayoutMkLst>
            <pc:docMk/>
            <pc:sldMasterMk cId="1042351160" sldId="2147483648"/>
            <pc:sldLayoutMk cId="3444704299" sldId="2147483657"/>
          </pc:sldLayoutMkLst>
        </pc:sldLayoutChg>
        <pc:sldLayoutChg chg="del">
          <pc:chgData name="Usuario invitado" userId="" providerId="Windows Live" clId="Web-{E268C3FC-2487-41CE-8D81-BDDC0EEDDDAB}" dt="2020-04-17T22:34:41.031" v="0"/>
          <pc:sldLayoutMkLst>
            <pc:docMk/>
            <pc:sldMasterMk cId="1042351160" sldId="2147483648"/>
            <pc:sldLayoutMk cId="1244327857" sldId="2147483658"/>
          </pc:sldLayoutMkLst>
        </pc:sldLayoutChg>
        <pc:sldLayoutChg chg="del">
          <pc:chgData name="Usuario invitado" userId="" providerId="Windows Live" clId="Web-{E268C3FC-2487-41CE-8D81-BDDC0EEDDDAB}" dt="2020-04-17T22:34:41.031" v="0"/>
          <pc:sldLayoutMkLst>
            <pc:docMk/>
            <pc:sldMasterMk cId="1042351160" sldId="2147483648"/>
            <pc:sldLayoutMk cId="2839781300" sldId="2147483659"/>
          </pc:sldLayoutMkLst>
        </pc:sldLayoutChg>
      </pc:sldMasterChg>
      <pc:sldMasterChg chg="add addSldLayout modSldLayout">
        <pc:chgData name="Usuario invitado" userId="" providerId="Windows Live" clId="Web-{E268C3FC-2487-41CE-8D81-BDDC0EEDDDAB}" dt="2020-04-17T22:34:41.031" v="0"/>
        <pc:sldMasterMkLst>
          <pc:docMk/>
          <pc:sldMasterMk cId="3222576983" sldId="2147483660"/>
        </pc:sldMasterMkLst>
        <pc:sldLayoutChg chg="add mod replId">
          <pc:chgData name="Usuario invitado" userId="" providerId="Windows Live" clId="Web-{E268C3FC-2487-41CE-8D81-BDDC0EEDDDAB}" dt="2020-04-17T22:34:41.031" v="0"/>
          <pc:sldLayoutMkLst>
            <pc:docMk/>
            <pc:sldMasterMk cId="3222576983" sldId="2147483660"/>
            <pc:sldLayoutMk cId="1313040156" sldId="2147483661"/>
          </pc:sldLayoutMkLst>
        </pc:sldLayoutChg>
        <pc:sldLayoutChg chg="add mod replId">
          <pc:chgData name="Usuario invitado" userId="" providerId="Windows Live" clId="Web-{E268C3FC-2487-41CE-8D81-BDDC0EEDDDAB}" dt="2020-04-17T22:34:41.031" v="0"/>
          <pc:sldLayoutMkLst>
            <pc:docMk/>
            <pc:sldMasterMk cId="3222576983" sldId="2147483660"/>
            <pc:sldLayoutMk cId="2570663684" sldId="2147483662"/>
          </pc:sldLayoutMkLst>
        </pc:sldLayoutChg>
        <pc:sldLayoutChg chg="add mod replId">
          <pc:chgData name="Usuario invitado" userId="" providerId="Windows Live" clId="Web-{E268C3FC-2487-41CE-8D81-BDDC0EEDDDAB}" dt="2020-04-17T22:34:41.031" v="0"/>
          <pc:sldLayoutMkLst>
            <pc:docMk/>
            <pc:sldMasterMk cId="3222576983" sldId="2147483660"/>
            <pc:sldLayoutMk cId="1108750101" sldId="2147483663"/>
          </pc:sldLayoutMkLst>
        </pc:sldLayoutChg>
        <pc:sldLayoutChg chg="add mod replId">
          <pc:chgData name="Usuario invitado" userId="" providerId="Windows Live" clId="Web-{E268C3FC-2487-41CE-8D81-BDDC0EEDDDAB}" dt="2020-04-17T22:34:41.031" v="0"/>
          <pc:sldLayoutMkLst>
            <pc:docMk/>
            <pc:sldMasterMk cId="3222576983" sldId="2147483660"/>
            <pc:sldLayoutMk cId="3480769905" sldId="2147483664"/>
          </pc:sldLayoutMkLst>
        </pc:sldLayoutChg>
        <pc:sldLayoutChg chg="add mod replId">
          <pc:chgData name="Usuario invitado" userId="" providerId="Windows Live" clId="Web-{E268C3FC-2487-41CE-8D81-BDDC0EEDDDAB}" dt="2020-04-17T22:34:41.031" v="0"/>
          <pc:sldLayoutMkLst>
            <pc:docMk/>
            <pc:sldMasterMk cId="3222576983" sldId="2147483660"/>
            <pc:sldLayoutMk cId="3322635482" sldId="2147483665"/>
          </pc:sldLayoutMkLst>
        </pc:sldLayoutChg>
        <pc:sldLayoutChg chg="add mod replId">
          <pc:chgData name="Usuario invitado" userId="" providerId="Windows Live" clId="Web-{E268C3FC-2487-41CE-8D81-BDDC0EEDDDAB}" dt="2020-04-17T22:34:41.031" v="0"/>
          <pc:sldLayoutMkLst>
            <pc:docMk/>
            <pc:sldMasterMk cId="3222576983" sldId="2147483660"/>
            <pc:sldLayoutMk cId="3293799559" sldId="2147483666"/>
          </pc:sldLayoutMkLst>
        </pc:sldLayoutChg>
        <pc:sldLayoutChg chg="add mod replId">
          <pc:chgData name="Usuario invitado" userId="" providerId="Windows Live" clId="Web-{E268C3FC-2487-41CE-8D81-BDDC0EEDDDAB}" dt="2020-04-17T22:34:41.031" v="0"/>
          <pc:sldLayoutMkLst>
            <pc:docMk/>
            <pc:sldMasterMk cId="3222576983" sldId="2147483660"/>
            <pc:sldLayoutMk cId="3504907152" sldId="2147483667"/>
          </pc:sldLayoutMkLst>
        </pc:sldLayoutChg>
        <pc:sldLayoutChg chg="add mod replId">
          <pc:chgData name="Usuario invitado" userId="" providerId="Windows Live" clId="Web-{E268C3FC-2487-41CE-8D81-BDDC0EEDDDAB}" dt="2020-04-17T22:34:41.031" v="0"/>
          <pc:sldLayoutMkLst>
            <pc:docMk/>
            <pc:sldMasterMk cId="3222576983" sldId="2147483660"/>
            <pc:sldLayoutMk cId="3014567967" sldId="2147483668"/>
          </pc:sldLayoutMkLst>
        </pc:sldLayoutChg>
        <pc:sldLayoutChg chg="add mod replId">
          <pc:chgData name="Usuario invitado" userId="" providerId="Windows Live" clId="Web-{E268C3FC-2487-41CE-8D81-BDDC0EEDDDAB}" dt="2020-04-17T22:34:41.031" v="0"/>
          <pc:sldLayoutMkLst>
            <pc:docMk/>
            <pc:sldMasterMk cId="3222576983" sldId="2147483660"/>
            <pc:sldLayoutMk cId="233368717" sldId="2147483669"/>
          </pc:sldLayoutMkLst>
        </pc:sldLayoutChg>
        <pc:sldLayoutChg chg="add mod replId">
          <pc:chgData name="Usuario invitado" userId="" providerId="Windows Live" clId="Web-{E268C3FC-2487-41CE-8D81-BDDC0EEDDDAB}" dt="2020-04-17T22:34:41.031" v="0"/>
          <pc:sldLayoutMkLst>
            <pc:docMk/>
            <pc:sldMasterMk cId="3222576983" sldId="2147483660"/>
            <pc:sldLayoutMk cId="3246542726" sldId="2147483670"/>
          </pc:sldLayoutMkLst>
        </pc:sldLayoutChg>
        <pc:sldLayoutChg chg="add mod replId">
          <pc:chgData name="Usuario invitado" userId="" providerId="Windows Live" clId="Web-{E268C3FC-2487-41CE-8D81-BDDC0EEDDDAB}" dt="2020-04-17T22:34:41.031" v="0"/>
          <pc:sldLayoutMkLst>
            <pc:docMk/>
            <pc:sldMasterMk cId="3222576983" sldId="2147483660"/>
            <pc:sldLayoutMk cId="1121959085" sldId="2147483671"/>
          </pc:sldLayoutMkLst>
        </pc:sldLayoutChg>
        <pc:sldLayoutChg chg="add mod replId">
          <pc:chgData name="Usuario invitado" userId="" providerId="Windows Live" clId="Web-{E268C3FC-2487-41CE-8D81-BDDC0EEDDDAB}" dt="2020-04-17T22:34:41.031" v="0"/>
          <pc:sldLayoutMkLst>
            <pc:docMk/>
            <pc:sldMasterMk cId="3222576983" sldId="2147483660"/>
            <pc:sldLayoutMk cId="3508596906" sldId="2147483672"/>
          </pc:sldLayoutMkLst>
        </pc:sldLayoutChg>
        <pc:sldLayoutChg chg="add mod replId">
          <pc:chgData name="Usuario invitado" userId="" providerId="Windows Live" clId="Web-{E268C3FC-2487-41CE-8D81-BDDC0EEDDDAB}" dt="2020-04-17T22:34:41.031" v="0"/>
          <pc:sldLayoutMkLst>
            <pc:docMk/>
            <pc:sldMasterMk cId="3222576983" sldId="2147483660"/>
            <pc:sldLayoutMk cId="3385561792" sldId="2147483673"/>
          </pc:sldLayoutMkLst>
        </pc:sldLayoutChg>
        <pc:sldLayoutChg chg="add mod replId">
          <pc:chgData name="Usuario invitado" userId="" providerId="Windows Live" clId="Web-{E268C3FC-2487-41CE-8D81-BDDC0EEDDDAB}" dt="2020-04-17T22:34:41.031" v="0"/>
          <pc:sldLayoutMkLst>
            <pc:docMk/>
            <pc:sldMasterMk cId="3222576983" sldId="2147483660"/>
            <pc:sldLayoutMk cId="1918784660" sldId="2147483674"/>
          </pc:sldLayoutMkLst>
        </pc:sldLayoutChg>
        <pc:sldLayoutChg chg="add mod replId">
          <pc:chgData name="Usuario invitado" userId="" providerId="Windows Live" clId="Web-{E268C3FC-2487-41CE-8D81-BDDC0EEDDDAB}" dt="2020-04-17T22:34:41.031" v="0"/>
          <pc:sldLayoutMkLst>
            <pc:docMk/>
            <pc:sldMasterMk cId="3222576983" sldId="2147483660"/>
            <pc:sldLayoutMk cId="4194497400" sldId="2147483675"/>
          </pc:sldLayoutMkLst>
        </pc:sldLayoutChg>
        <pc:sldLayoutChg chg="add mod replId">
          <pc:chgData name="Usuario invitado" userId="" providerId="Windows Live" clId="Web-{E268C3FC-2487-41CE-8D81-BDDC0EEDDDAB}" dt="2020-04-17T22:34:41.031" v="0"/>
          <pc:sldLayoutMkLst>
            <pc:docMk/>
            <pc:sldMasterMk cId="3222576983" sldId="2147483660"/>
            <pc:sldLayoutMk cId="1250047572" sldId="2147483676"/>
          </pc:sldLayoutMkLst>
        </pc:sldLayoutChg>
        <pc:sldLayoutChg chg="add mod replId">
          <pc:chgData name="Usuario invitado" userId="" providerId="Windows Live" clId="Web-{E268C3FC-2487-41CE-8D81-BDDC0EEDDDAB}" dt="2020-04-17T22:34:41.031" v="0"/>
          <pc:sldLayoutMkLst>
            <pc:docMk/>
            <pc:sldMasterMk cId="3222576983" sldId="2147483660"/>
            <pc:sldLayoutMk cId="2487864619" sldId="2147483677"/>
          </pc:sldLayoutMkLst>
        </pc:sldLayoutChg>
      </pc:sldMasterChg>
    </pc:docChg>
  </pc:docChgLst>
  <pc:docChgLst>
    <pc:chgData name="Usuario invitado" providerId="Windows Live" clId="Web-{FB899C33-1688-4A71-984C-330E2DB9A410}"/>
    <pc:docChg chg="modSld">
      <pc:chgData name="Usuario invitado" userId="" providerId="Windows Live" clId="Web-{FB899C33-1688-4A71-984C-330E2DB9A410}" dt="2020-04-22T16:56:17.787" v="12" actId="20577"/>
      <pc:docMkLst>
        <pc:docMk/>
      </pc:docMkLst>
      <pc:sldChg chg="modSp">
        <pc:chgData name="Usuario invitado" userId="" providerId="Windows Live" clId="Web-{FB899C33-1688-4A71-984C-330E2DB9A410}" dt="2020-04-22T16:54:27.506" v="10" actId="20577"/>
        <pc:sldMkLst>
          <pc:docMk/>
          <pc:sldMk cId="4089889959" sldId="257"/>
        </pc:sldMkLst>
        <pc:spChg chg="mod">
          <ac:chgData name="Usuario invitado" userId="" providerId="Windows Live" clId="Web-{FB899C33-1688-4A71-984C-330E2DB9A410}" dt="2020-04-22T16:54:27.506" v="10" actId="20577"/>
          <ac:spMkLst>
            <pc:docMk/>
            <pc:sldMk cId="4089889959" sldId="257"/>
            <ac:spMk id="3" creationId="{851E47D7-1B20-4DF3-A33E-44FFD3C0C194}"/>
          </ac:spMkLst>
        </pc:spChg>
      </pc:sldChg>
    </pc:docChg>
  </pc:docChgLst>
  <pc:docChgLst>
    <pc:chgData name="Usuario invitado" providerId="Windows Live" clId="Web-{7A357EA6-9A7E-46B8-8400-6EC9AD8A5560}"/>
    <pc:docChg chg="addSld modSld">
      <pc:chgData name="Usuario invitado" userId="" providerId="Windows Live" clId="Web-{7A357EA6-9A7E-46B8-8400-6EC9AD8A5560}" dt="2020-04-22T01:57:10.674" v="1013"/>
      <pc:docMkLst>
        <pc:docMk/>
      </pc:docMkLst>
      <pc:sldChg chg="modSp">
        <pc:chgData name="Usuario invitado" userId="" providerId="Windows Live" clId="Web-{7A357EA6-9A7E-46B8-8400-6EC9AD8A5560}" dt="2020-04-22T00:20:40.061" v="1" actId="1076"/>
        <pc:sldMkLst>
          <pc:docMk/>
          <pc:sldMk cId="3667273889" sldId="256"/>
        </pc:sldMkLst>
        <pc:picChg chg="mod">
          <ac:chgData name="Usuario invitado" userId="" providerId="Windows Live" clId="Web-{7A357EA6-9A7E-46B8-8400-6EC9AD8A5560}" dt="2020-04-22T00:20:40.061" v="1" actId="1076"/>
          <ac:picMkLst>
            <pc:docMk/>
            <pc:sldMk cId="3667273889" sldId="256"/>
            <ac:picMk id="4" creationId="{7673CE46-DD43-4B48-A189-DBE10E611B83}"/>
          </ac:picMkLst>
        </pc:picChg>
      </pc:sldChg>
      <pc:sldChg chg="modSp">
        <pc:chgData name="Usuario invitado" userId="" providerId="Windows Live" clId="Web-{7A357EA6-9A7E-46B8-8400-6EC9AD8A5560}" dt="2020-04-22T00:23:39.872" v="91" actId="20577"/>
        <pc:sldMkLst>
          <pc:docMk/>
          <pc:sldMk cId="691364559" sldId="260"/>
        </pc:sldMkLst>
        <pc:spChg chg="mod">
          <ac:chgData name="Usuario invitado" userId="" providerId="Windows Live" clId="Web-{7A357EA6-9A7E-46B8-8400-6EC9AD8A5560}" dt="2020-04-22T00:23:39.872" v="91" actId="20577"/>
          <ac:spMkLst>
            <pc:docMk/>
            <pc:sldMk cId="691364559" sldId="260"/>
            <ac:spMk id="14" creationId="{9B38E1A0-1EA8-4061-BE17-FCCE31C9EB98}"/>
          </ac:spMkLst>
        </pc:spChg>
      </pc:sldChg>
      <pc:sldChg chg="addSp modSp">
        <pc:chgData name="Usuario invitado" userId="" providerId="Windows Live" clId="Web-{7A357EA6-9A7E-46B8-8400-6EC9AD8A5560}" dt="2020-04-22T01:47:32.803" v="972" actId="1076"/>
        <pc:sldMkLst>
          <pc:docMk/>
          <pc:sldMk cId="2431461289" sldId="261"/>
        </pc:sldMkLst>
        <pc:spChg chg="mod">
          <ac:chgData name="Usuario invitado" userId="" providerId="Windows Live" clId="Web-{7A357EA6-9A7E-46B8-8400-6EC9AD8A5560}" dt="2020-04-22T01:33:02.559" v="123" actId="20577"/>
          <ac:spMkLst>
            <pc:docMk/>
            <pc:sldMk cId="2431461289" sldId="261"/>
            <ac:spMk id="2" creationId="{AF4CEBA0-617E-463C-A71A-97682D319912}"/>
          </ac:spMkLst>
        </pc:spChg>
        <pc:graphicFrameChg chg="mod modGraphic">
          <ac:chgData name="Usuario invitado" userId="" providerId="Windows Live" clId="Web-{7A357EA6-9A7E-46B8-8400-6EC9AD8A5560}" dt="2020-04-22T01:33:05.950" v="126" actId="1076"/>
          <ac:graphicFrameMkLst>
            <pc:docMk/>
            <pc:sldMk cId="2431461289" sldId="261"/>
            <ac:graphicFrameMk id="4" creationId="{BDD87353-367C-41AA-97AE-239822D39043}"/>
          </ac:graphicFrameMkLst>
        </pc:graphicFrameChg>
        <pc:picChg chg="add mod modCrop">
          <ac:chgData name="Usuario invitado" userId="" providerId="Windows Live" clId="Web-{7A357EA6-9A7E-46B8-8400-6EC9AD8A5560}" dt="2020-04-22T01:35:13.308" v="136" actId="1076"/>
          <ac:picMkLst>
            <pc:docMk/>
            <pc:sldMk cId="2431461289" sldId="261"/>
            <ac:picMk id="62" creationId="{AAE348A5-8BE3-460E-ACC3-7E245BA50839}"/>
          </ac:picMkLst>
        </pc:picChg>
        <pc:picChg chg="add mod modCrop">
          <ac:chgData name="Usuario invitado" userId="" providerId="Windows Live" clId="Web-{7A357EA6-9A7E-46B8-8400-6EC9AD8A5560}" dt="2020-04-22T01:47:05.397" v="961" actId="1076"/>
          <ac:picMkLst>
            <pc:docMk/>
            <pc:sldMk cId="2431461289" sldId="261"/>
            <ac:picMk id="64" creationId="{FB942B69-DFAB-4658-9955-02F48C36E716}"/>
          </ac:picMkLst>
        </pc:picChg>
        <pc:picChg chg="add mod">
          <ac:chgData name="Usuario invitado" userId="" providerId="Windows Live" clId="Web-{7A357EA6-9A7E-46B8-8400-6EC9AD8A5560}" dt="2020-04-22T01:37:35.963" v="148" actId="1076"/>
          <ac:picMkLst>
            <pc:docMk/>
            <pc:sldMk cId="2431461289" sldId="261"/>
            <ac:picMk id="66" creationId="{61667FCC-24D3-46C8-BCF1-400DE31674DF}"/>
          </ac:picMkLst>
        </pc:picChg>
        <pc:picChg chg="add mod modCrop">
          <ac:chgData name="Usuario invitado" userId="" providerId="Windows Live" clId="Web-{7A357EA6-9A7E-46B8-8400-6EC9AD8A5560}" dt="2020-04-22T01:47:32.803" v="972" actId="1076"/>
          <ac:picMkLst>
            <pc:docMk/>
            <pc:sldMk cId="2431461289" sldId="261"/>
            <ac:picMk id="68" creationId="{51A312F5-3A25-4AB9-BA72-6B74AAA55E21}"/>
          </ac:picMkLst>
        </pc:picChg>
      </pc:sldChg>
      <pc:sldChg chg="addSp delSp modSp new mod setBg">
        <pc:chgData name="Usuario invitado" userId="" providerId="Windows Live" clId="Web-{7A357EA6-9A7E-46B8-8400-6EC9AD8A5560}" dt="2020-04-22T01:45:13.851" v="925" actId="1076"/>
        <pc:sldMkLst>
          <pc:docMk/>
          <pc:sldMk cId="3314262990" sldId="264"/>
        </pc:sldMkLst>
        <pc:spChg chg="del">
          <ac:chgData name="Usuario invitado" userId="" providerId="Windows Live" clId="Web-{7A357EA6-9A7E-46B8-8400-6EC9AD8A5560}" dt="2020-04-22T01:43:43.383" v="916"/>
          <ac:spMkLst>
            <pc:docMk/>
            <pc:sldMk cId="3314262990" sldId="264"/>
            <ac:spMk id="2" creationId="{E1A5D9E4-21C5-42A8-97F2-02A8EB267026}"/>
          </ac:spMkLst>
        </pc:spChg>
        <pc:spChg chg="mod ord">
          <ac:chgData name="Usuario invitado" userId="" providerId="Windows Live" clId="Web-{7A357EA6-9A7E-46B8-8400-6EC9AD8A5560}" dt="2020-04-22T01:45:13.851" v="925" actId="1076"/>
          <ac:spMkLst>
            <pc:docMk/>
            <pc:sldMk cId="3314262990" sldId="264"/>
            <ac:spMk id="3" creationId="{CF25BE8A-E2FB-47AF-98BF-C285DCA893EA}"/>
          </ac:spMkLst>
        </pc:spChg>
        <pc:picChg chg="add mod">
          <ac:chgData name="Usuario invitado" userId="" providerId="Windows Live" clId="Web-{7A357EA6-9A7E-46B8-8400-6EC9AD8A5560}" dt="2020-04-22T01:44:58.711" v="920"/>
          <ac:picMkLst>
            <pc:docMk/>
            <pc:sldMk cId="3314262990" sldId="264"/>
            <ac:picMk id="4" creationId="{9436C048-EB5A-4C8E-862D-DB953F2A3C33}"/>
          </ac:picMkLst>
        </pc:picChg>
      </pc:sldChg>
      <pc:sldChg chg="addSp delSp modSp new mod setBg">
        <pc:chgData name="Usuario invitado" userId="" providerId="Windows Live" clId="Web-{7A357EA6-9A7E-46B8-8400-6EC9AD8A5560}" dt="2020-04-22T01:51:37.020" v="985"/>
        <pc:sldMkLst>
          <pc:docMk/>
          <pc:sldMk cId="2392996006" sldId="265"/>
        </pc:sldMkLst>
        <pc:spChg chg="mod">
          <ac:chgData name="Usuario invitado" userId="" providerId="Windows Live" clId="Web-{7A357EA6-9A7E-46B8-8400-6EC9AD8A5560}" dt="2020-04-22T01:50:59.896" v="984"/>
          <ac:spMkLst>
            <pc:docMk/>
            <pc:sldMk cId="2392996006" sldId="265"/>
            <ac:spMk id="2" creationId="{DA7B7A65-70AF-49C1-A7DF-AFF465932648}"/>
          </ac:spMkLst>
        </pc:spChg>
        <pc:spChg chg="del mod">
          <ac:chgData name="Usuario invitado" userId="" providerId="Windows Live" clId="Web-{7A357EA6-9A7E-46B8-8400-6EC9AD8A5560}" dt="2020-04-22T01:51:37.020" v="985"/>
          <ac:spMkLst>
            <pc:docMk/>
            <pc:sldMk cId="2392996006" sldId="265"/>
            <ac:spMk id="3" creationId="{90C9EC6E-9450-4FB9-8B4C-492840F1590D}"/>
          </ac:spMkLst>
        </pc:spChg>
        <pc:spChg chg="add del">
          <ac:chgData name="Usuario invitado" userId="" providerId="Windows Live" clId="Web-{7A357EA6-9A7E-46B8-8400-6EC9AD8A5560}" dt="2020-04-22T01:50:59.896" v="984"/>
          <ac:spMkLst>
            <pc:docMk/>
            <pc:sldMk cId="2392996006" sldId="265"/>
            <ac:spMk id="11" creationId="{21A9DD7E-0EAA-435E-8C05-9D434954E150}"/>
          </ac:spMkLst>
        </pc:spChg>
        <pc:spChg chg="add del">
          <ac:chgData name="Usuario invitado" userId="" providerId="Windows Live" clId="Web-{7A357EA6-9A7E-46B8-8400-6EC9AD8A5560}" dt="2020-04-22T01:50:59.896" v="984"/>
          <ac:spMkLst>
            <pc:docMk/>
            <pc:sldMk cId="2392996006" sldId="265"/>
            <ac:spMk id="13" creationId="{90F772BE-005F-491B-9171-B1DF9A8EF82B}"/>
          </ac:spMkLst>
        </pc:spChg>
        <pc:spChg chg="add">
          <ac:chgData name="Usuario invitado" userId="" providerId="Windows Live" clId="Web-{7A357EA6-9A7E-46B8-8400-6EC9AD8A5560}" dt="2020-04-22T01:50:59.896" v="984"/>
          <ac:spMkLst>
            <pc:docMk/>
            <pc:sldMk cId="2392996006" sldId="265"/>
            <ac:spMk id="98" creationId="{19F92939-EC60-4457-B10D-2C2830118821}"/>
          </ac:spMkLst>
        </pc:spChg>
        <pc:spChg chg="add">
          <ac:chgData name="Usuario invitado" userId="" providerId="Windows Live" clId="Web-{7A357EA6-9A7E-46B8-8400-6EC9AD8A5560}" dt="2020-04-22T01:50:59.896" v="984"/>
          <ac:spMkLst>
            <pc:docMk/>
            <pc:sldMk cId="2392996006" sldId="265"/>
            <ac:spMk id="100" creationId="{0623D470-E9E2-4D90-9F00-E214DDDC0814}"/>
          </ac:spMkLst>
        </pc:spChg>
        <pc:grpChg chg="add del">
          <ac:chgData name="Usuario invitado" userId="" providerId="Windows Live" clId="Web-{7A357EA6-9A7E-46B8-8400-6EC9AD8A5560}" dt="2020-04-22T01:50:59.896" v="984"/>
          <ac:grpSpMkLst>
            <pc:docMk/>
            <pc:sldMk cId="2392996006" sldId="265"/>
            <ac:grpSpMk id="15" creationId="{40320278-0158-4CDD-82F9-E6C9C16EC887}"/>
          </ac:grpSpMkLst>
        </pc:grpChg>
        <pc:picChg chg="add mod">
          <ac:chgData name="Usuario invitado" userId="" providerId="Windows Live" clId="Web-{7A357EA6-9A7E-46B8-8400-6EC9AD8A5560}" dt="2020-04-22T01:50:59.896" v="984"/>
          <ac:picMkLst>
            <pc:docMk/>
            <pc:sldMk cId="2392996006" sldId="265"/>
            <ac:picMk id="4" creationId="{7953EB89-627F-493D-8C01-05A621DFEB5E}"/>
          </ac:picMkLst>
        </pc:picChg>
        <pc:picChg chg="add mod">
          <ac:chgData name="Usuario invitado" userId="" providerId="Windows Live" clId="Web-{7A357EA6-9A7E-46B8-8400-6EC9AD8A5560}" dt="2020-04-22T01:50:59.896" v="984"/>
          <ac:picMkLst>
            <pc:docMk/>
            <pc:sldMk cId="2392996006" sldId="265"/>
            <ac:picMk id="6" creationId="{C212AA5A-33DF-493D-ACA1-6A5AA936D3CF}"/>
          </ac:picMkLst>
        </pc:picChg>
      </pc:sldChg>
      <pc:sldChg chg="addSp delSp modSp new mod setBg">
        <pc:chgData name="Usuario invitado" userId="" providerId="Windows Live" clId="Web-{7A357EA6-9A7E-46B8-8400-6EC9AD8A5560}" dt="2020-04-22T01:57:10.674" v="1013"/>
        <pc:sldMkLst>
          <pc:docMk/>
          <pc:sldMk cId="2222476746" sldId="266"/>
        </pc:sldMkLst>
        <pc:spChg chg="mod">
          <ac:chgData name="Usuario invitado" userId="" providerId="Windows Live" clId="Web-{7A357EA6-9A7E-46B8-8400-6EC9AD8A5560}" dt="2020-04-22T01:57:10.674" v="1013"/>
          <ac:spMkLst>
            <pc:docMk/>
            <pc:sldMk cId="2222476746" sldId="266"/>
            <ac:spMk id="2" creationId="{2084B15B-C2B1-4C05-BD10-A77E6BE63EF5}"/>
          </ac:spMkLst>
        </pc:spChg>
        <pc:spChg chg="mod">
          <ac:chgData name="Usuario invitado" userId="" providerId="Windows Live" clId="Web-{7A357EA6-9A7E-46B8-8400-6EC9AD8A5560}" dt="2020-04-22T01:57:10.674" v="1013"/>
          <ac:spMkLst>
            <pc:docMk/>
            <pc:sldMk cId="2222476746" sldId="266"/>
            <ac:spMk id="3" creationId="{BA820467-B255-4ECD-8643-A1C1D97930DE}"/>
          </ac:spMkLst>
        </pc:spChg>
        <pc:picChg chg="add mod ord modCrop">
          <ac:chgData name="Usuario invitado" userId="" providerId="Windows Live" clId="Web-{7A357EA6-9A7E-46B8-8400-6EC9AD8A5560}" dt="2020-04-22T01:57:10.674" v="1013"/>
          <ac:picMkLst>
            <pc:docMk/>
            <pc:sldMk cId="2222476746" sldId="266"/>
            <ac:picMk id="4" creationId="{B91427C7-01B7-42E3-BF50-3BB97B2805E1}"/>
          </ac:picMkLst>
        </pc:picChg>
        <pc:picChg chg="add del">
          <ac:chgData name="Usuario invitado" userId="" providerId="Windows Live" clId="Web-{7A357EA6-9A7E-46B8-8400-6EC9AD8A5560}" dt="2020-04-22T01:57:10.674" v="1013"/>
          <ac:picMkLst>
            <pc:docMk/>
            <pc:sldMk cId="2222476746" sldId="266"/>
            <ac:picMk id="9" creationId="{98BF0107-3463-486E-B9EE-5A5727B4F7F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A4318-0BC5-45F2-82BC-456CEC8B0B50}"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B1A2D310-BB4F-452C-AD33-0174A1C90181}">
      <dgm:prSet/>
      <dgm:spPr/>
      <dgm:t>
        <a:bodyPr/>
        <a:lstStyle/>
        <a:p>
          <a:r>
            <a:rPr lang="es-ES"/>
            <a:t>Debido a la contingencia nos hemos dado cuenta de la importancia de la domótica en nuestras vidas, tal vez sea porque nos estamos acostumbrando al encierro, pero, nos emos percatado que cada vez es más frecuente dejar una lampara encendida o incluso el televisor, esto a su vez implica más dinero, debido al consumo innecesario de energía. Con el propósito de ahorrar y saber las condiciones de nuestro hogar desarrollamos la idea de controlarlo y monitorearlo con la ayuda de la tarjeta de desarrollo ESP32 y algún asistente. </a:t>
          </a:r>
          <a:endParaRPr lang="en-US"/>
        </a:p>
      </dgm:t>
    </dgm:pt>
    <dgm:pt modelId="{38F02253-856D-480A-9077-908B950532AD}" type="parTrans" cxnId="{573620F5-4395-4232-841B-FB91C7C0AE3B}">
      <dgm:prSet/>
      <dgm:spPr/>
      <dgm:t>
        <a:bodyPr/>
        <a:lstStyle/>
        <a:p>
          <a:endParaRPr lang="en-US"/>
        </a:p>
      </dgm:t>
    </dgm:pt>
    <dgm:pt modelId="{AC2B951B-B4BC-46C6-9BCC-08F69D046527}" type="sibTrans" cxnId="{573620F5-4395-4232-841B-FB91C7C0AE3B}">
      <dgm:prSet/>
      <dgm:spPr/>
      <dgm:t>
        <a:bodyPr/>
        <a:lstStyle/>
        <a:p>
          <a:endParaRPr lang="en-US"/>
        </a:p>
      </dgm:t>
    </dgm:pt>
    <dgm:pt modelId="{655789BC-6957-4E8D-B225-AF53F9F5AEDA}">
      <dgm:prSet/>
      <dgm:spPr/>
      <dgm:t>
        <a:bodyPr/>
        <a:lstStyle/>
        <a:p>
          <a:r>
            <a:rPr lang="es-ES"/>
            <a:t>Utilizaremos el API de Homeware para poder comunicar la placa de desarrollo ESP32 con Google Home, lo que nos permitirá realizar pequeñas acciones de manera remota como encender un led de manera con ayuda del asistente de Google. para poder adaptar nuestro proyecto en domótica utilizaremos relevadores de estado sólido para poder controlar aparatos de potencia, como focos, bombas u otros dispositivos.</a:t>
          </a:r>
          <a:endParaRPr lang="en-US"/>
        </a:p>
      </dgm:t>
    </dgm:pt>
    <dgm:pt modelId="{98F7C2B3-DD74-4DA7-9115-63E7BABE4094}" type="parTrans" cxnId="{40B97D58-1461-4B11-8936-81EBDAB208D3}">
      <dgm:prSet/>
      <dgm:spPr/>
      <dgm:t>
        <a:bodyPr/>
        <a:lstStyle/>
        <a:p>
          <a:endParaRPr lang="en-US"/>
        </a:p>
      </dgm:t>
    </dgm:pt>
    <dgm:pt modelId="{8F895CCB-1E47-4A79-B06D-8B8C9AC7C9F7}" type="sibTrans" cxnId="{40B97D58-1461-4B11-8936-81EBDAB208D3}">
      <dgm:prSet/>
      <dgm:spPr/>
      <dgm:t>
        <a:bodyPr/>
        <a:lstStyle/>
        <a:p>
          <a:endParaRPr lang="en-US"/>
        </a:p>
      </dgm:t>
    </dgm:pt>
    <dgm:pt modelId="{C6F0B764-159A-4A4A-BDB3-C0C8CED78777}" type="pres">
      <dgm:prSet presAssocID="{45FA4318-0BC5-45F2-82BC-456CEC8B0B50}" presName="Name0" presStyleCnt="0">
        <dgm:presLayoutVars>
          <dgm:dir/>
          <dgm:animLvl val="lvl"/>
          <dgm:resizeHandles val="exact"/>
        </dgm:presLayoutVars>
      </dgm:prSet>
      <dgm:spPr/>
      <dgm:t>
        <a:bodyPr/>
        <a:lstStyle/>
        <a:p>
          <a:endParaRPr lang="es-ES"/>
        </a:p>
      </dgm:t>
    </dgm:pt>
    <dgm:pt modelId="{A65BB490-8156-45F5-8940-99E845F02D6C}" type="pres">
      <dgm:prSet presAssocID="{655789BC-6957-4E8D-B225-AF53F9F5AEDA}" presName="boxAndChildren" presStyleCnt="0"/>
      <dgm:spPr/>
    </dgm:pt>
    <dgm:pt modelId="{B44BBA6A-B96A-408E-A203-1B3C3A0D881B}" type="pres">
      <dgm:prSet presAssocID="{655789BC-6957-4E8D-B225-AF53F9F5AEDA}" presName="parentTextBox" presStyleLbl="node1" presStyleIdx="0" presStyleCnt="2"/>
      <dgm:spPr/>
      <dgm:t>
        <a:bodyPr/>
        <a:lstStyle/>
        <a:p>
          <a:endParaRPr lang="es-ES"/>
        </a:p>
      </dgm:t>
    </dgm:pt>
    <dgm:pt modelId="{AAFEBF24-8E09-4F36-A5D6-85233059B7A0}" type="pres">
      <dgm:prSet presAssocID="{AC2B951B-B4BC-46C6-9BCC-08F69D046527}" presName="sp" presStyleCnt="0"/>
      <dgm:spPr/>
    </dgm:pt>
    <dgm:pt modelId="{6E0DBF66-B84E-490D-A16C-90C70CD4DE54}" type="pres">
      <dgm:prSet presAssocID="{B1A2D310-BB4F-452C-AD33-0174A1C90181}" presName="arrowAndChildren" presStyleCnt="0"/>
      <dgm:spPr/>
    </dgm:pt>
    <dgm:pt modelId="{F9FECD09-EBEC-48D8-8054-C4E8220DC6C6}" type="pres">
      <dgm:prSet presAssocID="{B1A2D310-BB4F-452C-AD33-0174A1C90181}" presName="parentTextArrow" presStyleLbl="node1" presStyleIdx="1" presStyleCnt="2"/>
      <dgm:spPr/>
      <dgm:t>
        <a:bodyPr/>
        <a:lstStyle/>
        <a:p>
          <a:endParaRPr lang="es-ES"/>
        </a:p>
      </dgm:t>
    </dgm:pt>
  </dgm:ptLst>
  <dgm:cxnLst>
    <dgm:cxn modelId="{40B97D58-1461-4B11-8936-81EBDAB208D3}" srcId="{45FA4318-0BC5-45F2-82BC-456CEC8B0B50}" destId="{655789BC-6957-4E8D-B225-AF53F9F5AEDA}" srcOrd="1" destOrd="0" parTransId="{98F7C2B3-DD74-4DA7-9115-63E7BABE4094}" sibTransId="{8F895CCB-1E47-4A79-B06D-8B8C9AC7C9F7}"/>
    <dgm:cxn modelId="{627CC341-7DE6-4AF7-B386-2413F4958FA9}" type="presOf" srcId="{655789BC-6957-4E8D-B225-AF53F9F5AEDA}" destId="{B44BBA6A-B96A-408E-A203-1B3C3A0D881B}" srcOrd="0" destOrd="0" presId="urn:microsoft.com/office/officeart/2005/8/layout/process4"/>
    <dgm:cxn modelId="{573620F5-4395-4232-841B-FB91C7C0AE3B}" srcId="{45FA4318-0BC5-45F2-82BC-456CEC8B0B50}" destId="{B1A2D310-BB4F-452C-AD33-0174A1C90181}" srcOrd="0" destOrd="0" parTransId="{38F02253-856D-480A-9077-908B950532AD}" sibTransId="{AC2B951B-B4BC-46C6-9BCC-08F69D046527}"/>
    <dgm:cxn modelId="{2E95AFC5-0932-4F2C-9B67-79C46A6F0201}" type="presOf" srcId="{B1A2D310-BB4F-452C-AD33-0174A1C90181}" destId="{F9FECD09-EBEC-48D8-8054-C4E8220DC6C6}" srcOrd="0" destOrd="0" presId="urn:microsoft.com/office/officeart/2005/8/layout/process4"/>
    <dgm:cxn modelId="{9D0D2732-C89C-4DB8-ABB4-79C1D7C8AFF5}" type="presOf" srcId="{45FA4318-0BC5-45F2-82BC-456CEC8B0B50}" destId="{C6F0B764-159A-4A4A-BDB3-C0C8CED78777}" srcOrd="0" destOrd="0" presId="urn:microsoft.com/office/officeart/2005/8/layout/process4"/>
    <dgm:cxn modelId="{C6795809-DC6F-426E-AC10-E94345FD1D8A}" type="presParOf" srcId="{C6F0B764-159A-4A4A-BDB3-C0C8CED78777}" destId="{A65BB490-8156-45F5-8940-99E845F02D6C}" srcOrd="0" destOrd="0" presId="urn:microsoft.com/office/officeart/2005/8/layout/process4"/>
    <dgm:cxn modelId="{6E24038C-C6BC-473F-A288-7AC965449DEF}" type="presParOf" srcId="{A65BB490-8156-45F5-8940-99E845F02D6C}" destId="{B44BBA6A-B96A-408E-A203-1B3C3A0D881B}" srcOrd="0" destOrd="0" presId="urn:microsoft.com/office/officeart/2005/8/layout/process4"/>
    <dgm:cxn modelId="{A37EFCB3-0EA3-45CB-8F72-FF25BC4CEF25}" type="presParOf" srcId="{C6F0B764-159A-4A4A-BDB3-C0C8CED78777}" destId="{AAFEBF24-8E09-4F36-A5D6-85233059B7A0}" srcOrd="1" destOrd="0" presId="urn:microsoft.com/office/officeart/2005/8/layout/process4"/>
    <dgm:cxn modelId="{585384FA-5061-440A-A5EE-3B9C2FF8DD72}" type="presParOf" srcId="{C6F0B764-159A-4A4A-BDB3-C0C8CED78777}" destId="{6E0DBF66-B84E-490D-A16C-90C70CD4DE54}" srcOrd="2" destOrd="0" presId="urn:microsoft.com/office/officeart/2005/8/layout/process4"/>
    <dgm:cxn modelId="{69AE3894-8C66-49A5-A4F0-FF52C362A63F}" type="presParOf" srcId="{6E0DBF66-B84E-490D-A16C-90C70CD4DE54}" destId="{F9FECD09-EBEC-48D8-8054-C4E8220DC6C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FE1BD7-451F-43F0-B543-855EAC060234}" type="doc">
      <dgm:prSet loTypeId="urn:microsoft.com/office/officeart/2008/layout/LinedList" loCatId="list" qsTypeId="urn:microsoft.com/office/officeart/2005/8/quickstyle/simple2" qsCatId="simple" csTypeId="urn:microsoft.com/office/officeart/2005/8/colors/accent3_2" csCatId="accent3"/>
      <dgm:spPr/>
      <dgm:t>
        <a:bodyPr/>
        <a:lstStyle/>
        <a:p>
          <a:endParaRPr lang="en-US"/>
        </a:p>
      </dgm:t>
    </dgm:pt>
    <dgm:pt modelId="{952D0B36-7548-4823-8FB0-DB86F6BDE98C}">
      <dgm:prSet/>
      <dgm:spPr/>
      <dgm:t>
        <a:bodyPr/>
        <a:lstStyle/>
        <a:p>
          <a:r>
            <a:rPr lang="es-US"/>
            <a:t>Google Home funciona como cualquier asistente virtual: se conecta a internet para realizar las tareas que se le solicitan a través de comandos de voz.</a:t>
          </a:r>
          <a:r>
            <a:rPr lang="es-ES"/>
            <a:t> [1]</a:t>
          </a:r>
          <a:endParaRPr lang="en-US"/>
        </a:p>
      </dgm:t>
    </dgm:pt>
    <dgm:pt modelId="{F04BCD03-2A75-4C77-9F10-81149233B09C}" type="parTrans" cxnId="{E82FBDC4-AFCF-4665-BECF-1B82C3367669}">
      <dgm:prSet/>
      <dgm:spPr/>
      <dgm:t>
        <a:bodyPr/>
        <a:lstStyle/>
        <a:p>
          <a:endParaRPr lang="en-US"/>
        </a:p>
      </dgm:t>
    </dgm:pt>
    <dgm:pt modelId="{C9FE29D9-82E4-4C18-B7F6-E69102509E31}" type="sibTrans" cxnId="{E82FBDC4-AFCF-4665-BECF-1B82C3367669}">
      <dgm:prSet/>
      <dgm:spPr/>
      <dgm:t>
        <a:bodyPr/>
        <a:lstStyle/>
        <a:p>
          <a:endParaRPr lang="en-US"/>
        </a:p>
      </dgm:t>
    </dgm:pt>
    <dgm:pt modelId="{1D32C623-F128-4E91-A079-9A97FA3392B5}">
      <dgm:prSet/>
      <dgm:spPr/>
      <dgm:t>
        <a:bodyPr/>
        <a:lstStyle/>
        <a:p>
          <a:r>
            <a:rPr lang="es-US" dirty="0"/>
            <a:t>Para activarlo, es necesario decir “Ok, Google” y pedir la tarea que deseas realizar: desde programar una alarma o tomar una captura de pantalla, hasta buscar información en internet como “¿Cuándo es el partido de México?”</a:t>
          </a:r>
          <a:r>
            <a:rPr lang="es-ES" dirty="0"/>
            <a:t> [1]</a:t>
          </a:r>
          <a:endParaRPr lang="en-US" dirty="0"/>
        </a:p>
      </dgm:t>
    </dgm:pt>
    <dgm:pt modelId="{484B90B4-5A10-48B3-A991-6DE94794FCE5}" type="parTrans" cxnId="{17139DDD-BEC8-4307-8D6D-B15E41BD0564}">
      <dgm:prSet/>
      <dgm:spPr/>
      <dgm:t>
        <a:bodyPr/>
        <a:lstStyle/>
        <a:p>
          <a:endParaRPr lang="en-US"/>
        </a:p>
      </dgm:t>
    </dgm:pt>
    <dgm:pt modelId="{2A02E2AF-F5E2-4DD6-B631-80E49AFE72F3}" type="sibTrans" cxnId="{17139DDD-BEC8-4307-8D6D-B15E41BD0564}">
      <dgm:prSet/>
      <dgm:spPr/>
      <dgm:t>
        <a:bodyPr/>
        <a:lstStyle/>
        <a:p>
          <a:endParaRPr lang="en-US"/>
        </a:p>
      </dgm:t>
    </dgm:pt>
    <dgm:pt modelId="{A13D9858-C648-4CEA-BEB4-F989095B9597}">
      <dgm:prSet/>
      <dgm:spPr/>
      <dgm:t>
        <a:bodyPr/>
        <a:lstStyle/>
        <a:p>
          <a:r>
            <a:rPr lang="es-US"/>
            <a:t>Al ser un sistema de Google, este asistente virtual realiza tareas de todas las aplicaciones de Google: traductor, Maps, calendario, por ejemplo. Al igual que Google Assistant, es capaz de personalizar rutinas y añadir prácticamente cualquier elemento o acción de diferentes apps o dispositivos.</a:t>
          </a:r>
          <a:r>
            <a:rPr lang="es-ES"/>
            <a:t> [1]</a:t>
          </a:r>
          <a:endParaRPr lang="en-US"/>
        </a:p>
      </dgm:t>
    </dgm:pt>
    <dgm:pt modelId="{CDECBED9-D948-4BD1-8255-FD5296A74465}" type="parTrans" cxnId="{A4521ADC-BBE4-4016-AE12-802A2794AB66}">
      <dgm:prSet/>
      <dgm:spPr/>
      <dgm:t>
        <a:bodyPr/>
        <a:lstStyle/>
        <a:p>
          <a:endParaRPr lang="en-US"/>
        </a:p>
      </dgm:t>
    </dgm:pt>
    <dgm:pt modelId="{407A1F25-E998-461C-9083-0B5EA1F1198A}" type="sibTrans" cxnId="{A4521ADC-BBE4-4016-AE12-802A2794AB66}">
      <dgm:prSet/>
      <dgm:spPr/>
      <dgm:t>
        <a:bodyPr/>
        <a:lstStyle/>
        <a:p>
          <a:endParaRPr lang="en-US"/>
        </a:p>
      </dgm:t>
    </dgm:pt>
    <dgm:pt modelId="{359B6B81-4A70-4747-BFB9-E914C3963842}">
      <dgm:prSet/>
      <dgm:spPr/>
      <dgm:t>
        <a:bodyPr/>
        <a:lstStyle/>
        <a:p>
          <a:r>
            <a:rPr lang="es-US"/>
            <a:t>Para poder utilizar Google hom es necesario el poder utilizas una API de Google llamada Google Homeware. </a:t>
          </a:r>
          <a:r>
            <a:rPr lang="es-ES"/>
            <a:t>[1]</a:t>
          </a:r>
          <a:endParaRPr lang="en-US"/>
        </a:p>
      </dgm:t>
    </dgm:pt>
    <dgm:pt modelId="{AAF7229A-E829-4E17-919E-B1F7F214E9CA}" type="parTrans" cxnId="{109E8F8A-5C05-4E77-91B3-D1DFD563882F}">
      <dgm:prSet/>
      <dgm:spPr/>
      <dgm:t>
        <a:bodyPr/>
        <a:lstStyle/>
        <a:p>
          <a:endParaRPr lang="en-US"/>
        </a:p>
      </dgm:t>
    </dgm:pt>
    <dgm:pt modelId="{C27D4669-94F9-4BCE-85A2-9AB8662BAE92}" type="sibTrans" cxnId="{109E8F8A-5C05-4E77-91B3-D1DFD563882F}">
      <dgm:prSet/>
      <dgm:spPr/>
      <dgm:t>
        <a:bodyPr/>
        <a:lstStyle/>
        <a:p>
          <a:endParaRPr lang="en-US"/>
        </a:p>
      </dgm:t>
    </dgm:pt>
    <dgm:pt modelId="{79D31776-D222-4719-B441-38CC621F8DA0}" type="pres">
      <dgm:prSet presAssocID="{00FE1BD7-451F-43F0-B543-855EAC060234}" presName="vert0" presStyleCnt="0">
        <dgm:presLayoutVars>
          <dgm:dir/>
          <dgm:animOne val="branch"/>
          <dgm:animLvl val="lvl"/>
        </dgm:presLayoutVars>
      </dgm:prSet>
      <dgm:spPr/>
      <dgm:t>
        <a:bodyPr/>
        <a:lstStyle/>
        <a:p>
          <a:endParaRPr lang="es-ES"/>
        </a:p>
      </dgm:t>
    </dgm:pt>
    <dgm:pt modelId="{DED371E0-01D3-4895-89D4-9DAC80D031BE}" type="pres">
      <dgm:prSet presAssocID="{952D0B36-7548-4823-8FB0-DB86F6BDE98C}" presName="thickLine" presStyleLbl="alignNode1" presStyleIdx="0" presStyleCnt="4"/>
      <dgm:spPr/>
    </dgm:pt>
    <dgm:pt modelId="{8CE42BAA-5DFF-4873-A3A8-B8D905121461}" type="pres">
      <dgm:prSet presAssocID="{952D0B36-7548-4823-8FB0-DB86F6BDE98C}" presName="horz1" presStyleCnt="0"/>
      <dgm:spPr/>
    </dgm:pt>
    <dgm:pt modelId="{0FC5B729-7C05-416C-A9FB-A47466D24E60}" type="pres">
      <dgm:prSet presAssocID="{952D0B36-7548-4823-8FB0-DB86F6BDE98C}" presName="tx1" presStyleLbl="revTx" presStyleIdx="0" presStyleCnt="4"/>
      <dgm:spPr/>
      <dgm:t>
        <a:bodyPr/>
        <a:lstStyle/>
        <a:p>
          <a:endParaRPr lang="es-ES"/>
        </a:p>
      </dgm:t>
    </dgm:pt>
    <dgm:pt modelId="{6057E484-49EA-4B7D-B753-9118C9069334}" type="pres">
      <dgm:prSet presAssocID="{952D0B36-7548-4823-8FB0-DB86F6BDE98C}" presName="vert1" presStyleCnt="0"/>
      <dgm:spPr/>
    </dgm:pt>
    <dgm:pt modelId="{6A0B5630-4840-4D0F-873F-B26BA1DB8190}" type="pres">
      <dgm:prSet presAssocID="{1D32C623-F128-4E91-A079-9A97FA3392B5}" presName="thickLine" presStyleLbl="alignNode1" presStyleIdx="1" presStyleCnt="4"/>
      <dgm:spPr/>
    </dgm:pt>
    <dgm:pt modelId="{B4B4979B-7F41-4BA8-AADF-1461F2F7CC7A}" type="pres">
      <dgm:prSet presAssocID="{1D32C623-F128-4E91-A079-9A97FA3392B5}" presName="horz1" presStyleCnt="0"/>
      <dgm:spPr/>
    </dgm:pt>
    <dgm:pt modelId="{D6680C5C-E422-41C0-A918-2C8E4F09B713}" type="pres">
      <dgm:prSet presAssocID="{1D32C623-F128-4E91-A079-9A97FA3392B5}" presName="tx1" presStyleLbl="revTx" presStyleIdx="1" presStyleCnt="4"/>
      <dgm:spPr/>
      <dgm:t>
        <a:bodyPr/>
        <a:lstStyle/>
        <a:p>
          <a:endParaRPr lang="es-ES"/>
        </a:p>
      </dgm:t>
    </dgm:pt>
    <dgm:pt modelId="{32D5D52A-91BE-4247-8E31-3995B778AF8B}" type="pres">
      <dgm:prSet presAssocID="{1D32C623-F128-4E91-A079-9A97FA3392B5}" presName="vert1" presStyleCnt="0"/>
      <dgm:spPr/>
    </dgm:pt>
    <dgm:pt modelId="{C72C9A7C-C643-4C19-BC86-30F80E912910}" type="pres">
      <dgm:prSet presAssocID="{A13D9858-C648-4CEA-BEB4-F989095B9597}" presName="thickLine" presStyleLbl="alignNode1" presStyleIdx="2" presStyleCnt="4"/>
      <dgm:spPr/>
    </dgm:pt>
    <dgm:pt modelId="{3C1EAABD-B915-4813-95BE-FC9FE55D5472}" type="pres">
      <dgm:prSet presAssocID="{A13D9858-C648-4CEA-BEB4-F989095B9597}" presName="horz1" presStyleCnt="0"/>
      <dgm:spPr/>
    </dgm:pt>
    <dgm:pt modelId="{58C78532-654A-4832-B915-AC916FADEBA3}" type="pres">
      <dgm:prSet presAssocID="{A13D9858-C648-4CEA-BEB4-F989095B9597}" presName="tx1" presStyleLbl="revTx" presStyleIdx="2" presStyleCnt="4"/>
      <dgm:spPr/>
      <dgm:t>
        <a:bodyPr/>
        <a:lstStyle/>
        <a:p>
          <a:endParaRPr lang="es-ES"/>
        </a:p>
      </dgm:t>
    </dgm:pt>
    <dgm:pt modelId="{40FC1EE1-8CE2-4B6F-BB41-67C34ED3CFD9}" type="pres">
      <dgm:prSet presAssocID="{A13D9858-C648-4CEA-BEB4-F989095B9597}" presName="vert1" presStyleCnt="0"/>
      <dgm:spPr/>
    </dgm:pt>
    <dgm:pt modelId="{EA980F19-03BB-4900-88A5-F5738C228667}" type="pres">
      <dgm:prSet presAssocID="{359B6B81-4A70-4747-BFB9-E914C3963842}" presName="thickLine" presStyleLbl="alignNode1" presStyleIdx="3" presStyleCnt="4"/>
      <dgm:spPr/>
    </dgm:pt>
    <dgm:pt modelId="{9F11C396-F612-4FEB-8098-D3FF3C043A4E}" type="pres">
      <dgm:prSet presAssocID="{359B6B81-4A70-4747-BFB9-E914C3963842}" presName="horz1" presStyleCnt="0"/>
      <dgm:spPr/>
    </dgm:pt>
    <dgm:pt modelId="{8765AAD7-7998-46E8-ADE6-8DAEA987BD38}" type="pres">
      <dgm:prSet presAssocID="{359B6B81-4A70-4747-BFB9-E914C3963842}" presName="tx1" presStyleLbl="revTx" presStyleIdx="3" presStyleCnt="4"/>
      <dgm:spPr/>
      <dgm:t>
        <a:bodyPr/>
        <a:lstStyle/>
        <a:p>
          <a:endParaRPr lang="es-ES"/>
        </a:p>
      </dgm:t>
    </dgm:pt>
    <dgm:pt modelId="{3F36B6ED-3571-42A2-A772-DDB565312ECE}" type="pres">
      <dgm:prSet presAssocID="{359B6B81-4A70-4747-BFB9-E914C3963842}" presName="vert1" presStyleCnt="0"/>
      <dgm:spPr/>
    </dgm:pt>
  </dgm:ptLst>
  <dgm:cxnLst>
    <dgm:cxn modelId="{A6D7026D-70E8-4E06-B75E-1109392FF729}" type="presOf" srcId="{A13D9858-C648-4CEA-BEB4-F989095B9597}" destId="{58C78532-654A-4832-B915-AC916FADEBA3}" srcOrd="0" destOrd="0" presId="urn:microsoft.com/office/officeart/2008/layout/LinedList"/>
    <dgm:cxn modelId="{2386E62B-7502-4406-83BE-BB2C8DDC4C14}" type="presOf" srcId="{00FE1BD7-451F-43F0-B543-855EAC060234}" destId="{79D31776-D222-4719-B441-38CC621F8DA0}" srcOrd="0" destOrd="0" presId="urn:microsoft.com/office/officeart/2008/layout/LinedList"/>
    <dgm:cxn modelId="{17139DDD-BEC8-4307-8D6D-B15E41BD0564}" srcId="{00FE1BD7-451F-43F0-B543-855EAC060234}" destId="{1D32C623-F128-4E91-A079-9A97FA3392B5}" srcOrd="1" destOrd="0" parTransId="{484B90B4-5A10-48B3-A991-6DE94794FCE5}" sibTransId="{2A02E2AF-F5E2-4DD6-B631-80E49AFE72F3}"/>
    <dgm:cxn modelId="{A4521ADC-BBE4-4016-AE12-802A2794AB66}" srcId="{00FE1BD7-451F-43F0-B543-855EAC060234}" destId="{A13D9858-C648-4CEA-BEB4-F989095B9597}" srcOrd="2" destOrd="0" parTransId="{CDECBED9-D948-4BD1-8255-FD5296A74465}" sibTransId="{407A1F25-E998-461C-9083-0B5EA1F1198A}"/>
    <dgm:cxn modelId="{E82FBDC4-AFCF-4665-BECF-1B82C3367669}" srcId="{00FE1BD7-451F-43F0-B543-855EAC060234}" destId="{952D0B36-7548-4823-8FB0-DB86F6BDE98C}" srcOrd="0" destOrd="0" parTransId="{F04BCD03-2A75-4C77-9F10-81149233B09C}" sibTransId="{C9FE29D9-82E4-4C18-B7F6-E69102509E31}"/>
    <dgm:cxn modelId="{A94E9E61-7BC0-448F-BA0D-EFCBA703936E}" type="presOf" srcId="{952D0B36-7548-4823-8FB0-DB86F6BDE98C}" destId="{0FC5B729-7C05-416C-A9FB-A47466D24E60}" srcOrd="0" destOrd="0" presId="urn:microsoft.com/office/officeart/2008/layout/LinedList"/>
    <dgm:cxn modelId="{3DA887CD-5FD7-4C0D-A795-1B5B631B02C8}" type="presOf" srcId="{1D32C623-F128-4E91-A079-9A97FA3392B5}" destId="{D6680C5C-E422-41C0-A918-2C8E4F09B713}" srcOrd="0" destOrd="0" presId="urn:microsoft.com/office/officeart/2008/layout/LinedList"/>
    <dgm:cxn modelId="{109E8F8A-5C05-4E77-91B3-D1DFD563882F}" srcId="{00FE1BD7-451F-43F0-B543-855EAC060234}" destId="{359B6B81-4A70-4747-BFB9-E914C3963842}" srcOrd="3" destOrd="0" parTransId="{AAF7229A-E829-4E17-919E-B1F7F214E9CA}" sibTransId="{C27D4669-94F9-4BCE-85A2-9AB8662BAE92}"/>
    <dgm:cxn modelId="{90F20F3E-4325-4708-84CA-78B1A243D0E0}" type="presOf" srcId="{359B6B81-4A70-4747-BFB9-E914C3963842}" destId="{8765AAD7-7998-46E8-ADE6-8DAEA987BD38}" srcOrd="0" destOrd="0" presId="urn:microsoft.com/office/officeart/2008/layout/LinedList"/>
    <dgm:cxn modelId="{E0D258DA-FD80-4EEE-B08F-4E1625608981}" type="presParOf" srcId="{79D31776-D222-4719-B441-38CC621F8DA0}" destId="{DED371E0-01D3-4895-89D4-9DAC80D031BE}" srcOrd="0" destOrd="0" presId="urn:microsoft.com/office/officeart/2008/layout/LinedList"/>
    <dgm:cxn modelId="{4519547A-2B7D-4607-8788-F7B4940FF92B}" type="presParOf" srcId="{79D31776-D222-4719-B441-38CC621F8DA0}" destId="{8CE42BAA-5DFF-4873-A3A8-B8D905121461}" srcOrd="1" destOrd="0" presId="urn:microsoft.com/office/officeart/2008/layout/LinedList"/>
    <dgm:cxn modelId="{3E51A34D-C7BB-4010-B673-C1F45CCB657B}" type="presParOf" srcId="{8CE42BAA-5DFF-4873-A3A8-B8D905121461}" destId="{0FC5B729-7C05-416C-A9FB-A47466D24E60}" srcOrd="0" destOrd="0" presId="urn:microsoft.com/office/officeart/2008/layout/LinedList"/>
    <dgm:cxn modelId="{14E3392B-0963-4F2B-B65C-3F22C70FC0D8}" type="presParOf" srcId="{8CE42BAA-5DFF-4873-A3A8-B8D905121461}" destId="{6057E484-49EA-4B7D-B753-9118C9069334}" srcOrd="1" destOrd="0" presId="urn:microsoft.com/office/officeart/2008/layout/LinedList"/>
    <dgm:cxn modelId="{200A6E68-987F-45CA-BAA2-5A48EC132AD3}" type="presParOf" srcId="{79D31776-D222-4719-B441-38CC621F8DA0}" destId="{6A0B5630-4840-4D0F-873F-B26BA1DB8190}" srcOrd="2" destOrd="0" presId="urn:microsoft.com/office/officeart/2008/layout/LinedList"/>
    <dgm:cxn modelId="{62116DD2-35EF-4216-BE9C-39D77D17FF3E}" type="presParOf" srcId="{79D31776-D222-4719-B441-38CC621F8DA0}" destId="{B4B4979B-7F41-4BA8-AADF-1461F2F7CC7A}" srcOrd="3" destOrd="0" presId="urn:microsoft.com/office/officeart/2008/layout/LinedList"/>
    <dgm:cxn modelId="{613F3377-32C7-4F6E-82C4-725658616F65}" type="presParOf" srcId="{B4B4979B-7F41-4BA8-AADF-1461F2F7CC7A}" destId="{D6680C5C-E422-41C0-A918-2C8E4F09B713}" srcOrd="0" destOrd="0" presId="urn:microsoft.com/office/officeart/2008/layout/LinedList"/>
    <dgm:cxn modelId="{225B025E-E2F0-447E-9183-8AA6D2597F30}" type="presParOf" srcId="{B4B4979B-7F41-4BA8-AADF-1461F2F7CC7A}" destId="{32D5D52A-91BE-4247-8E31-3995B778AF8B}" srcOrd="1" destOrd="0" presId="urn:microsoft.com/office/officeart/2008/layout/LinedList"/>
    <dgm:cxn modelId="{C440A5BB-3F75-493D-9539-4A5587630015}" type="presParOf" srcId="{79D31776-D222-4719-B441-38CC621F8DA0}" destId="{C72C9A7C-C643-4C19-BC86-30F80E912910}" srcOrd="4" destOrd="0" presId="urn:microsoft.com/office/officeart/2008/layout/LinedList"/>
    <dgm:cxn modelId="{FA4ABA3D-78AE-4623-966F-7ABE6C060E37}" type="presParOf" srcId="{79D31776-D222-4719-B441-38CC621F8DA0}" destId="{3C1EAABD-B915-4813-95BE-FC9FE55D5472}" srcOrd="5" destOrd="0" presId="urn:microsoft.com/office/officeart/2008/layout/LinedList"/>
    <dgm:cxn modelId="{282330C5-A3BF-460D-9CCB-B6A73727B3E8}" type="presParOf" srcId="{3C1EAABD-B915-4813-95BE-FC9FE55D5472}" destId="{58C78532-654A-4832-B915-AC916FADEBA3}" srcOrd="0" destOrd="0" presId="urn:microsoft.com/office/officeart/2008/layout/LinedList"/>
    <dgm:cxn modelId="{85EEFF8E-04A9-424B-83E9-396525B3E14A}" type="presParOf" srcId="{3C1EAABD-B915-4813-95BE-FC9FE55D5472}" destId="{40FC1EE1-8CE2-4B6F-BB41-67C34ED3CFD9}" srcOrd="1" destOrd="0" presId="urn:microsoft.com/office/officeart/2008/layout/LinedList"/>
    <dgm:cxn modelId="{92022D77-C636-485D-B963-C7C83BA9B05C}" type="presParOf" srcId="{79D31776-D222-4719-B441-38CC621F8DA0}" destId="{EA980F19-03BB-4900-88A5-F5738C228667}" srcOrd="6" destOrd="0" presId="urn:microsoft.com/office/officeart/2008/layout/LinedList"/>
    <dgm:cxn modelId="{303508DA-A03A-4AFF-B8E9-2A5058571A07}" type="presParOf" srcId="{79D31776-D222-4719-B441-38CC621F8DA0}" destId="{9F11C396-F612-4FEB-8098-D3FF3C043A4E}" srcOrd="7" destOrd="0" presId="urn:microsoft.com/office/officeart/2008/layout/LinedList"/>
    <dgm:cxn modelId="{9392EECB-0F57-4F83-B1FB-E3791845ACD3}" type="presParOf" srcId="{9F11C396-F612-4FEB-8098-D3FF3C043A4E}" destId="{8765AAD7-7998-46E8-ADE6-8DAEA987BD38}" srcOrd="0" destOrd="0" presId="urn:microsoft.com/office/officeart/2008/layout/LinedList"/>
    <dgm:cxn modelId="{E0E3D6A5-250A-41DE-86C1-8C9C2E146DC7}" type="presParOf" srcId="{9F11C396-F612-4FEB-8098-D3FF3C043A4E}" destId="{3F36B6ED-3571-42A2-A772-DDB565312EC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354A5F-BC07-41F9-9F47-C80B7B4CC32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21A4920-FEE9-4160-80D0-70C62F1A1424}">
      <dgm:prSet phldr="0"/>
      <dgm:spPr/>
      <dgm:t>
        <a:bodyPr/>
        <a:lstStyle/>
        <a:p>
          <a:pPr rtl="0"/>
          <a:r>
            <a:rPr lang="en-US" b="1"/>
            <a:t>Paso 1: Configuración de la cuenta Adafruit IO para LED controlado por IOT</a:t>
          </a:r>
          <a:endParaRPr lang="en-US">
            <a:latin typeface="Calibri Light" panose="020F0302020204030204"/>
          </a:endParaRPr>
        </a:p>
      </dgm:t>
    </dgm:pt>
    <dgm:pt modelId="{B58CD3F9-BDAA-45EF-B1A1-E57FBFCC64A9}" type="parTrans" cxnId="{23C7E35D-E05B-474D-8C78-BD106F52121F}">
      <dgm:prSet/>
      <dgm:spPr/>
    </dgm:pt>
    <dgm:pt modelId="{1A93089B-1453-48C2-9C5B-7457FF2EB28D}" type="sibTrans" cxnId="{23C7E35D-E05B-474D-8C78-BD106F52121F}">
      <dgm:prSet/>
      <dgm:spPr/>
      <dgm:t>
        <a:bodyPr/>
        <a:lstStyle/>
        <a:p>
          <a:endParaRPr lang="en-US"/>
        </a:p>
      </dgm:t>
    </dgm:pt>
    <dgm:pt modelId="{CEB763C2-751B-4E7A-84B1-D0AE484C39BB}">
      <dgm:prSet phldr="0"/>
      <dgm:spPr/>
      <dgm:t>
        <a:bodyPr/>
        <a:lstStyle/>
        <a:p>
          <a:pPr rtl="0"/>
          <a:r>
            <a:rPr lang="en-US" b="1" dirty="0"/>
            <a:t>Paso 2. Conexión al Asistente de Google a través de IFTTT</a:t>
          </a:r>
          <a:endParaRPr lang="en-US" dirty="0">
            <a:latin typeface="Calibri Light" panose="020F0302020204030204"/>
          </a:endParaRPr>
        </a:p>
      </dgm:t>
    </dgm:pt>
    <dgm:pt modelId="{6DA20215-CCFF-4ABE-8326-F6D6B4A33BCC}" type="parTrans" cxnId="{42B4E41A-0325-493E-B1EB-2AC8657F2D70}">
      <dgm:prSet/>
      <dgm:spPr/>
    </dgm:pt>
    <dgm:pt modelId="{72751885-6B1E-4648-8F56-87D1E7949BF2}" type="sibTrans" cxnId="{42B4E41A-0325-493E-B1EB-2AC8657F2D70}">
      <dgm:prSet/>
      <dgm:spPr/>
      <dgm:t>
        <a:bodyPr/>
        <a:lstStyle/>
        <a:p>
          <a:endParaRPr lang="en-US"/>
        </a:p>
      </dgm:t>
    </dgm:pt>
    <dgm:pt modelId="{7CAD9F2C-BAD2-4FA1-8CE9-6AE2C513A6F6}">
      <dgm:prSet phldr="0"/>
      <dgm:spPr/>
      <dgm:t>
        <a:bodyPr/>
        <a:lstStyle/>
        <a:p>
          <a:pPr rtl="0"/>
          <a:r>
            <a:rPr lang="en-US" b="1" dirty="0"/>
            <a:t>Programación de ESP32 para el LED controlado por el Asistente de Google</a:t>
          </a:r>
          <a:endParaRPr lang="en-US" dirty="0">
            <a:latin typeface="Calibri Light" panose="020F0302020204030204"/>
          </a:endParaRPr>
        </a:p>
      </dgm:t>
    </dgm:pt>
    <dgm:pt modelId="{C2F420C7-2F0C-464B-98E8-6A9EDD2B93BB}" type="parTrans" cxnId="{99D0D0AE-DA82-47EA-BA61-D2B89E8D47A3}">
      <dgm:prSet/>
      <dgm:spPr/>
    </dgm:pt>
    <dgm:pt modelId="{EE010401-A258-4EA0-ADC8-ADF66C1F57CC}" type="sibTrans" cxnId="{99D0D0AE-DA82-47EA-BA61-D2B89E8D47A3}">
      <dgm:prSet/>
      <dgm:spPr/>
      <dgm:t>
        <a:bodyPr/>
        <a:lstStyle/>
        <a:p>
          <a:endParaRPr lang="en-US"/>
        </a:p>
      </dgm:t>
    </dgm:pt>
    <dgm:pt modelId="{399A26B3-D416-4467-8A6A-9A775FCD3549}" type="pres">
      <dgm:prSet presAssocID="{D4354A5F-BC07-41F9-9F47-C80B7B4CC322}" presName="diagram" presStyleCnt="0">
        <dgm:presLayoutVars>
          <dgm:dir/>
          <dgm:resizeHandles val="exact"/>
        </dgm:presLayoutVars>
      </dgm:prSet>
      <dgm:spPr/>
      <dgm:t>
        <a:bodyPr/>
        <a:lstStyle/>
        <a:p>
          <a:endParaRPr lang="es-ES"/>
        </a:p>
      </dgm:t>
    </dgm:pt>
    <dgm:pt modelId="{3B74B8C8-DF39-4B1D-B129-5FEAE51350AD}" type="pres">
      <dgm:prSet presAssocID="{321A4920-FEE9-4160-80D0-70C62F1A1424}" presName="node" presStyleLbl="node1" presStyleIdx="0" presStyleCnt="3">
        <dgm:presLayoutVars>
          <dgm:bulletEnabled val="1"/>
        </dgm:presLayoutVars>
      </dgm:prSet>
      <dgm:spPr/>
      <dgm:t>
        <a:bodyPr/>
        <a:lstStyle/>
        <a:p>
          <a:endParaRPr lang="es-ES"/>
        </a:p>
      </dgm:t>
    </dgm:pt>
    <dgm:pt modelId="{491EA8F7-A9F2-48E9-8A78-C2D4E72842AA}" type="pres">
      <dgm:prSet presAssocID="{1A93089B-1453-48C2-9C5B-7457FF2EB28D}" presName="sibTrans" presStyleLbl="sibTrans2D1" presStyleIdx="0" presStyleCnt="2"/>
      <dgm:spPr/>
      <dgm:t>
        <a:bodyPr/>
        <a:lstStyle/>
        <a:p>
          <a:endParaRPr lang="es-ES"/>
        </a:p>
      </dgm:t>
    </dgm:pt>
    <dgm:pt modelId="{374BEFB6-46BB-4B9E-B3FC-2BC4696CB372}" type="pres">
      <dgm:prSet presAssocID="{1A93089B-1453-48C2-9C5B-7457FF2EB28D}" presName="connectorText" presStyleLbl="sibTrans2D1" presStyleIdx="0" presStyleCnt="2"/>
      <dgm:spPr/>
      <dgm:t>
        <a:bodyPr/>
        <a:lstStyle/>
        <a:p>
          <a:endParaRPr lang="es-ES"/>
        </a:p>
      </dgm:t>
    </dgm:pt>
    <dgm:pt modelId="{E373B8B7-BA4F-498D-A127-38A176A17A43}" type="pres">
      <dgm:prSet presAssocID="{CEB763C2-751B-4E7A-84B1-D0AE484C39BB}" presName="node" presStyleLbl="node1" presStyleIdx="1" presStyleCnt="3">
        <dgm:presLayoutVars>
          <dgm:bulletEnabled val="1"/>
        </dgm:presLayoutVars>
      </dgm:prSet>
      <dgm:spPr/>
      <dgm:t>
        <a:bodyPr/>
        <a:lstStyle/>
        <a:p>
          <a:endParaRPr lang="es-ES"/>
        </a:p>
      </dgm:t>
    </dgm:pt>
    <dgm:pt modelId="{080958ED-1AE8-419F-B97D-A9EB62BCB408}" type="pres">
      <dgm:prSet presAssocID="{72751885-6B1E-4648-8F56-87D1E7949BF2}" presName="sibTrans" presStyleLbl="sibTrans2D1" presStyleIdx="1" presStyleCnt="2"/>
      <dgm:spPr/>
      <dgm:t>
        <a:bodyPr/>
        <a:lstStyle/>
        <a:p>
          <a:endParaRPr lang="es-ES"/>
        </a:p>
      </dgm:t>
    </dgm:pt>
    <dgm:pt modelId="{300D1A3D-DFF9-404C-82A4-691D971A76E4}" type="pres">
      <dgm:prSet presAssocID="{72751885-6B1E-4648-8F56-87D1E7949BF2}" presName="connectorText" presStyleLbl="sibTrans2D1" presStyleIdx="1" presStyleCnt="2"/>
      <dgm:spPr/>
      <dgm:t>
        <a:bodyPr/>
        <a:lstStyle/>
        <a:p>
          <a:endParaRPr lang="es-ES"/>
        </a:p>
      </dgm:t>
    </dgm:pt>
    <dgm:pt modelId="{F7C567F0-4A0A-4F20-B11D-00F38253D473}" type="pres">
      <dgm:prSet presAssocID="{7CAD9F2C-BAD2-4FA1-8CE9-6AE2C513A6F6}" presName="node" presStyleLbl="node1" presStyleIdx="2" presStyleCnt="3">
        <dgm:presLayoutVars>
          <dgm:bulletEnabled val="1"/>
        </dgm:presLayoutVars>
      </dgm:prSet>
      <dgm:spPr/>
      <dgm:t>
        <a:bodyPr/>
        <a:lstStyle/>
        <a:p>
          <a:endParaRPr lang="es-ES"/>
        </a:p>
      </dgm:t>
    </dgm:pt>
  </dgm:ptLst>
  <dgm:cxnLst>
    <dgm:cxn modelId="{80E9E4FF-D5C4-473C-A5A3-F10E795B2B43}" type="presOf" srcId="{321A4920-FEE9-4160-80D0-70C62F1A1424}" destId="{3B74B8C8-DF39-4B1D-B129-5FEAE51350AD}" srcOrd="0" destOrd="0" presId="urn:microsoft.com/office/officeart/2005/8/layout/process5"/>
    <dgm:cxn modelId="{99D0D0AE-DA82-47EA-BA61-D2B89E8D47A3}" srcId="{D4354A5F-BC07-41F9-9F47-C80B7B4CC322}" destId="{7CAD9F2C-BAD2-4FA1-8CE9-6AE2C513A6F6}" srcOrd="2" destOrd="0" parTransId="{C2F420C7-2F0C-464B-98E8-6A9EDD2B93BB}" sibTransId="{EE010401-A258-4EA0-ADC8-ADF66C1F57CC}"/>
    <dgm:cxn modelId="{56882BA0-2C13-42DA-86A0-751996540ACF}" type="presOf" srcId="{72751885-6B1E-4648-8F56-87D1E7949BF2}" destId="{080958ED-1AE8-419F-B97D-A9EB62BCB408}" srcOrd="0" destOrd="0" presId="urn:microsoft.com/office/officeart/2005/8/layout/process5"/>
    <dgm:cxn modelId="{51C9783A-4B80-489A-B54E-295EBA69791E}" type="presOf" srcId="{D4354A5F-BC07-41F9-9F47-C80B7B4CC322}" destId="{399A26B3-D416-4467-8A6A-9A775FCD3549}" srcOrd="0" destOrd="0" presId="urn:microsoft.com/office/officeart/2005/8/layout/process5"/>
    <dgm:cxn modelId="{42B4E41A-0325-493E-B1EB-2AC8657F2D70}" srcId="{D4354A5F-BC07-41F9-9F47-C80B7B4CC322}" destId="{CEB763C2-751B-4E7A-84B1-D0AE484C39BB}" srcOrd="1" destOrd="0" parTransId="{6DA20215-CCFF-4ABE-8326-F6D6B4A33BCC}" sibTransId="{72751885-6B1E-4648-8F56-87D1E7949BF2}"/>
    <dgm:cxn modelId="{23C7E35D-E05B-474D-8C78-BD106F52121F}" srcId="{D4354A5F-BC07-41F9-9F47-C80B7B4CC322}" destId="{321A4920-FEE9-4160-80D0-70C62F1A1424}" srcOrd="0" destOrd="0" parTransId="{B58CD3F9-BDAA-45EF-B1A1-E57FBFCC64A9}" sibTransId="{1A93089B-1453-48C2-9C5B-7457FF2EB28D}"/>
    <dgm:cxn modelId="{152F4DA2-9496-495C-82AB-F8E31D478DC3}" type="presOf" srcId="{1A93089B-1453-48C2-9C5B-7457FF2EB28D}" destId="{491EA8F7-A9F2-48E9-8A78-C2D4E72842AA}" srcOrd="0" destOrd="0" presId="urn:microsoft.com/office/officeart/2005/8/layout/process5"/>
    <dgm:cxn modelId="{4E3C7481-3182-43D0-AF9D-33B1C09EF2A5}" type="presOf" srcId="{7CAD9F2C-BAD2-4FA1-8CE9-6AE2C513A6F6}" destId="{F7C567F0-4A0A-4F20-B11D-00F38253D473}" srcOrd="0" destOrd="0" presId="urn:microsoft.com/office/officeart/2005/8/layout/process5"/>
    <dgm:cxn modelId="{2444C48D-4D85-4C1E-AF91-00F33A137CAD}" type="presOf" srcId="{1A93089B-1453-48C2-9C5B-7457FF2EB28D}" destId="{374BEFB6-46BB-4B9E-B3FC-2BC4696CB372}" srcOrd="1" destOrd="0" presId="urn:microsoft.com/office/officeart/2005/8/layout/process5"/>
    <dgm:cxn modelId="{9DF50164-694E-47D5-AE28-E05C7CDEB93A}" type="presOf" srcId="{CEB763C2-751B-4E7A-84B1-D0AE484C39BB}" destId="{E373B8B7-BA4F-498D-A127-38A176A17A43}" srcOrd="0" destOrd="0" presId="urn:microsoft.com/office/officeart/2005/8/layout/process5"/>
    <dgm:cxn modelId="{C24FB2D4-8D72-467E-A20E-D685C6981E00}" type="presOf" srcId="{72751885-6B1E-4648-8F56-87D1E7949BF2}" destId="{300D1A3D-DFF9-404C-82A4-691D971A76E4}" srcOrd="1" destOrd="0" presId="urn:microsoft.com/office/officeart/2005/8/layout/process5"/>
    <dgm:cxn modelId="{E132B688-923F-4498-923D-4C459858D583}" type="presParOf" srcId="{399A26B3-D416-4467-8A6A-9A775FCD3549}" destId="{3B74B8C8-DF39-4B1D-B129-5FEAE51350AD}" srcOrd="0" destOrd="0" presId="urn:microsoft.com/office/officeart/2005/8/layout/process5"/>
    <dgm:cxn modelId="{59E6FBEF-1D9D-415C-B271-1B8E5EB84337}" type="presParOf" srcId="{399A26B3-D416-4467-8A6A-9A775FCD3549}" destId="{491EA8F7-A9F2-48E9-8A78-C2D4E72842AA}" srcOrd="1" destOrd="0" presId="urn:microsoft.com/office/officeart/2005/8/layout/process5"/>
    <dgm:cxn modelId="{79487D0F-5428-44BB-B2FA-BA99453B606B}" type="presParOf" srcId="{491EA8F7-A9F2-48E9-8A78-C2D4E72842AA}" destId="{374BEFB6-46BB-4B9E-B3FC-2BC4696CB372}" srcOrd="0" destOrd="0" presId="urn:microsoft.com/office/officeart/2005/8/layout/process5"/>
    <dgm:cxn modelId="{C2814EDC-449E-4AAA-AF36-678EBCDBA394}" type="presParOf" srcId="{399A26B3-D416-4467-8A6A-9A775FCD3549}" destId="{E373B8B7-BA4F-498D-A127-38A176A17A43}" srcOrd="2" destOrd="0" presId="urn:microsoft.com/office/officeart/2005/8/layout/process5"/>
    <dgm:cxn modelId="{266D207F-DD73-40BB-8783-12A95B44E584}" type="presParOf" srcId="{399A26B3-D416-4467-8A6A-9A775FCD3549}" destId="{080958ED-1AE8-419F-B97D-A9EB62BCB408}" srcOrd="3" destOrd="0" presId="urn:microsoft.com/office/officeart/2005/8/layout/process5"/>
    <dgm:cxn modelId="{24E8D346-5AD7-4531-8138-8BDC11BF07DB}" type="presParOf" srcId="{080958ED-1AE8-419F-B97D-A9EB62BCB408}" destId="{300D1A3D-DFF9-404C-82A4-691D971A76E4}" srcOrd="0" destOrd="0" presId="urn:microsoft.com/office/officeart/2005/8/layout/process5"/>
    <dgm:cxn modelId="{7A717B34-F01D-44E4-BE8D-B7C1B4AEB8EA}" type="presParOf" srcId="{399A26B3-D416-4467-8A6A-9A775FCD3549}" destId="{F7C567F0-4A0A-4F20-B11D-00F38253D473}"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BBA6A-B96A-408E-A203-1B3C3A0D881B}">
      <dsp:nvSpPr>
        <dsp:cNvPr id="0" name=""/>
        <dsp:cNvSpPr/>
      </dsp:nvSpPr>
      <dsp:spPr>
        <a:xfrm>
          <a:off x="0" y="3120962"/>
          <a:ext cx="5741533" cy="204768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s-ES" sz="1500" kern="1200"/>
            <a:t>Utilizaremos el API de Homeware para poder comunicar la placa de desarrollo ESP32 con Google Home, lo que nos permitirá realizar pequeñas acciones de manera remota como encender un led de manera con ayuda del asistente de Google. para poder adaptar nuestro proyecto en domótica utilizaremos relevadores de estado sólido para poder controlar aparatos de potencia, como focos, bombas u otros dispositivos.</a:t>
          </a:r>
          <a:endParaRPr lang="en-US" sz="1500" kern="1200"/>
        </a:p>
      </dsp:txBody>
      <dsp:txXfrm>
        <a:off x="0" y="3120962"/>
        <a:ext cx="5741533" cy="2047689"/>
      </dsp:txXfrm>
    </dsp:sp>
    <dsp:sp modelId="{F9FECD09-EBEC-48D8-8054-C4E8220DC6C6}">
      <dsp:nvSpPr>
        <dsp:cNvPr id="0" name=""/>
        <dsp:cNvSpPr/>
      </dsp:nvSpPr>
      <dsp:spPr>
        <a:xfrm rot="10800000">
          <a:off x="0" y="2331"/>
          <a:ext cx="5741533" cy="3149345"/>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s-ES" sz="1500" kern="1200"/>
            <a:t>Debido a la contingencia nos hemos dado cuenta de la importancia de la domótica en nuestras vidas, tal vez sea porque nos estamos acostumbrando al encierro, pero, nos emos percatado que cada vez es más frecuente dejar una lampara encendida o incluso el televisor, esto a su vez implica más dinero, debido al consumo innecesario de energía. Con el propósito de ahorrar y saber las condiciones de nuestro hogar desarrollamos la idea de controlarlo y monitorearlo con la ayuda de la tarjeta de desarrollo ESP32 y algún asistente. </a:t>
          </a:r>
          <a:endParaRPr lang="en-US" sz="1500" kern="1200"/>
        </a:p>
      </dsp:txBody>
      <dsp:txXfrm rot="10800000">
        <a:off x="0" y="2331"/>
        <a:ext cx="5741533" cy="204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371E0-01D3-4895-89D4-9DAC80D031BE}">
      <dsp:nvSpPr>
        <dsp:cNvPr id="0" name=""/>
        <dsp:cNvSpPr/>
      </dsp:nvSpPr>
      <dsp:spPr>
        <a:xfrm>
          <a:off x="0" y="0"/>
          <a:ext cx="4002936"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FC5B729-7C05-416C-A9FB-A47466D24E60}">
      <dsp:nvSpPr>
        <dsp:cNvPr id="0" name=""/>
        <dsp:cNvSpPr/>
      </dsp:nvSpPr>
      <dsp:spPr>
        <a:xfrm>
          <a:off x="0" y="0"/>
          <a:ext cx="4002936" cy="909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s-US" sz="1100" kern="1200"/>
            <a:t>Google Home funciona como cualquier asistente virtual: se conecta a internet para realizar las tareas que se le solicitan a través de comandos de voz.</a:t>
          </a:r>
          <a:r>
            <a:rPr lang="es-ES" sz="1100" kern="1200"/>
            <a:t> [1]</a:t>
          </a:r>
          <a:endParaRPr lang="en-US" sz="1100" kern="1200"/>
        </a:p>
      </dsp:txBody>
      <dsp:txXfrm>
        <a:off x="0" y="0"/>
        <a:ext cx="4002936" cy="909483"/>
      </dsp:txXfrm>
    </dsp:sp>
    <dsp:sp modelId="{6A0B5630-4840-4D0F-873F-B26BA1DB8190}">
      <dsp:nvSpPr>
        <dsp:cNvPr id="0" name=""/>
        <dsp:cNvSpPr/>
      </dsp:nvSpPr>
      <dsp:spPr>
        <a:xfrm>
          <a:off x="0" y="909483"/>
          <a:ext cx="4002936"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6680C5C-E422-41C0-A918-2C8E4F09B713}">
      <dsp:nvSpPr>
        <dsp:cNvPr id="0" name=""/>
        <dsp:cNvSpPr/>
      </dsp:nvSpPr>
      <dsp:spPr>
        <a:xfrm>
          <a:off x="0" y="909483"/>
          <a:ext cx="4002936" cy="909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s-US" sz="1100" kern="1200" dirty="0"/>
            <a:t>Para activarlo, es necesario decir “Ok, Google” y pedir la tarea que deseas realizar: desde programar una alarma o tomar una captura de pantalla, hasta buscar información en internet como “¿Cuándo es el partido de México?”</a:t>
          </a:r>
          <a:r>
            <a:rPr lang="es-ES" sz="1100" kern="1200" dirty="0"/>
            <a:t> [1]</a:t>
          </a:r>
          <a:endParaRPr lang="en-US" sz="1100" kern="1200" dirty="0"/>
        </a:p>
      </dsp:txBody>
      <dsp:txXfrm>
        <a:off x="0" y="909483"/>
        <a:ext cx="4002936" cy="909483"/>
      </dsp:txXfrm>
    </dsp:sp>
    <dsp:sp modelId="{C72C9A7C-C643-4C19-BC86-30F80E912910}">
      <dsp:nvSpPr>
        <dsp:cNvPr id="0" name=""/>
        <dsp:cNvSpPr/>
      </dsp:nvSpPr>
      <dsp:spPr>
        <a:xfrm>
          <a:off x="0" y="1818967"/>
          <a:ext cx="4002936"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8C78532-654A-4832-B915-AC916FADEBA3}">
      <dsp:nvSpPr>
        <dsp:cNvPr id="0" name=""/>
        <dsp:cNvSpPr/>
      </dsp:nvSpPr>
      <dsp:spPr>
        <a:xfrm>
          <a:off x="0" y="1818967"/>
          <a:ext cx="4002936" cy="909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s-US" sz="1100" kern="1200"/>
            <a:t>Al ser un sistema de Google, este asistente virtual realiza tareas de todas las aplicaciones de Google: traductor, Maps, calendario, por ejemplo. Al igual que Google Assistant, es capaz de personalizar rutinas y añadir prácticamente cualquier elemento o acción de diferentes apps o dispositivos.</a:t>
          </a:r>
          <a:r>
            <a:rPr lang="es-ES" sz="1100" kern="1200"/>
            <a:t> [1]</a:t>
          </a:r>
          <a:endParaRPr lang="en-US" sz="1100" kern="1200"/>
        </a:p>
      </dsp:txBody>
      <dsp:txXfrm>
        <a:off x="0" y="1818967"/>
        <a:ext cx="4002936" cy="909483"/>
      </dsp:txXfrm>
    </dsp:sp>
    <dsp:sp modelId="{EA980F19-03BB-4900-88A5-F5738C228667}">
      <dsp:nvSpPr>
        <dsp:cNvPr id="0" name=""/>
        <dsp:cNvSpPr/>
      </dsp:nvSpPr>
      <dsp:spPr>
        <a:xfrm>
          <a:off x="0" y="2728451"/>
          <a:ext cx="4002936"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765AAD7-7998-46E8-ADE6-8DAEA987BD38}">
      <dsp:nvSpPr>
        <dsp:cNvPr id="0" name=""/>
        <dsp:cNvSpPr/>
      </dsp:nvSpPr>
      <dsp:spPr>
        <a:xfrm>
          <a:off x="0" y="2728451"/>
          <a:ext cx="4002936" cy="909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s-US" sz="1100" kern="1200"/>
            <a:t>Para poder utilizar Google hom es necesario el poder utilizas una API de Google llamada Google Homeware. </a:t>
          </a:r>
          <a:r>
            <a:rPr lang="es-ES" sz="1100" kern="1200"/>
            <a:t>[1]</a:t>
          </a:r>
          <a:endParaRPr lang="en-US" sz="1100" kern="1200"/>
        </a:p>
      </dsp:txBody>
      <dsp:txXfrm>
        <a:off x="0" y="2728451"/>
        <a:ext cx="4002936" cy="9094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4B8C8-DF39-4B1D-B129-5FEAE51350AD}">
      <dsp:nvSpPr>
        <dsp:cNvPr id="0" name=""/>
        <dsp:cNvSpPr/>
      </dsp:nvSpPr>
      <dsp:spPr>
        <a:xfrm>
          <a:off x="8904" y="1026387"/>
          <a:ext cx="2661477" cy="15968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a:t>Paso 1: Configuración de la cuenta Adafruit IO para LED controlado por IOT</a:t>
          </a:r>
          <a:endParaRPr lang="en-US" sz="2100" kern="1200">
            <a:latin typeface="Calibri Light" panose="020F0302020204030204"/>
          </a:endParaRPr>
        </a:p>
      </dsp:txBody>
      <dsp:txXfrm>
        <a:off x="55675" y="1073158"/>
        <a:ext cx="2567935" cy="1503344"/>
      </dsp:txXfrm>
    </dsp:sp>
    <dsp:sp modelId="{491EA8F7-A9F2-48E9-8A78-C2D4E72842AA}">
      <dsp:nvSpPr>
        <dsp:cNvPr id="0" name=""/>
        <dsp:cNvSpPr/>
      </dsp:nvSpPr>
      <dsp:spPr>
        <a:xfrm>
          <a:off x="2904592" y="1494807"/>
          <a:ext cx="564233" cy="660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904592" y="1626816"/>
        <a:ext cx="394963" cy="396028"/>
      </dsp:txXfrm>
    </dsp:sp>
    <dsp:sp modelId="{E373B8B7-BA4F-498D-A127-38A176A17A43}">
      <dsp:nvSpPr>
        <dsp:cNvPr id="0" name=""/>
        <dsp:cNvSpPr/>
      </dsp:nvSpPr>
      <dsp:spPr>
        <a:xfrm>
          <a:off x="3734973" y="1026387"/>
          <a:ext cx="2661477" cy="15968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a:t>Paso 2. Conexión al Asistente de Google a través de IFTTT</a:t>
          </a:r>
          <a:endParaRPr lang="en-US" sz="2100" kern="1200" dirty="0">
            <a:latin typeface="Calibri Light" panose="020F0302020204030204"/>
          </a:endParaRPr>
        </a:p>
      </dsp:txBody>
      <dsp:txXfrm>
        <a:off x="3781744" y="1073158"/>
        <a:ext cx="2567935" cy="1503344"/>
      </dsp:txXfrm>
    </dsp:sp>
    <dsp:sp modelId="{080958ED-1AE8-419F-B97D-A9EB62BCB408}">
      <dsp:nvSpPr>
        <dsp:cNvPr id="0" name=""/>
        <dsp:cNvSpPr/>
      </dsp:nvSpPr>
      <dsp:spPr>
        <a:xfrm>
          <a:off x="6630661" y="1494807"/>
          <a:ext cx="564233" cy="660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630661" y="1626816"/>
        <a:ext cx="394963" cy="396028"/>
      </dsp:txXfrm>
    </dsp:sp>
    <dsp:sp modelId="{F7C567F0-4A0A-4F20-B11D-00F38253D473}">
      <dsp:nvSpPr>
        <dsp:cNvPr id="0" name=""/>
        <dsp:cNvSpPr/>
      </dsp:nvSpPr>
      <dsp:spPr>
        <a:xfrm>
          <a:off x="7461042" y="1026387"/>
          <a:ext cx="2661477" cy="15968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a:t>Programación de ESP32 para el LED controlado por el Asistente de Google</a:t>
          </a:r>
          <a:endParaRPr lang="en-US" sz="2100" kern="1200" dirty="0">
            <a:latin typeface="Calibri Light" panose="020F0302020204030204"/>
          </a:endParaRPr>
        </a:p>
      </dsp:txBody>
      <dsp:txXfrm>
        <a:off x="7507813" y="1073158"/>
        <a:ext cx="2567935" cy="15033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3130401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4654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121959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508596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85561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918784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19449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250047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8786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7066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10875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8076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2263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9379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504907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01456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3336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225769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8.png"/><Relationship Id="rId4" Type="http://schemas.openxmlformats.org/officeDocument/2006/relationships/diagramQuickStyle" Target="../diagrams/quickStyle3.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E3B7D-19BD-8248-B728-902E2BB022DA}"/>
              </a:ext>
            </a:extLst>
          </p:cNvPr>
          <p:cNvSpPr>
            <a:spLocks noGrp="1"/>
          </p:cNvSpPr>
          <p:nvPr>
            <p:ph type="ctrTitle"/>
          </p:nvPr>
        </p:nvSpPr>
        <p:spPr>
          <a:xfrm>
            <a:off x="2452777" y="4221512"/>
            <a:ext cx="7197726" cy="2421464"/>
          </a:xfrm>
        </p:spPr>
        <p:txBody>
          <a:bodyPr vert="horz" lIns="91440" tIns="45720" rIns="91440" bIns="45720" rtlCol="0" anchor="b">
            <a:noAutofit/>
          </a:bodyPr>
          <a:lstStyle/>
          <a:p>
            <a:pPr algn="ctr"/>
            <a:r>
              <a:rPr lang="es-US" sz="2000" dirty="0">
                <a:ea typeface="+mj-lt"/>
                <a:cs typeface="+mj-lt"/>
              </a:rPr>
              <a:t>Proyecto sistema de control y seguridad</a:t>
            </a:r>
            <a:br>
              <a:rPr lang="es-US" sz="2000" dirty="0">
                <a:ea typeface="+mj-lt"/>
                <a:cs typeface="+mj-lt"/>
              </a:rPr>
            </a:br>
            <a:endParaRPr lang="en-US" sz="2000" dirty="0">
              <a:cs typeface="Calibri Light"/>
            </a:endParaRPr>
          </a:p>
          <a:p>
            <a:pPr algn="ctr"/>
            <a:r>
              <a:rPr lang="es-US" sz="2000" dirty="0">
                <a:ea typeface="+mj-lt"/>
                <a:cs typeface="+mj-lt"/>
              </a:rPr>
              <a:t>Experiencia educativa:</a:t>
            </a:r>
            <a:endParaRPr lang="es-US" sz="2000" dirty="0">
              <a:cs typeface="Calibri Light"/>
            </a:endParaRPr>
          </a:p>
          <a:p>
            <a:pPr algn="ctr"/>
            <a:r>
              <a:rPr lang="es-US" sz="2000" dirty="0">
                <a:ea typeface="+mj-lt"/>
                <a:cs typeface="+mj-lt"/>
              </a:rPr>
              <a:t>Internet de las cosas</a:t>
            </a:r>
            <a:br>
              <a:rPr lang="es-US" sz="2000" dirty="0">
                <a:ea typeface="+mj-lt"/>
                <a:cs typeface="+mj-lt"/>
              </a:rPr>
            </a:br>
            <a:endParaRPr lang="es-US" sz="2000" dirty="0">
              <a:cs typeface="Calibri Light"/>
            </a:endParaRPr>
          </a:p>
          <a:p>
            <a:pPr algn="ctr"/>
            <a:r>
              <a:rPr lang="es-US" sz="2000" dirty="0">
                <a:ea typeface="+mj-lt"/>
                <a:cs typeface="+mj-lt"/>
              </a:rPr>
              <a:t>Catedrático:</a:t>
            </a:r>
            <a:endParaRPr lang="es-US" sz="2000" dirty="0">
              <a:cs typeface="Calibri Light"/>
            </a:endParaRPr>
          </a:p>
          <a:p>
            <a:pPr algn="ctr"/>
            <a:r>
              <a:rPr lang="es-US" sz="2000" dirty="0">
                <a:ea typeface="+mj-lt"/>
                <a:cs typeface="+mj-lt"/>
              </a:rPr>
              <a:t>M. I. Sergio Francisco. Hernández Machuca</a:t>
            </a:r>
            <a:br>
              <a:rPr lang="es-US" sz="2000" dirty="0">
                <a:ea typeface="+mj-lt"/>
                <a:cs typeface="+mj-lt"/>
              </a:rPr>
            </a:br>
            <a:endParaRPr lang="es-US" sz="2000" dirty="0">
              <a:cs typeface="Calibri Light"/>
            </a:endParaRPr>
          </a:p>
          <a:p>
            <a:pPr algn="ctr"/>
            <a:r>
              <a:rPr lang="es-US" sz="2000" dirty="0">
                <a:ea typeface="+mj-lt"/>
                <a:cs typeface="+mj-lt"/>
              </a:rPr>
              <a:t>Alumnos:</a:t>
            </a:r>
            <a:endParaRPr lang="es-US" sz="2000" dirty="0">
              <a:cs typeface="Calibri Light"/>
            </a:endParaRPr>
          </a:p>
          <a:p>
            <a:pPr algn="ctr"/>
            <a:r>
              <a:rPr lang="es-US" sz="2000" dirty="0">
                <a:ea typeface="+mj-lt"/>
                <a:cs typeface="+mj-lt"/>
              </a:rPr>
              <a:t>Hernández Reyes Roberto Saul S17012854</a:t>
            </a:r>
            <a:endParaRPr lang="es-US" sz="2000" dirty="0">
              <a:cs typeface="Calibri Light"/>
            </a:endParaRPr>
          </a:p>
          <a:p>
            <a:pPr algn="ctr"/>
            <a:r>
              <a:rPr lang="es-US" sz="2000" dirty="0">
                <a:ea typeface="+mj-lt"/>
                <a:cs typeface="+mj-lt"/>
              </a:rPr>
              <a:t>Sánchez López Luis Uriel S17012865</a:t>
            </a:r>
            <a:endParaRPr lang="es-US" sz="2000" dirty="0">
              <a:cs typeface="Calibri Light"/>
            </a:endParaRPr>
          </a:p>
          <a:p>
            <a:pPr algn="ctr"/>
            <a:r>
              <a:rPr lang="es-US" sz="2000" dirty="0">
                <a:ea typeface="+mj-lt"/>
                <a:cs typeface="+mj-lt"/>
              </a:rPr>
              <a:t>Velásquez Reyes Román Gabriel S17012869</a:t>
            </a:r>
            <a:endParaRPr lang="es-US" sz="2000" dirty="0">
              <a:cs typeface="Calibri Light"/>
            </a:endParaRPr>
          </a:p>
          <a:p>
            <a:endParaRPr lang="es-US" dirty="0">
              <a:cs typeface="Calibri Light"/>
            </a:endParaRPr>
          </a:p>
        </p:txBody>
      </p:sp>
      <p:pic>
        <p:nvPicPr>
          <p:cNvPr id="4" name="Picture 4">
            <a:extLst>
              <a:ext uri="{FF2B5EF4-FFF2-40B4-BE49-F238E27FC236}">
                <a16:creationId xmlns:a16="http://schemas.microsoft.com/office/drawing/2014/main" id="{7673CE46-DD43-4B48-A189-DBE10E611B83}"/>
              </a:ext>
            </a:extLst>
          </p:cNvPr>
          <p:cNvPicPr>
            <a:picLocks noChangeAspect="1"/>
          </p:cNvPicPr>
          <p:nvPr/>
        </p:nvPicPr>
        <p:blipFill>
          <a:blip r:embed="rId2"/>
          <a:stretch>
            <a:fillRect/>
          </a:stretch>
        </p:blipFill>
        <p:spPr>
          <a:xfrm>
            <a:off x="1863307" y="315742"/>
            <a:ext cx="7832784" cy="1683273"/>
          </a:xfrm>
          <a:prstGeom prst="rect">
            <a:avLst/>
          </a:prstGeom>
        </p:spPr>
      </p:pic>
    </p:spTree>
    <p:extLst>
      <p:ext uri="{BB962C8B-B14F-4D97-AF65-F5344CB8AC3E}">
        <p14:creationId xmlns:p14="http://schemas.microsoft.com/office/powerpoint/2010/main" val="366727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7A65-70AF-49C1-A7DF-AFF465932648}"/>
              </a:ext>
            </a:extLst>
          </p:cNvPr>
          <p:cNvSpPr>
            <a:spLocks noGrp="1"/>
          </p:cNvSpPr>
          <p:nvPr>
            <p:ph type="ctrTitle"/>
          </p:nvPr>
        </p:nvSpPr>
        <p:spPr>
          <a:xfrm>
            <a:off x="1032933" y="4534958"/>
            <a:ext cx="10127192" cy="931340"/>
          </a:xfrm>
        </p:spPr>
        <p:txBody>
          <a:bodyPr>
            <a:normAutofit/>
          </a:bodyPr>
          <a:lstStyle/>
          <a:p>
            <a:r>
              <a:rPr lang="en-US" sz="4000">
                <a:cs typeface="Calibri Light"/>
              </a:rPr>
              <a:t>Avances del proyecto</a:t>
            </a:r>
            <a:endParaRPr lang="en-US" sz="4000"/>
          </a:p>
        </p:txBody>
      </p:sp>
      <p:sp>
        <p:nvSpPr>
          <p:cNvPr id="98" name="Rounded Rectangle 17">
            <a:extLst>
              <a:ext uri="{FF2B5EF4-FFF2-40B4-BE49-F238E27FC236}">
                <a16:creationId xmlns:a16="http://schemas.microsoft.com/office/drawing/2014/main" id="{19F92939-EC60-4457-B10D-2C2830118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7953EB89-627F-493D-8C01-05A621DFEB5E}"/>
              </a:ext>
            </a:extLst>
          </p:cNvPr>
          <p:cNvPicPr>
            <a:picLocks noChangeAspect="1"/>
          </p:cNvPicPr>
          <p:nvPr/>
        </p:nvPicPr>
        <p:blipFill>
          <a:blip r:embed="rId3"/>
          <a:stretch>
            <a:fillRect/>
          </a:stretch>
        </p:blipFill>
        <p:spPr>
          <a:xfrm>
            <a:off x="2434678" y="711200"/>
            <a:ext cx="2052144" cy="3606800"/>
          </a:xfrm>
          <a:prstGeom prst="roundRect">
            <a:avLst>
              <a:gd name="adj" fmla="val 3441"/>
            </a:avLst>
          </a:prstGeom>
          <a:ln w="50800" cap="sq" cmpd="dbl">
            <a:noFill/>
            <a:miter lim="800000"/>
          </a:ln>
          <a:effectLst/>
        </p:spPr>
      </p:pic>
      <p:sp>
        <p:nvSpPr>
          <p:cNvPr id="100" name="Rounded Rectangle 19">
            <a:extLst>
              <a:ext uri="{FF2B5EF4-FFF2-40B4-BE49-F238E27FC236}">
                <a16:creationId xmlns:a16="http://schemas.microsoft.com/office/drawing/2014/main" id="{0623D470-E9E2-4D90-9F00-E214DDDC08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49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C212AA5A-33DF-493D-ACA1-6A5AA936D3CF}"/>
              </a:ext>
            </a:extLst>
          </p:cNvPr>
          <p:cNvPicPr>
            <a:picLocks noChangeAspect="1"/>
          </p:cNvPicPr>
          <p:nvPr/>
        </p:nvPicPr>
        <p:blipFill>
          <a:blip r:embed="rId4"/>
          <a:stretch>
            <a:fillRect/>
          </a:stretch>
        </p:blipFill>
        <p:spPr>
          <a:xfrm>
            <a:off x="7378700" y="711200"/>
            <a:ext cx="2705100" cy="3606800"/>
          </a:xfrm>
          <a:prstGeom prst="roundRect">
            <a:avLst>
              <a:gd name="adj" fmla="val 3441"/>
            </a:avLst>
          </a:prstGeom>
          <a:ln w="50800" cap="sq" cmpd="dbl">
            <a:noFill/>
            <a:miter lim="800000"/>
          </a:ln>
          <a:effectLst/>
        </p:spPr>
      </p:pic>
    </p:spTree>
    <p:extLst>
      <p:ext uri="{BB962C8B-B14F-4D97-AF65-F5344CB8AC3E}">
        <p14:creationId xmlns:p14="http://schemas.microsoft.com/office/powerpoint/2010/main" val="239299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15B-C2B1-4C05-BD10-A77E6BE63EF5}"/>
              </a:ext>
            </a:extLst>
          </p:cNvPr>
          <p:cNvSpPr>
            <a:spLocks noGrp="1"/>
          </p:cNvSpPr>
          <p:nvPr>
            <p:ph type="ctrTitle"/>
          </p:nvPr>
        </p:nvSpPr>
        <p:spPr>
          <a:xfrm>
            <a:off x="8180983" y="639097"/>
            <a:ext cx="3352256" cy="3746634"/>
          </a:xfrm>
        </p:spPr>
        <p:txBody>
          <a:bodyPr>
            <a:normAutofit/>
          </a:bodyPr>
          <a:lstStyle/>
          <a:p>
            <a:r>
              <a:rPr lang="en-US">
                <a:cs typeface="Calibri Light"/>
              </a:rPr>
              <a:t>Diagrama </a:t>
            </a:r>
            <a:endParaRPr lang="en-US"/>
          </a:p>
        </p:txBody>
      </p:sp>
      <p:sp>
        <p:nvSpPr>
          <p:cNvPr id="3" name="Subtitle 2">
            <a:extLst>
              <a:ext uri="{FF2B5EF4-FFF2-40B4-BE49-F238E27FC236}">
                <a16:creationId xmlns:a16="http://schemas.microsoft.com/office/drawing/2014/main" id="{BA820467-B255-4ECD-8643-A1C1D97930DE}"/>
              </a:ext>
            </a:extLst>
          </p:cNvPr>
          <p:cNvSpPr>
            <a:spLocks noGrp="1"/>
          </p:cNvSpPr>
          <p:nvPr>
            <p:ph type="subTitle" idx="1"/>
          </p:nvPr>
        </p:nvSpPr>
        <p:spPr>
          <a:xfrm>
            <a:off x="8190271" y="4385732"/>
            <a:ext cx="3342968" cy="1828256"/>
          </a:xfrm>
        </p:spPr>
        <p:txBody>
          <a:bodyPr>
            <a:normAutofit/>
          </a:bodyPr>
          <a:lstStyle/>
          <a:p>
            <a:endParaRPr lang="en-US"/>
          </a:p>
        </p:txBody>
      </p:sp>
      <p:pic>
        <p:nvPicPr>
          <p:cNvPr id="4" name="Picture 4">
            <a:extLst>
              <a:ext uri="{FF2B5EF4-FFF2-40B4-BE49-F238E27FC236}">
                <a16:creationId xmlns:a16="http://schemas.microsoft.com/office/drawing/2014/main" id="{B91427C7-01B7-42E3-BF50-3BB97B2805E1}"/>
              </a:ext>
            </a:extLst>
          </p:cNvPr>
          <p:cNvPicPr>
            <a:picLocks noChangeAspect="1"/>
          </p:cNvPicPr>
          <p:nvPr/>
        </p:nvPicPr>
        <p:blipFill rotWithShape="1">
          <a:blip r:embed="rId3"/>
          <a:srcRect l="41204" t="29350" r="20661" b="12579"/>
          <a:stretch/>
        </p:blipFill>
        <p:spPr>
          <a:xfrm>
            <a:off x="830526" y="639098"/>
            <a:ext cx="6519933" cy="5584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2247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17F0C1-BCBB-40C7-99D6-F703E7A4B5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1A5D8BC-B41A-4E96-91C4-D60F516225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0D321D5F-FA18-4271-9EAA-0BEA14116BB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6F9ACAF-F61E-4058-AC6A-0710196A5A43}"/>
              </a:ext>
            </a:extLst>
          </p:cNvPr>
          <p:cNvSpPr>
            <a:spLocks noGrp="1"/>
          </p:cNvSpPr>
          <p:nvPr>
            <p:ph type="title"/>
          </p:nvPr>
        </p:nvSpPr>
        <p:spPr>
          <a:xfrm>
            <a:off x="718457" y="531278"/>
            <a:ext cx="3211517" cy="5292579"/>
          </a:xfrm>
        </p:spPr>
        <p:txBody>
          <a:bodyPr>
            <a:normAutofit/>
          </a:bodyPr>
          <a:lstStyle/>
          <a:p>
            <a:r>
              <a:rPr lang="en-US" dirty="0" err="1">
                <a:solidFill>
                  <a:srgbClr val="FFFFFF"/>
                </a:solidFill>
                <a:cs typeface="Calibri Light"/>
              </a:rPr>
              <a:t>Propuesta</a:t>
            </a:r>
            <a:endParaRPr lang="en-US" dirty="0">
              <a:solidFill>
                <a:srgbClr val="FFFFFF"/>
              </a:solidFill>
            </a:endParaRPr>
          </a:p>
        </p:txBody>
      </p:sp>
      <p:sp useBgFill="1">
        <p:nvSpPr>
          <p:cNvPr id="23" name="Freeform: Shape 22">
            <a:extLst>
              <a:ext uri="{FF2B5EF4-FFF2-40B4-BE49-F238E27FC236}">
                <a16:creationId xmlns:a16="http://schemas.microsoft.com/office/drawing/2014/main" id="{51287385-D3EA-47A8-A127-6061791ADB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2" name="Content Placeholder 2">
            <a:extLst>
              <a:ext uri="{FF2B5EF4-FFF2-40B4-BE49-F238E27FC236}">
                <a16:creationId xmlns:a16="http://schemas.microsoft.com/office/drawing/2014/main" id="{E47DE75A-2611-4DFE-8CF2-D4A49C2FC3DB}"/>
              </a:ext>
            </a:extLst>
          </p:cNvPr>
          <p:cNvGraphicFramePr>
            <a:graphicFrameLocks noGrp="1"/>
          </p:cNvGraphicFramePr>
          <p:nvPr>
            <p:ph idx="1"/>
            <p:extLst>
              <p:ext uri="{D42A27DB-BD31-4B8C-83A1-F6EECF244321}">
                <p14:modId xmlns:p14="http://schemas.microsoft.com/office/powerpoint/2010/main" val="1223029186"/>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30697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EC96-F736-4DBE-9172-5793C99F023E}"/>
              </a:ext>
            </a:extLst>
          </p:cNvPr>
          <p:cNvSpPr>
            <a:spLocks noGrp="1"/>
          </p:cNvSpPr>
          <p:nvPr>
            <p:ph type="title"/>
          </p:nvPr>
        </p:nvSpPr>
        <p:spPr>
          <a:xfrm>
            <a:off x="632651" y="643464"/>
            <a:ext cx="3785181" cy="5571072"/>
          </a:xfrm>
        </p:spPr>
        <p:txBody>
          <a:bodyPr>
            <a:normAutofit/>
          </a:bodyPr>
          <a:lstStyle/>
          <a:p>
            <a:r>
              <a:rPr lang="en-US" dirty="0">
                <a:ea typeface="+mj-lt"/>
                <a:cs typeface="+mj-lt"/>
              </a:rPr>
              <a:t>Proyecto </a:t>
            </a:r>
            <a:r>
              <a:rPr lang="en-US" dirty="0" err="1">
                <a:ea typeface="+mj-lt"/>
                <a:cs typeface="+mj-lt"/>
              </a:rPr>
              <a:t>Iot</a:t>
            </a:r>
            <a:r>
              <a:rPr lang="en-US" dirty="0">
                <a:ea typeface="+mj-lt"/>
                <a:cs typeface="+mj-lt"/>
              </a:rPr>
              <a:t> casa inteligente desarrollada con esp32</a:t>
            </a:r>
            <a:endParaRPr lang="en-US" dirty="0"/>
          </a:p>
        </p:txBody>
      </p:sp>
      <p:pic>
        <p:nvPicPr>
          <p:cNvPr id="4" name="Picture 4">
            <a:extLst>
              <a:ext uri="{FF2B5EF4-FFF2-40B4-BE49-F238E27FC236}">
                <a16:creationId xmlns:a16="http://schemas.microsoft.com/office/drawing/2014/main" id="{C4CEAA6A-C4CB-4117-9BEF-5C79FB2B9CC8}"/>
              </a:ext>
            </a:extLst>
          </p:cNvPr>
          <p:cNvPicPr>
            <a:picLocks noChangeAspect="1"/>
          </p:cNvPicPr>
          <p:nvPr/>
        </p:nvPicPr>
        <p:blipFill>
          <a:blip r:embed="rId3"/>
          <a:stretch>
            <a:fillRect/>
          </a:stretch>
        </p:blipFill>
        <p:spPr>
          <a:xfrm>
            <a:off x="4709652" y="4585277"/>
            <a:ext cx="1586484" cy="1586484"/>
          </a:xfrm>
          <a:prstGeom prst="roundRect">
            <a:avLst>
              <a:gd name="adj" fmla="val 1045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90073A77-C1DF-4691-A649-06D8EBED4EE5}"/>
              </a:ext>
            </a:extLst>
          </p:cNvPr>
          <p:cNvPicPr>
            <a:picLocks noChangeAspect="1"/>
          </p:cNvPicPr>
          <p:nvPr/>
        </p:nvPicPr>
        <p:blipFill>
          <a:blip r:embed="rId4"/>
          <a:stretch>
            <a:fillRect/>
          </a:stretch>
        </p:blipFill>
        <p:spPr>
          <a:xfrm>
            <a:off x="6465753" y="4585277"/>
            <a:ext cx="1586484" cy="1586484"/>
          </a:xfrm>
          <a:prstGeom prst="roundRect">
            <a:avLst>
              <a:gd name="adj" fmla="val 1045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Picture 8">
            <a:extLst>
              <a:ext uri="{FF2B5EF4-FFF2-40B4-BE49-F238E27FC236}">
                <a16:creationId xmlns:a16="http://schemas.microsoft.com/office/drawing/2014/main" id="{7723ACCB-1113-4601-AA6B-DA5021EA558A}"/>
              </a:ext>
            </a:extLst>
          </p:cNvPr>
          <p:cNvPicPr>
            <a:picLocks noChangeAspect="1"/>
          </p:cNvPicPr>
          <p:nvPr/>
        </p:nvPicPr>
        <p:blipFill>
          <a:blip r:embed="rId5"/>
          <a:stretch>
            <a:fillRect/>
          </a:stretch>
        </p:blipFill>
        <p:spPr>
          <a:xfrm>
            <a:off x="8221854" y="4585277"/>
            <a:ext cx="1586484" cy="1586484"/>
          </a:xfrm>
          <a:prstGeom prst="roundRect">
            <a:avLst>
              <a:gd name="adj" fmla="val 1045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 name="Picture 10">
            <a:extLst>
              <a:ext uri="{FF2B5EF4-FFF2-40B4-BE49-F238E27FC236}">
                <a16:creationId xmlns:a16="http://schemas.microsoft.com/office/drawing/2014/main" id="{F4A360F8-1F5F-424F-A752-645DF55B3321}"/>
              </a:ext>
            </a:extLst>
          </p:cNvPr>
          <p:cNvPicPr>
            <a:picLocks noChangeAspect="1"/>
          </p:cNvPicPr>
          <p:nvPr/>
        </p:nvPicPr>
        <p:blipFill rotWithShape="1">
          <a:blip r:embed="rId6"/>
          <a:srcRect l="34840" r="34532" b="-1282"/>
          <a:stretch/>
        </p:blipFill>
        <p:spPr>
          <a:xfrm>
            <a:off x="10035465" y="4587739"/>
            <a:ext cx="1687125" cy="1581561"/>
          </a:xfrm>
          <a:prstGeom prst="roundRect">
            <a:avLst>
              <a:gd name="adj" fmla="val 1045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CuadroTexto 6"/>
          <p:cNvSpPr txBox="1"/>
          <p:nvPr/>
        </p:nvSpPr>
        <p:spPr>
          <a:xfrm>
            <a:off x="5852160" y="1058091"/>
            <a:ext cx="5264331" cy="3139321"/>
          </a:xfrm>
          <a:prstGeom prst="rect">
            <a:avLst/>
          </a:prstGeom>
          <a:noFill/>
        </p:spPr>
        <p:txBody>
          <a:bodyPr wrap="square" rtlCol="0">
            <a:spAutoFit/>
          </a:bodyPr>
          <a:lstStyle/>
          <a:p>
            <a:r>
              <a:rPr lang="es-MX" dirty="0"/>
              <a:t>Existen dispositivos inteligentes con altavoz y micrófono, que se conectan a servidores especiales para realizar una serie de comandos y a su vez actuar en consecuencias: como dar el clima, controlar aparatos eléctricos en casa, así como encender un foco de cierta habitación, encender un dispositivo que controle el clima y distintas tareas</a:t>
            </a:r>
          </a:p>
          <a:p>
            <a:r>
              <a:rPr lang="es-MX" dirty="0"/>
              <a:t>No es necesario contar con estos dispositivos con altavoces y micrófonos, es posible realizarlos desde nuestro teléfono.</a:t>
            </a:r>
          </a:p>
          <a:p>
            <a:endParaRPr lang="en-US" dirty="0">
              <a:cs typeface="Calibri"/>
            </a:endParaRPr>
          </a:p>
        </p:txBody>
      </p:sp>
    </p:spTree>
    <p:extLst>
      <p:ext uri="{BB962C8B-B14F-4D97-AF65-F5344CB8AC3E}">
        <p14:creationId xmlns:p14="http://schemas.microsoft.com/office/powerpoint/2010/main" val="408988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FCA5-699E-4AAA-A119-7F1AE596D4B4}"/>
              </a:ext>
            </a:extLst>
          </p:cNvPr>
          <p:cNvSpPr>
            <a:spLocks noGrp="1"/>
          </p:cNvSpPr>
          <p:nvPr>
            <p:ph type="title"/>
          </p:nvPr>
        </p:nvSpPr>
        <p:spPr>
          <a:xfrm>
            <a:off x="685801" y="609600"/>
            <a:ext cx="6143423" cy="1456267"/>
          </a:xfrm>
        </p:spPr>
        <p:txBody>
          <a:bodyPr>
            <a:normAutofit/>
          </a:bodyPr>
          <a:lstStyle/>
          <a:p>
            <a:r>
              <a:rPr lang="en-US">
                <a:cs typeface="Calibri Light"/>
              </a:rPr>
              <a:t>¿cómo</a:t>
            </a:r>
            <a:r>
              <a:rPr lang="en-US" dirty="0">
                <a:cs typeface="Calibri Light"/>
              </a:rPr>
              <a:t> funcioana?</a:t>
            </a:r>
          </a:p>
        </p:txBody>
      </p:sp>
      <p:sp>
        <p:nvSpPr>
          <p:cNvPr id="3" name="Content Placeholder 2">
            <a:extLst>
              <a:ext uri="{FF2B5EF4-FFF2-40B4-BE49-F238E27FC236}">
                <a16:creationId xmlns:a16="http://schemas.microsoft.com/office/drawing/2014/main" id="{F963204A-5D74-4C3E-BE1D-06CA22C4DFDB}"/>
              </a:ext>
            </a:extLst>
          </p:cNvPr>
          <p:cNvSpPr>
            <a:spLocks noGrp="1"/>
          </p:cNvSpPr>
          <p:nvPr>
            <p:ph idx="1"/>
          </p:nvPr>
        </p:nvSpPr>
        <p:spPr>
          <a:xfrm>
            <a:off x="685801" y="2142067"/>
            <a:ext cx="6143423" cy="3649133"/>
          </a:xfrm>
        </p:spPr>
        <p:txBody>
          <a:bodyPr>
            <a:normAutofit/>
          </a:bodyPr>
          <a:lstStyle/>
          <a:p>
            <a:pPr marL="0" indent="0">
              <a:buNone/>
            </a:pPr>
            <a:r>
              <a:rPr lang="es-MX" dirty="0"/>
              <a:t>Se debe adquirir también un enchufe inteligente compatible con el asistente que se utilice, esto representa una gran inversión económica, ya que por cada componente electrónico que quieras controlar, debes agregar un enchufe inteligente que active el inductor, además que sea compatible.</a:t>
            </a:r>
          </a:p>
          <a:p>
            <a:pPr marL="0" indent="0">
              <a:buNone/>
            </a:pPr>
            <a:endParaRPr lang="en-US" dirty="0">
              <a:cs typeface="Calibri"/>
            </a:endParaRPr>
          </a:p>
        </p:txBody>
      </p:sp>
      <p:pic>
        <p:nvPicPr>
          <p:cNvPr id="4" name="Picture 4">
            <a:extLst>
              <a:ext uri="{FF2B5EF4-FFF2-40B4-BE49-F238E27FC236}">
                <a16:creationId xmlns:a16="http://schemas.microsoft.com/office/drawing/2014/main" id="{9113A71B-ED67-4834-A50D-FA367828728B}"/>
              </a:ext>
            </a:extLst>
          </p:cNvPr>
          <p:cNvPicPr>
            <a:picLocks noChangeAspect="1"/>
          </p:cNvPicPr>
          <p:nvPr/>
        </p:nvPicPr>
        <p:blipFill rotWithShape="1">
          <a:blip r:embed="rId3"/>
          <a:srcRect t="17732" r="-2" b="-2"/>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1" name="Group 10">
            <a:extLst>
              <a:ext uri="{FF2B5EF4-FFF2-40B4-BE49-F238E27FC236}">
                <a16:creationId xmlns:a16="http://schemas.microsoft.com/office/drawing/2014/main" id="{58B25CAD-A790-499A-926B-116E10915ED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2" name="Freeform 98">
              <a:extLst>
                <a:ext uri="{FF2B5EF4-FFF2-40B4-BE49-F238E27FC236}">
                  <a16:creationId xmlns:a16="http://schemas.microsoft.com/office/drawing/2014/main" id="{76E29510-9A59-43B9-BA40-BF403A9F63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1DCF14-C3EC-4A84-9BCB-CE737430638C}"/>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4" name="Straight Connector 13">
                <a:extLst>
                  <a:ext uri="{FF2B5EF4-FFF2-40B4-BE49-F238E27FC236}">
                    <a16:creationId xmlns:a16="http://schemas.microsoft.com/office/drawing/2014/main" id="{323473CE-82AD-4D8D-A232-68772F8249A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67ADA3-E620-4348-8071-F9721E422B0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21526D8-6171-42B9-BB1D-D4EBD07C93A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918272C-9574-485F-8DBA-E779254B6C7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4CAA3E-D915-4597-85D4-DF416AF5399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749FF6F-6DEA-46A3-A01C-82BD294181C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53F97E-C428-43BB-903E-E63D7A05DE1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4EE22F-D9F6-499B-8595-2CA950937EB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598804-7127-47FC-8A02-C6E2FD0D7AB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A35C24-2BAE-4314-BBF5-81A17F92E10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3A33BF9-E8C7-47A3-BFF6-5419153F723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707F62-2F29-4FF0-A976-55E19960036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9DB8BF-BBA2-4465-8B80-B354B3A5BA8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237BA7-462C-4ABE-B089-4C8938F821B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4D5F33-8377-427F-B4D1-8B783BF48EF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114C18-86CF-412F-81BD-4856E83CDB3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F1CFD5-877F-4D23-9186-ABBE6060582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718FB9-83BB-4BFB-ACF6-7D0A681BB7D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9B007F5-E4FE-4A8F-813F-CC2740BD2EF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345DFB-742B-4F09-B75A-05377FD401E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B4845AC-E70E-40A2-9491-05B2DBB92D9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111F64-514D-4447-86EB-D6654552481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0169F1-F2D1-4726-8423-DBB5FE07145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F80247-CF53-4374-81E2-475BDD5210B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5F5D72-947B-414E-8FDD-BBA2BCB95B7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AECE77-F2AF-4FCA-9C0E-A3E154EF49E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357807F-7199-418E-A0A9-B64105ECD23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4400BB-9AFD-4FE0-890E-888B089C261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161EE8-5F23-490A-9728-F35D68DF906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4E71C7-716A-43DB-8B25-45D376E5D1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CC85AEA-CCD1-4DF7-8916-0F72027ED7C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35A1AE-41A5-4D62-8EDA-7E2AE30EF6F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CFD903-54FF-40B5-8645-48F3E463AE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50B0D3E-699D-4045-9BD5-B4CF69C20B2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430A3E5-50DB-4A25-A497-A9AABF4CD8A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B0E32C-6B1D-4061-8FE9-49FE8F48E2C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933DD09-EE89-4852-AAB4-7C42FEB01CF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11394FF-3D41-4AC3-BF43-D84C4453F97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E419255-A9D6-42DD-A394-F5330A6F367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92B858-83FE-42E7-B526-734880D077C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C09C3A-8718-4FF6-89BE-385091356D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CA67A3-5C58-4B01-9A72-136D48845EF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C479D8B-24CE-4B25-A4B4-1D411A45029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BF48C75-7374-42F2-A159-526789C3430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09A4AF-4DE5-4BEA-9D5A-A5236E9AF33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3EF6033-DAB6-40AE-904A-9B445DBD6EF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FAF6D3-9004-48E4-9A1F-BF36CEF7C76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5BF9CAE-C7FC-4A40-83EC-8D4FA543E00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9D1F7A5-8E54-4E36-9FBB-68F82877C2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E9B55B9-3B64-43D0-B20B-63D1E69CE3C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D5DB75D-0B80-49D5-ABF8-FB393DC83B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3F5F929-EAAF-471A-9E35-6DCDC3566C8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4C2BEB3-0299-4A25-830D-6E2DF9FDC8D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4E342A0-615D-466D-9404-CA8BBCEEFC3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DFFE1C-1E19-4EF4-A1B2-204A04E3419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31123C-8680-4E7A-AF54-969919D30C5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F1F0F71-5F67-496A-85EC-C8272FC6DE8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EE0D13E-74B4-46D8-9CEB-993A9B02BB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BC0AC4E-E40A-4D25-B178-B28024D5DB1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143B7E6-35F6-4AAF-B75E-D0E3B1CC3BD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DAAF768-2A67-4FCC-B682-7B14D46993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A5A9193-6968-40A2-9E95-40B9A300A19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5F665EA-A27F-453A-9F57-4D4B9CE646D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6B94B3-C73B-4B26-A066-A4A6EB69207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C87A408-F5B1-4397-9A9F-65844D7EFBE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9AC2E82-FE6E-420B-9AB8-7939E196CE5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AE5E1C4-5F11-44DF-9A63-A3AB706FCCB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36581D-1127-4822-B364-203311850BD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F6AFBC9-9C55-4BB4-8DD3-CBFB9D95967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312F76C-C542-4FF1-88A9-12DED608E7B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C1AEC1F-364C-4A2C-8798-18571170F73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60AF63-51EE-4474-9693-18C3FFC5F54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186998-8FFC-4B8E-9664-A3EB3DA93F3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00B2A7C-644E-4B02-8949-68AC413D14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23CE8B-E88E-4585-A698-30BB686DFED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1148CFA-ECD4-4847-91CE-7E8206F840A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FAB4226-9991-4F5E-B43B-D873A909D2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8548911-9FE4-446D-BD3E-DC72AEF2D6D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3" name="Group 92">
            <a:extLst>
              <a:ext uri="{FF2B5EF4-FFF2-40B4-BE49-F238E27FC236}">
                <a16:creationId xmlns:a16="http://schemas.microsoft.com/office/drawing/2014/main" id="{811B40AE-63DC-41CA-B0D1-EF99F055F5E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4" name="Freeform 17">
              <a:extLst>
                <a:ext uri="{FF2B5EF4-FFF2-40B4-BE49-F238E27FC236}">
                  <a16:creationId xmlns:a16="http://schemas.microsoft.com/office/drawing/2014/main" id="{07BB2A43-A75C-4A17-B68F-E6AB75EE03F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0A0BDF4-301A-4EE4-A77D-BD245F18EEAC}"/>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6" name="Straight Connector 95">
                <a:extLst>
                  <a:ext uri="{FF2B5EF4-FFF2-40B4-BE49-F238E27FC236}">
                    <a16:creationId xmlns:a16="http://schemas.microsoft.com/office/drawing/2014/main" id="{C4924D57-94BA-40F5-BF53-9B23F7213F3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14F8BCB-338A-49F5-BB9D-626C7A0CC95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EFC0D9E-285A-4D86-8A71-B985BA83353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7015B3C-B28A-40F0-B53A-91B3B9C5FA7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DFD7530-F83D-4D23-9B1F-F8DA8CD5AF9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DC34F9A-64D4-48B5-8E5A-ED0E3392539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ED77B99-47E0-4D0B-B185-7F5E1B61C07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C09C835-22F6-4E14-9BBE-11DD2333460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2419A0-4AA5-4985-B606-94268DE4159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503FA27-7544-400B-8706-FE12A9B316B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D404C57-DD6C-454E-BE13-90369095B13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ABEA11C-C6F5-4FAB-9F3F-384EF23D6C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CAEDBBC-2C01-496B-929B-849F1CB5349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894D4ED-61CE-46A2-9092-A00B9E83772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C5D0262-1B14-45D6-937F-B6D6A915DC3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7684CB-4F98-4EC9-A35B-1E903CEE667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C25B956-861C-47EE-9D4D-E31C24538EF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D61AAC-D277-4D2E-AB51-8DDB489040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A4BA2A9-697F-45E1-8363-5E61A4207E9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D517C0E-A6EE-4A86-9F4C-434CD71915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C170BA-831C-4BA4-A286-65E66E9C465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EAA6EC5-E2BD-492B-9A8B-C27A76AC6C9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485DB25-AEEB-4180-9A14-2CEB267D4FF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07A4361-79A5-47AA-98FE-01640EE424C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672975E-CAD3-46F3-BDA2-902C8237DC5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5679262-AA08-4D50-AB3F-E6F9B4D1D8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1E32D5A-0C93-4E13-B049-914A2F1D299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1EC8F6-AF84-43B6-9400-F73F6FBADE5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75F074A-16C0-4748-BD13-64A7C32F6A0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CB3D608-CA7C-470E-9AAA-8389005F53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AB4FD7D-4E8A-4455-933E-99E52E0B490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416DF40-A568-431F-B63F-C32A9175B87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B25E07C-A0EC-4DCF-88EC-51BB5C3FC34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6C7DC41-3ADA-4989-AE2A-0F8D9DFCC9E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AE2AB88-5EAC-41EC-98BF-FACD6A21155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4E0B17E-9282-4983-AEB1-2B123998A33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86E83F1-9CCB-448B-89C9-F55B273BFC0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621D911-2A84-468C-9244-743E3E18D73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29971DC-3B38-4403-ABC9-880A06EBAC9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2D65D61-4C71-4851-B377-83369B3889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04A736D-4A39-4E06-B7A7-2217CEB4ECE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3B1531E-B3AC-480D-A8CD-836E8C1788B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F076B49-2AA3-4C05-9E50-CFF9137184B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E506FE5-22A7-42E7-BEB9-5442E791844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D634CEF-DD74-4EC0-B7F4-3884BAF1066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4AD2728-E4B9-487D-A682-5E21DD15BB7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422CD3C-92C4-473C-9E31-85A594F6BE2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1509C2B-9D23-4008-B6A1-24076882097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07ACD51-E44F-4AF8-8F61-F276D71343F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F5BDAF9-2B69-4209-BE1F-6C5D8A1DFF7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DA27782-8E1F-422F-B106-31C0E1216D5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E8A221D-84EC-47C2-A895-82538581532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08A0E1C-6626-4DD8-83BE-E83E2DFC84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360D67F-521C-4D9A-B2B1-392386EA51E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29669A1-CC36-41F4-B0F1-B720DB98942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DC3ADA6-152F-4D7B-9ABD-30DC8F7A25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F6CA5EE-56FA-4EF7-9EC7-BC3FB217ED9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03F9222-217B-48EB-8878-EC0B32E3225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48B9A73-A26B-43DB-9BB2-5658871FEA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F9DD53-6F04-4203-B61A-240676B7FDB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1065752-DE28-425C-8987-168FE9F5102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B78A37C-B329-45F9-AF83-26D5CD82654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B70B126-9812-487A-AB78-CBCB1B32D76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2A622F7-EC16-4F46-83B7-7A7DBCF99A2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607D488-F3A1-4FF6-9C5C-B4C1E147A2C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DD48CAD-8E9A-434C-9F7E-6031DA9A6A9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70B9979-DEC4-48B9-9462-E3631AC96A9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ADB15ACD-534F-474C-8B1A-8F5B94AEFDC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8DFFE368-637C-4309-ABAC-BDCED29B6BC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D3E8255-AD5A-48F8-B948-7BF97DBEE7A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84682BD-D253-4704-BB29-6D9C7D3006A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4113DE4-AE89-4F45-9B12-61B04E3E78A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437CF76-AF2F-46BC-9579-872625F1AB7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F2AF364-8140-40A5-9AC8-00C03DA479C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FBA166C-DB92-475D-B0D3-1F7EB2B81AB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83F60B4-E774-4D4F-BC7C-A171BB61743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F18C06C-0984-4FAA-952A-9CBFC0F95C1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DE44802-FF06-46DC-9F7E-D2A329BB29B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6" name="Picture 6">
            <a:extLst>
              <a:ext uri="{FF2B5EF4-FFF2-40B4-BE49-F238E27FC236}">
                <a16:creationId xmlns:a16="http://schemas.microsoft.com/office/drawing/2014/main" id="{6059DCBB-D7C6-4318-9AC5-4A546E6E6F6B}"/>
              </a:ext>
            </a:extLst>
          </p:cNvPr>
          <p:cNvPicPr>
            <a:picLocks noChangeAspect="1"/>
          </p:cNvPicPr>
          <p:nvPr/>
        </p:nvPicPr>
        <p:blipFill rotWithShape="1">
          <a:blip r:embed="rId4"/>
          <a:srcRect l="22010" r="21335" b="-1"/>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358096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93FF-1B9F-4128-8BEC-ABCD1697CC3A}"/>
              </a:ext>
            </a:extLst>
          </p:cNvPr>
          <p:cNvSpPr>
            <a:spLocks noGrp="1"/>
          </p:cNvSpPr>
          <p:nvPr>
            <p:ph type="title"/>
          </p:nvPr>
        </p:nvSpPr>
        <p:spPr>
          <a:xfrm>
            <a:off x="825909" y="808055"/>
            <a:ext cx="3979205" cy="1453363"/>
          </a:xfrm>
        </p:spPr>
        <p:txBody>
          <a:bodyPr>
            <a:normAutofit/>
          </a:bodyPr>
          <a:lstStyle/>
          <a:p>
            <a:r>
              <a:rPr lang="es-US" b="1">
                <a:ea typeface="+mj-lt"/>
                <a:cs typeface="+mj-lt"/>
              </a:rPr>
              <a:t>¿Cómo funciona Google Home?</a:t>
            </a:r>
            <a:endParaRPr lang="en-US">
              <a:ea typeface="+mj-lt"/>
              <a:cs typeface="+mj-lt"/>
            </a:endParaRPr>
          </a:p>
        </p:txBody>
      </p:sp>
      <p:pic>
        <p:nvPicPr>
          <p:cNvPr id="23" name="Picture 23">
            <a:extLst>
              <a:ext uri="{FF2B5EF4-FFF2-40B4-BE49-F238E27FC236}">
                <a16:creationId xmlns:a16="http://schemas.microsoft.com/office/drawing/2014/main" id="{73AE4E2C-4DC7-4C05-BFB1-DE06499D9F63}"/>
              </a:ext>
            </a:extLst>
          </p:cNvPr>
          <p:cNvPicPr>
            <a:picLocks noChangeAspect="1"/>
          </p:cNvPicPr>
          <p:nvPr/>
        </p:nvPicPr>
        <p:blipFill>
          <a:blip r:embed="rId3"/>
          <a:stretch>
            <a:fillRect/>
          </a:stretch>
        </p:blipFill>
        <p:spPr>
          <a:xfrm>
            <a:off x="5289752" y="1050664"/>
            <a:ext cx="6095593" cy="459444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6" name="Content Placeholder 2">
            <a:extLst>
              <a:ext uri="{FF2B5EF4-FFF2-40B4-BE49-F238E27FC236}">
                <a16:creationId xmlns:a16="http://schemas.microsoft.com/office/drawing/2014/main" id="{0A64736C-4729-4C0D-AF57-F6B70F76AD21}"/>
              </a:ext>
            </a:extLst>
          </p:cNvPr>
          <p:cNvGraphicFramePr>
            <a:graphicFrameLocks noGrp="1"/>
          </p:cNvGraphicFramePr>
          <p:nvPr>
            <p:ph idx="1"/>
            <p:extLst>
              <p:ext uri="{D42A27DB-BD31-4B8C-83A1-F6EECF244321}">
                <p14:modId xmlns:p14="http://schemas.microsoft.com/office/powerpoint/2010/main" val="682357922"/>
              </p:ext>
            </p:extLst>
          </p:nvPr>
        </p:nvGraphicFramePr>
        <p:xfrm>
          <a:off x="802178" y="2261420"/>
          <a:ext cx="4002936" cy="3637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276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F622-680C-413F-8242-B02FD48E143F}"/>
              </a:ext>
            </a:extLst>
          </p:cNvPr>
          <p:cNvSpPr>
            <a:spLocks noGrp="1"/>
          </p:cNvSpPr>
          <p:nvPr>
            <p:ph type="title"/>
          </p:nvPr>
        </p:nvSpPr>
        <p:spPr>
          <a:xfrm>
            <a:off x="4955458" y="639097"/>
            <a:ext cx="6593075" cy="1612490"/>
          </a:xfrm>
        </p:spPr>
        <p:txBody>
          <a:bodyPr>
            <a:normAutofit/>
          </a:bodyPr>
          <a:lstStyle/>
          <a:p>
            <a:r>
              <a:rPr lang="es-US" b="1">
                <a:ea typeface="+mj-lt"/>
                <a:cs typeface="+mj-lt"/>
              </a:rPr>
              <a:t>¿Qué es Google homeware?</a:t>
            </a:r>
            <a:endParaRPr lang="en-US">
              <a:ea typeface="+mj-lt"/>
              <a:cs typeface="+mj-lt"/>
            </a:endParaRPr>
          </a:p>
        </p:txBody>
      </p:sp>
      <p:pic>
        <p:nvPicPr>
          <p:cNvPr id="4" name="Picture 4">
            <a:extLst>
              <a:ext uri="{FF2B5EF4-FFF2-40B4-BE49-F238E27FC236}">
                <a16:creationId xmlns:a16="http://schemas.microsoft.com/office/drawing/2014/main" id="{B0A8B50D-9421-4864-8183-770E2E4F1B41}"/>
              </a:ext>
            </a:extLst>
          </p:cNvPr>
          <p:cNvPicPr>
            <a:picLocks noChangeAspect="1"/>
          </p:cNvPicPr>
          <p:nvPr/>
        </p:nvPicPr>
        <p:blipFill>
          <a:blip r:embed="rId3"/>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BD841D3F-E9E7-4161-8827-CD95FE3443C9}"/>
              </a:ext>
            </a:extLst>
          </p:cNvPr>
          <p:cNvSpPr>
            <a:spLocks noGrp="1"/>
          </p:cNvSpPr>
          <p:nvPr>
            <p:ph idx="1"/>
          </p:nvPr>
        </p:nvSpPr>
        <p:spPr>
          <a:xfrm>
            <a:off x="4955458" y="1805889"/>
            <a:ext cx="6593075" cy="3972232"/>
          </a:xfrm>
        </p:spPr>
        <p:txBody>
          <a:bodyPr>
            <a:normAutofit/>
          </a:bodyPr>
          <a:lstStyle/>
          <a:p>
            <a:r>
              <a:rPr lang="es-US">
                <a:ea typeface="+mn-lt"/>
                <a:cs typeface="+mn-lt"/>
              </a:rPr>
              <a:t>Homeware es una API para Google Home diseñada para que de una vez por todas puedas conectar tus dispositivos y circuitos a Google Home y Google Assitant de la forma correcta, sin usar IFTTT.</a:t>
            </a:r>
            <a:r>
              <a:rPr lang="es-ES">
                <a:ea typeface="+mn-lt"/>
                <a:cs typeface="+mn-lt"/>
              </a:rPr>
              <a:t> [2]</a:t>
            </a:r>
          </a:p>
          <a:p>
            <a:r>
              <a:rPr lang="es-ES">
                <a:ea typeface="+mn-lt"/>
                <a:cs typeface="+mn-lt"/>
              </a:rPr>
              <a:t>Utilizando la interfaz que proporciona API de Google se planea que nuestro sea interactivo e intuitivo con el usuario. Permitiendo controlar varios aspectos de una casa inteligente, desde el control del encendido de luces hasta el control de una cámara de vigilancia. [2]</a:t>
            </a:r>
          </a:p>
        </p:txBody>
      </p:sp>
    </p:spTree>
    <p:extLst>
      <p:ext uri="{BB962C8B-B14F-4D97-AF65-F5344CB8AC3E}">
        <p14:creationId xmlns:p14="http://schemas.microsoft.com/office/powerpoint/2010/main" val="2475163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9FE1-AFB6-4AEF-A121-60410F479EAF}"/>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Ventajas</a:t>
            </a:r>
          </a:p>
        </p:txBody>
      </p:sp>
      <p:sp>
        <p:nvSpPr>
          <p:cNvPr id="14" name="TextBox 13">
            <a:extLst>
              <a:ext uri="{FF2B5EF4-FFF2-40B4-BE49-F238E27FC236}">
                <a16:creationId xmlns:a16="http://schemas.microsoft.com/office/drawing/2014/main" id="{9B38E1A0-1EA8-4061-BE17-FCCE31C9EB98}"/>
              </a:ext>
            </a:extLst>
          </p:cNvPr>
          <p:cNvSpPr txBox="1"/>
          <p:nvPr/>
        </p:nvSpPr>
        <p:spPr>
          <a:xfrm>
            <a:off x="685802" y="2142067"/>
            <a:ext cx="6282266" cy="36491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lvl="0" indent="-342900">
              <a:buFont typeface="+mj-lt"/>
              <a:buAutoNum type="arabicPeriod"/>
            </a:pPr>
            <a:r>
              <a:rPr lang="es-MX" dirty="0"/>
              <a:t>Podemos declarar tantas entradas a nuestra disposición </a:t>
            </a:r>
          </a:p>
          <a:p>
            <a:pPr marL="342900" lvl="0" indent="-342900">
              <a:buFont typeface="+mj-lt"/>
              <a:buAutoNum type="arabicPeriod"/>
            </a:pPr>
            <a:r>
              <a:rPr lang="es-MX" dirty="0"/>
              <a:t>Cada pin corresponderá a un actuador con una tarea especifica </a:t>
            </a:r>
          </a:p>
          <a:p>
            <a:pPr marL="342900" lvl="0" indent="-342900">
              <a:buFont typeface="+mj-lt"/>
              <a:buAutoNum type="arabicPeriod"/>
            </a:pPr>
            <a:r>
              <a:rPr lang="es-MX" dirty="0"/>
              <a:t>Podemos editar la respuesta a la que responderá el asistente</a:t>
            </a:r>
          </a:p>
          <a:p>
            <a:pPr marL="342900" lvl="0" indent="-342900">
              <a:buFont typeface="+mj-lt"/>
              <a:buAutoNum type="arabicPeriod"/>
            </a:pPr>
            <a:r>
              <a:rPr lang="es-MX" dirty="0"/>
              <a:t>No necesitamos enchufe inteligente ya que los pines tienen la tarea de ON/OFF</a:t>
            </a:r>
          </a:p>
          <a:p>
            <a:pPr defTabSz="457200">
              <a:spcAft>
                <a:spcPts val="1000"/>
              </a:spcAft>
              <a:buClr>
                <a:schemeClr val="tx1"/>
              </a:buClr>
              <a:buSzPct val="100000"/>
            </a:pPr>
            <a:endParaRPr lang="en-US" dirty="0">
              <a:cs typeface="Calibri" panose="020F0502020204030204"/>
            </a:endParaRPr>
          </a:p>
          <a:p>
            <a:pPr defTabSz="457200">
              <a:spcAft>
                <a:spcPts val="1000"/>
              </a:spcAft>
              <a:buClr>
                <a:schemeClr val="tx1"/>
              </a:buClr>
              <a:buSzPct val="100000"/>
            </a:pPr>
            <a:endParaRPr lang="en-US" dirty="0">
              <a:cs typeface="Calibri" panose="020F0502020204030204"/>
            </a:endParaRPr>
          </a:p>
          <a:p>
            <a:pPr marL="285750" indent="-285750" defTabSz="457200">
              <a:spcAft>
                <a:spcPts val="1000"/>
              </a:spcAft>
              <a:buClr>
                <a:schemeClr val="tx1"/>
              </a:buClr>
              <a:buSzPct val="100000"/>
              <a:buFont typeface="Arial"/>
              <a:buChar char="•"/>
            </a:pPr>
            <a:endParaRPr lang="en-US" dirty="0">
              <a:cs typeface="Calibri" panose="020F0502020204030204"/>
            </a:endParaRPr>
          </a:p>
        </p:txBody>
      </p:sp>
      <p:pic>
        <p:nvPicPr>
          <p:cNvPr id="12" name="Picture 12">
            <a:extLst>
              <a:ext uri="{FF2B5EF4-FFF2-40B4-BE49-F238E27FC236}">
                <a16:creationId xmlns:a16="http://schemas.microsoft.com/office/drawing/2014/main" id="{BA16035A-C1AA-4D92-8421-13EB38C70BC6}"/>
              </a:ext>
            </a:extLst>
          </p:cNvPr>
          <p:cNvPicPr>
            <a:picLocks noGrp="1" noChangeAspect="1"/>
          </p:cNvPicPr>
          <p:nvPr>
            <p:ph idx="1"/>
          </p:nvPr>
        </p:nvPicPr>
        <p:blipFill rotWithShape="1">
          <a:blip r:embed="rId3"/>
          <a:srcRect l="17159" r="25876"/>
          <a:stretch/>
        </p:blipFill>
        <p:spPr>
          <a:xfrm>
            <a:off x="7590936" y="990600"/>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91364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436C048-EB5A-4C8E-862D-DB953F2A3C33}"/>
              </a:ext>
            </a:extLst>
          </p:cNvPr>
          <p:cNvPicPr>
            <a:picLocks noChangeAspect="1"/>
          </p:cNvPicPr>
          <p:nvPr/>
        </p:nvPicPr>
        <p:blipFill>
          <a:blip r:embed="rId3"/>
          <a:stretch>
            <a:fillRect/>
          </a:stretch>
        </p:blipFill>
        <p:spPr>
          <a:xfrm>
            <a:off x="643464" y="1881619"/>
            <a:ext cx="6897878" cy="310404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F25BE8A-E2FB-47AF-98BF-C285DCA893EA}"/>
              </a:ext>
            </a:extLst>
          </p:cNvPr>
          <p:cNvSpPr>
            <a:spLocks noGrp="1"/>
          </p:cNvSpPr>
          <p:nvPr>
            <p:ph idx="1"/>
          </p:nvPr>
        </p:nvSpPr>
        <p:spPr>
          <a:xfrm>
            <a:off x="7966447" y="1532719"/>
            <a:ext cx="3706762" cy="3972232"/>
          </a:xfrm>
        </p:spPr>
        <p:txBody>
          <a:bodyPr vert="horz" lIns="91440" tIns="45720" rIns="91440" bIns="45720" rtlCol="0" anchor="ctr">
            <a:noAutofit/>
          </a:bodyPr>
          <a:lstStyle/>
          <a:p>
            <a:pPr>
              <a:lnSpc>
                <a:spcPct val="90000"/>
              </a:lnSpc>
              <a:spcBef>
                <a:spcPts val="1400"/>
              </a:spcBef>
              <a:spcAft>
                <a:spcPts val="0"/>
              </a:spcAft>
            </a:pPr>
            <a:r>
              <a:rPr lang="es-MX" sz="2000" dirty="0">
                <a:ea typeface="+mn-lt"/>
                <a:cs typeface="+mn-lt"/>
              </a:rPr>
              <a:t>Actualmente estamos cotizando componentes que permitan interactuar con actuadores, intentamos adaptarlo con los recursos que poseemos, y optamos por activar un pin ON/OFF por el momento para entender mejor como podemos desarrollar el </a:t>
            </a:r>
            <a:r>
              <a:rPr lang="es-MX" sz="2000" dirty="0" smtClean="0">
                <a:ea typeface="+mn-lt"/>
                <a:cs typeface="+mn-lt"/>
              </a:rPr>
              <a:t>código </a:t>
            </a:r>
            <a:r>
              <a:rPr lang="es-MX" sz="2000" dirty="0">
                <a:ea typeface="+mn-lt"/>
                <a:cs typeface="+mn-lt"/>
              </a:rPr>
              <a:t>y su relación con los comandos de voz</a:t>
            </a:r>
          </a:p>
          <a:p>
            <a:pPr>
              <a:lnSpc>
                <a:spcPct val="90000"/>
              </a:lnSpc>
              <a:spcBef>
                <a:spcPts val="1400"/>
              </a:spcBef>
              <a:spcAft>
                <a:spcPts val="0"/>
              </a:spcAft>
            </a:pPr>
            <a:r>
              <a:rPr lang="es-MX" sz="2000" dirty="0">
                <a:ea typeface="+mn-lt"/>
                <a:cs typeface="+mn-lt"/>
              </a:rPr>
              <a:t>Optamos por usar el ESP32 Y </a:t>
            </a:r>
            <a:r>
              <a:rPr lang="es-MX" sz="2000" dirty="0" err="1">
                <a:ea typeface="+mn-lt"/>
                <a:cs typeface="+mn-lt"/>
              </a:rPr>
              <a:t>io.adafruit</a:t>
            </a:r>
            <a:r>
              <a:rPr lang="es-MX" sz="2000" dirty="0">
                <a:ea typeface="+mn-lt"/>
                <a:cs typeface="+mn-lt"/>
              </a:rPr>
              <a:t> para tener comunicación con el google </a:t>
            </a:r>
            <a:r>
              <a:rPr lang="es-MX" sz="2000" dirty="0" err="1">
                <a:ea typeface="+mn-lt"/>
                <a:cs typeface="+mn-lt"/>
              </a:rPr>
              <a:t>assist</a:t>
            </a:r>
            <a:r>
              <a:rPr lang="es-MX" sz="2000" dirty="0">
                <a:ea typeface="+mn-lt"/>
                <a:cs typeface="+mn-lt"/>
              </a:rPr>
              <a:t> </a:t>
            </a:r>
            <a:endParaRPr lang="es-ES" sz="2000" dirty="0">
              <a:ea typeface="+mn-lt"/>
              <a:cs typeface="+mn-lt"/>
            </a:endParaRPr>
          </a:p>
          <a:p>
            <a:pPr>
              <a:lnSpc>
                <a:spcPct val="90000"/>
              </a:lnSpc>
              <a:spcBef>
                <a:spcPts val="1400"/>
              </a:spcBef>
              <a:spcAft>
                <a:spcPts val="0"/>
              </a:spcAft>
            </a:pPr>
            <a:r>
              <a:rPr lang="es-ES" sz="2000" dirty="0">
                <a:ea typeface="+mn-lt"/>
                <a:cs typeface="+mn-lt"/>
              </a:rPr>
              <a:t>El código se realizo  en Arduino IDE .</a:t>
            </a:r>
            <a:endParaRPr lang="en-US" sz="2000" dirty="0">
              <a:ea typeface="+mn-lt"/>
              <a:cs typeface="+mn-lt"/>
            </a:endParaRPr>
          </a:p>
          <a:p>
            <a:pPr>
              <a:lnSpc>
                <a:spcPct val="90000"/>
              </a:lnSpc>
              <a:spcBef>
                <a:spcPts val="1400"/>
              </a:spcBef>
              <a:spcAft>
                <a:spcPts val="0"/>
              </a:spcAft>
            </a:pPr>
            <a:r>
              <a:rPr lang="es-ES" sz="2000" dirty="0">
                <a:ea typeface="+mn-lt"/>
                <a:cs typeface="+mn-lt"/>
              </a:rPr>
              <a:t>El codigo funciona para realizar un ON/OFF con un comando de voz usando google </a:t>
            </a:r>
            <a:r>
              <a:rPr lang="es-ES" sz="2000" dirty="0" err="1">
                <a:ea typeface="+mn-lt"/>
                <a:cs typeface="+mn-lt"/>
              </a:rPr>
              <a:t>assist</a:t>
            </a:r>
            <a:endParaRPr lang="es-ES" sz="2000" dirty="0">
              <a:ea typeface="+mn-lt"/>
              <a:cs typeface="+mn-lt"/>
            </a:endParaRPr>
          </a:p>
          <a:p>
            <a:pPr>
              <a:lnSpc>
                <a:spcPct val="90000"/>
              </a:lnSpc>
              <a:spcBef>
                <a:spcPts val="1400"/>
              </a:spcBef>
              <a:spcAft>
                <a:spcPts val="0"/>
              </a:spcAft>
            </a:pPr>
            <a:endParaRPr lang="es-ES" sz="1500" dirty="0">
              <a:cs typeface="Calibri" panose="020F0502020204030204"/>
            </a:endParaRPr>
          </a:p>
        </p:txBody>
      </p:sp>
    </p:spTree>
    <p:extLst>
      <p:ext uri="{BB962C8B-B14F-4D97-AF65-F5344CB8AC3E}">
        <p14:creationId xmlns:p14="http://schemas.microsoft.com/office/powerpoint/2010/main" val="3314262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EBA0-617E-463C-A71A-97682D319912}"/>
              </a:ext>
            </a:extLst>
          </p:cNvPr>
          <p:cNvSpPr>
            <a:spLocks noGrp="1"/>
          </p:cNvSpPr>
          <p:nvPr>
            <p:ph type="title"/>
          </p:nvPr>
        </p:nvSpPr>
        <p:spPr/>
        <p:txBody>
          <a:bodyPr/>
          <a:lstStyle/>
          <a:p>
            <a:pPr algn="ctr"/>
            <a:r>
              <a:rPr lang="en-US">
                <a:cs typeface="Calibri Light"/>
              </a:rPr>
              <a:t>DIAGRAMA DE pROCESO</a:t>
            </a:r>
          </a:p>
        </p:txBody>
      </p:sp>
      <p:graphicFrame>
        <p:nvGraphicFramePr>
          <p:cNvPr id="4" name="Diagram 4">
            <a:extLst>
              <a:ext uri="{FF2B5EF4-FFF2-40B4-BE49-F238E27FC236}">
                <a16:creationId xmlns:a16="http://schemas.microsoft.com/office/drawing/2014/main" id="{BDD87353-367C-41AA-97AE-239822D39043}"/>
              </a:ext>
            </a:extLst>
          </p:cNvPr>
          <p:cNvGraphicFramePr>
            <a:graphicFrameLocks noGrp="1"/>
          </p:cNvGraphicFramePr>
          <p:nvPr>
            <p:ph idx="1"/>
            <p:extLst>
              <p:ext uri="{D42A27DB-BD31-4B8C-83A1-F6EECF244321}">
                <p14:modId xmlns:p14="http://schemas.microsoft.com/office/powerpoint/2010/main" val="593339925"/>
              </p:ext>
            </p:extLst>
          </p:nvPr>
        </p:nvGraphicFramePr>
        <p:xfrm>
          <a:off x="685800" y="1207010"/>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2" name="Picture 62">
            <a:extLst>
              <a:ext uri="{FF2B5EF4-FFF2-40B4-BE49-F238E27FC236}">
                <a16:creationId xmlns:a16="http://schemas.microsoft.com/office/drawing/2014/main" id="{AAE348A5-8BE3-460E-ACC3-7E245BA50839}"/>
              </a:ext>
            </a:extLst>
          </p:cNvPr>
          <p:cNvPicPr>
            <a:picLocks noChangeAspect="1"/>
          </p:cNvPicPr>
          <p:nvPr/>
        </p:nvPicPr>
        <p:blipFill rotWithShape="1">
          <a:blip r:embed="rId7"/>
          <a:srcRect l="10686" t="13948" r="84578" b="78972"/>
          <a:stretch/>
        </p:blipFill>
        <p:spPr>
          <a:xfrm>
            <a:off x="1216324" y="4210607"/>
            <a:ext cx="1409171" cy="1193040"/>
          </a:xfrm>
          <a:prstGeom prst="rect">
            <a:avLst/>
          </a:prstGeom>
        </p:spPr>
      </p:pic>
      <p:pic>
        <p:nvPicPr>
          <p:cNvPr id="64" name="Picture 64">
            <a:extLst>
              <a:ext uri="{FF2B5EF4-FFF2-40B4-BE49-F238E27FC236}">
                <a16:creationId xmlns:a16="http://schemas.microsoft.com/office/drawing/2014/main" id="{FB942B69-DFAB-4658-9955-02F48C36E716}"/>
              </a:ext>
            </a:extLst>
          </p:cNvPr>
          <p:cNvPicPr>
            <a:picLocks noChangeAspect="1"/>
          </p:cNvPicPr>
          <p:nvPr/>
        </p:nvPicPr>
        <p:blipFill rotWithShape="1">
          <a:blip r:embed="rId8"/>
          <a:srcRect l="1184" t="12077" r="92168" b="82126"/>
          <a:stretch/>
        </p:blipFill>
        <p:spPr>
          <a:xfrm>
            <a:off x="4868173" y="3994947"/>
            <a:ext cx="1754131" cy="862043"/>
          </a:xfrm>
          <a:prstGeom prst="rect">
            <a:avLst/>
          </a:prstGeom>
        </p:spPr>
      </p:pic>
      <p:pic>
        <p:nvPicPr>
          <p:cNvPr id="66" name="Picture 66">
            <a:extLst>
              <a:ext uri="{FF2B5EF4-FFF2-40B4-BE49-F238E27FC236}">
                <a16:creationId xmlns:a16="http://schemas.microsoft.com/office/drawing/2014/main" id="{61667FCC-24D3-46C8-BCF1-400DE31674DF}"/>
              </a:ext>
            </a:extLst>
          </p:cNvPr>
          <p:cNvPicPr>
            <a:picLocks noChangeAspect="1"/>
          </p:cNvPicPr>
          <p:nvPr/>
        </p:nvPicPr>
        <p:blipFill>
          <a:blip r:embed="rId9"/>
          <a:stretch>
            <a:fillRect/>
          </a:stretch>
        </p:blipFill>
        <p:spPr>
          <a:xfrm>
            <a:off x="8189343" y="4212742"/>
            <a:ext cx="2743200" cy="1595535"/>
          </a:xfrm>
          <a:prstGeom prst="rect">
            <a:avLst/>
          </a:prstGeom>
        </p:spPr>
      </p:pic>
      <p:pic>
        <p:nvPicPr>
          <p:cNvPr id="68" name="Picture 68">
            <a:extLst>
              <a:ext uri="{FF2B5EF4-FFF2-40B4-BE49-F238E27FC236}">
                <a16:creationId xmlns:a16="http://schemas.microsoft.com/office/drawing/2014/main" id="{51A312F5-3A25-4AB9-BA72-6B74AAA55E21}"/>
              </a:ext>
            </a:extLst>
          </p:cNvPr>
          <p:cNvPicPr>
            <a:picLocks noChangeAspect="1"/>
          </p:cNvPicPr>
          <p:nvPr/>
        </p:nvPicPr>
        <p:blipFill rotWithShape="1">
          <a:blip r:embed="rId10"/>
          <a:srcRect l="13958" t="24812" r="39167" b="38722"/>
          <a:stretch/>
        </p:blipFill>
        <p:spPr>
          <a:xfrm>
            <a:off x="4163683" y="5015739"/>
            <a:ext cx="3495571" cy="1507454"/>
          </a:xfrm>
          <a:prstGeom prst="rect">
            <a:avLst/>
          </a:prstGeom>
        </p:spPr>
      </p:pic>
    </p:spTree>
    <p:extLst>
      <p:ext uri="{BB962C8B-B14F-4D97-AF65-F5344CB8AC3E}">
        <p14:creationId xmlns:p14="http://schemas.microsoft.com/office/powerpoint/2010/main" val="24314612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TotalTime>
  <Words>229</Words>
  <Application>Microsoft Office PowerPoint</Application>
  <PresentationFormat>Panorámica</PresentationFormat>
  <Paragraphs>41</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Celestial</vt:lpstr>
      <vt:lpstr>Proyecto sistema de control y seguridad  Experiencia educativa: Internet de las cosas  Catedrático: M. I. Sergio Francisco. Hernández Machuca  Alumnos: Hernández Reyes Roberto Saul S17012854 Sánchez López Luis Uriel S17012865 Velásquez Reyes Román Gabriel S17012869 </vt:lpstr>
      <vt:lpstr>Propuesta</vt:lpstr>
      <vt:lpstr>Proyecto Iot casa inteligente desarrollada con esp32</vt:lpstr>
      <vt:lpstr>¿cómo funcioana?</vt:lpstr>
      <vt:lpstr>¿Cómo funciona Google Home?</vt:lpstr>
      <vt:lpstr>¿Qué es Google homeware?</vt:lpstr>
      <vt:lpstr>Ventajas</vt:lpstr>
      <vt:lpstr>Presentación de PowerPoint</vt:lpstr>
      <vt:lpstr>DIAGRAMA DE pROCESO</vt:lpstr>
      <vt:lpstr>Avances del proyecto</vt:lpstr>
      <vt:lpstr>Diagrama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Saúl Reyes</dc:creator>
  <cp:lastModifiedBy>LUIS URIEL SANCHEZ LOPEZ</cp:lastModifiedBy>
  <cp:revision>384</cp:revision>
  <dcterms:created xsi:type="dcterms:W3CDTF">2020-04-16T21:29:21Z</dcterms:created>
  <dcterms:modified xsi:type="dcterms:W3CDTF">2020-05-13T02:31:47Z</dcterms:modified>
</cp:coreProperties>
</file>