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9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500" dirty="0" err="1"/>
              <a:t>Modeling</a:t>
            </a:r>
            <a:r>
              <a:rPr lang="pt-BR" sz="3500" dirty="0"/>
              <a:t> </a:t>
            </a:r>
            <a:r>
              <a:rPr lang="pt-BR" sz="3500" dirty="0" err="1"/>
              <a:t>and</a:t>
            </a:r>
            <a:r>
              <a:rPr lang="pt-BR" sz="3500" dirty="0"/>
              <a:t> </a:t>
            </a:r>
            <a:r>
              <a:rPr lang="pt-BR" sz="3500" dirty="0" err="1"/>
              <a:t>simulation</a:t>
            </a:r>
            <a:r>
              <a:rPr lang="pt-BR" sz="3500" dirty="0"/>
              <a:t> </a:t>
            </a:r>
            <a:r>
              <a:rPr lang="pt-BR" sz="3500" dirty="0" err="1"/>
              <a:t>of</a:t>
            </a:r>
            <a:r>
              <a:rPr lang="pt-BR" sz="3500" dirty="0"/>
              <a:t> </a:t>
            </a:r>
            <a:r>
              <a:rPr lang="pt-BR" sz="3500" dirty="0" err="1"/>
              <a:t>an</a:t>
            </a:r>
            <a:r>
              <a:rPr lang="pt-BR" sz="3500" dirty="0"/>
              <a:t> </a:t>
            </a:r>
            <a:r>
              <a:rPr lang="pt-BR" sz="3500" dirty="0" err="1"/>
              <a:t>armature-controlled</a:t>
            </a:r>
            <a:r>
              <a:rPr lang="pt-BR" sz="3500" dirty="0"/>
              <a:t> motor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Emanuel </a:t>
            </a:r>
            <a:r>
              <a:rPr lang="pt-BR" dirty="0" err="1"/>
              <a:t>Cruvinel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We are </a:t>
            </a:r>
            <a:r>
              <a:rPr lang="pt-BR" dirty="0" err="1"/>
              <a:t>going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simulate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armature-controlled</a:t>
            </a:r>
            <a:r>
              <a:rPr lang="pt-BR" dirty="0"/>
              <a:t> motor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Simscape</a:t>
            </a:r>
            <a:endParaRPr lang="pt-BR" dirty="0"/>
          </a:p>
          <a:p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motor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shaft</a:t>
            </a:r>
            <a:r>
              <a:rPr lang="pt-BR" dirty="0"/>
              <a:t> </a:t>
            </a:r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measured</a:t>
            </a:r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84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D795C-7CDE-4006-AB90-E7D9513B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9829F9A-E531-4500-A965-6B762D6D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253" y="1509824"/>
            <a:ext cx="9038984" cy="44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6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B76D4-EFB8-4EAD-8EFC-17D54015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Parameters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E592C-2D19-401F-BF87-9ADAAF77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10 ohms</a:t>
            </a:r>
          </a:p>
          <a:p>
            <a:r>
              <a:rPr lang="pt-BR" dirty="0"/>
              <a:t>DC </a:t>
            </a:r>
            <a:r>
              <a:rPr lang="pt-BR" dirty="0" err="1"/>
              <a:t>voltage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= 12V</a:t>
            </a:r>
          </a:p>
          <a:p>
            <a:r>
              <a:rPr lang="pt-BR" dirty="0"/>
              <a:t>L = 1e-6 H</a:t>
            </a:r>
          </a:p>
          <a:p>
            <a:r>
              <a:rPr lang="pt-BR" dirty="0"/>
              <a:t>Total </a:t>
            </a:r>
            <a:r>
              <a:rPr lang="pt-BR" dirty="0" err="1"/>
              <a:t>Inertia</a:t>
            </a:r>
            <a:r>
              <a:rPr lang="pt-BR" dirty="0"/>
              <a:t> (I)= 0.01 kg*m^2</a:t>
            </a:r>
          </a:p>
          <a:p>
            <a:r>
              <a:rPr lang="pt-BR" dirty="0"/>
              <a:t>K = 0.1 V/</a:t>
            </a:r>
            <a:r>
              <a:rPr lang="pt-BR" dirty="0" err="1"/>
              <a:t>rad</a:t>
            </a:r>
            <a:r>
              <a:rPr lang="pt-BR" dirty="0"/>
              <a:t>/s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86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6DB6C-4D8B-4B5F-8FC3-B157C6DB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r>
              <a:rPr lang="pt-BR" dirty="0"/>
              <a:t> ODE </a:t>
            </a:r>
            <a:r>
              <a:rPr lang="pt-BR" dirty="0" err="1"/>
              <a:t>sytem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9E507E0-A894-4444-A837-D45826DB19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𝐾𝑖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9E507E0-A894-4444-A837-D45826DB1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EA82-4B81-4B97-9D24-442C3F7D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00B976-55D9-4536-9300-FBA34DD99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269" y="1500292"/>
            <a:ext cx="9795736" cy="47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9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Conclusion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model</a:t>
            </a:r>
            <a:r>
              <a:rPr lang="pt-BR" dirty="0"/>
              <a:t> does </a:t>
            </a:r>
            <a:r>
              <a:rPr lang="pt-BR" dirty="0" err="1"/>
              <a:t>satisfy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analytical</a:t>
            </a:r>
            <a:r>
              <a:rPr lang="pt-BR" dirty="0"/>
              <a:t> </a:t>
            </a:r>
            <a:r>
              <a:rPr lang="pt-BR" dirty="0" err="1"/>
              <a:t>equation</a:t>
            </a:r>
            <a:endParaRPr lang="pt-BR" dirty="0"/>
          </a:p>
          <a:p>
            <a:r>
              <a:rPr lang="en-US" dirty="0"/>
              <a:t>The model solution is equivalent to the motor ode system </a:t>
            </a:r>
          </a:p>
        </p:txBody>
      </p:sp>
    </p:spTree>
    <p:extLst>
      <p:ext uri="{BB962C8B-B14F-4D97-AF65-F5344CB8AC3E}">
        <p14:creationId xmlns:p14="http://schemas.microsoft.com/office/powerpoint/2010/main" val="3815179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88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Facetado</vt:lpstr>
      <vt:lpstr>Modeling and simulation of an armature-controlled motor</vt:lpstr>
      <vt:lpstr>Overview</vt:lpstr>
      <vt:lpstr>Model </vt:lpstr>
      <vt:lpstr>Parameters</vt:lpstr>
      <vt:lpstr>Model ODE sytem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liquid level system using Euler’s method</dc:title>
  <dc:creator>Emanuel Cruvinel</dc:creator>
  <cp:lastModifiedBy>user</cp:lastModifiedBy>
  <cp:revision>62</cp:revision>
  <dcterms:created xsi:type="dcterms:W3CDTF">2019-06-14T20:26:04Z</dcterms:created>
  <dcterms:modified xsi:type="dcterms:W3CDTF">2019-07-14T18:40:41Z</dcterms:modified>
</cp:coreProperties>
</file>