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500" dirty="0" err="1" smtClean="0"/>
              <a:t>Modeling</a:t>
            </a:r>
            <a:r>
              <a:rPr lang="pt-BR" sz="3500" dirty="0" smtClean="0"/>
              <a:t> </a:t>
            </a:r>
            <a:r>
              <a:rPr lang="pt-BR" sz="3500" dirty="0" err="1" smtClean="0"/>
              <a:t>and</a:t>
            </a:r>
            <a:r>
              <a:rPr lang="pt-BR" sz="3500" dirty="0" smtClean="0"/>
              <a:t> </a:t>
            </a:r>
            <a:r>
              <a:rPr lang="pt-BR" sz="3500" dirty="0" err="1" smtClean="0"/>
              <a:t>simulation</a:t>
            </a:r>
            <a:r>
              <a:rPr lang="pt-BR" sz="3500" dirty="0" smtClean="0"/>
              <a:t> </a:t>
            </a:r>
            <a:r>
              <a:rPr lang="pt-BR" sz="3500" err="1" smtClean="0"/>
              <a:t>of</a:t>
            </a:r>
            <a:r>
              <a:rPr lang="pt-BR" sz="3500" smtClean="0"/>
              <a:t> </a:t>
            </a:r>
            <a:r>
              <a:rPr lang="pt-BR" sz="3500" smtClean="0"/>
              <a:t>flip flop circuit</a:t>
            </a:r>
            <a:endParaRPr lang="pt-BR" sz="35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Emanuel </a:t>
            </a:r>
            <a:r>
              <a:rPr lang="pt-BR" dirty="0" err="1" smtClean="0"/>
              <a:t>Cruvinel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9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Overview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We are </a:t>
            </a:r>
            <a:r>
              <a:rPr lang="pt-BR" err="1" smtClean="0"/>
              <a:t>going</a:t>
            </a:r>
            <a:r>
              <a:rPr lang="pt-BR" smtClean="0"/>
              <a:t> </a:t>
            </a:r>
            <a:r>
              <a:rPr lang="pt-BR" smtClean="0"/>
              <a:t>to model and simulate a flip flop circuit using Simulink®</a:t>
            </a:r>
            <a:endParaRPr lang="pt-BR" dirty="0" smtClean="0"/>
          </a:p>
          <a:p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8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Simulink Model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199"/>
            <a:ext cx="11949545" cy="517752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82804" y="1392382"/>
            <a:ext cx="399087" cy="3408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3688773" y="1333317"/>
            <a:ext cx="3990109" cy="3072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0505209" y="1631859"/>
            <a:ext cx="1174173" cy="5064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/>
          <p:cNvSpPr txBox="1"/>
          <p:nvPr/>
        </p:nvSpPr>
        <p:spPr>
          <a:xfrm>
            <a:off x="107371" y="4986482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Input</a:t>
            </a:r>
            <a:endParaRPr lang="en-US"/>
          </a:p>
        </p:txBody>
      </p:sp>
      <p:sp>
        <p:nvSpPr>
          <p:cNvPr id="14" name="CaixaDeTexto 13"/>
          <p:cNvSpPr txBox="1"/>
          <p:nvPr/>
        </p:nvSpPr>
        <p:spPr>
          <a:xfrm>
            <a:off x="4608368" y="4760130"/>
            <a:ext cx="19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Flip flop circuit</a:t>
            </a:r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10708793" y="1149867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Analytic equation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Out1 = ((Bit1 * Bit2)’) + Out2)’</a:t>
            </a:r>
          </a:p>
          <a:p>
            <a:r>
              <a:rPr lang="pt-BR" smtClean="0"/>
              <a:t>Out2 = ((Bit2 * Bit3 * Bit4)’ + Out1)’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Input and output (results)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775921" cy="3880773"/>
          </a:xfrm>
        </p:spPr>
        <p:txBody>
          <a:bodyPr>
            <a:normAutofit lnSpcReduction="10000"/>
          </a:bodyPr>
          <a:lstStyle/>
          <a:p>
            <a:r>
              <a:rPr lang="pt-BR"/>
              <a:t>Bit1 </a:t>
            </a:r>
            <a:r>
              <a:rPr lang="pt-BR"/>
              <a:t>= </a:t>
            </a:r>
            <a:r>
              <a:rPr lang="pt-BR" smtClean="0"/>
              <a:t>[ 0     </a:t>
            </a:r>
            <a:r>
              <a:rPr lang="pt-BR"/>
              <a:t>0     0     0     0     0     0     0     1     1     1     1     1     1     </a:t>
            </a:r>
            <a:r>
              <a:rPr lang="pt-BR"/>
              <a:t>1     </a:t>
            </a:r>
            <a:r>
              <a:rPr lang="pt-BR" smtClean="0"/>
              <a:t>1 ]</a:t>
            </a:r>
          </a:p>
          <a:p>
            <a:r>
              <a:rPr lang="pt-BR"/>
              <a:t>Bit2 </a:t>
            </a:r>
            <a:r>
              <a:rPr lang="pt-BR"/>
              <a:t>= </a:t>
            </a:r>
            <a:r>
              <a:rPr lang="pt-BR" smtClean="0"/>
              <a:t>[ 0     </a:t>
            </a:r>
            <a:r>
              <a:rPr lang="pt-BR"/>
              <a:t>0     0     0     1     1     1     1     0     0     0     0     1     1     </a:t>
            </a:r>
            <a:r>
              <a:rPr lang="pt-BR"/>
              <a:t>1     </a:t>
            </a:r>
            <a:r>
              <a:rPr lang="pt-BR" smtClean="0"/>
              <a:t>1 ]</a:t>
            </a:r>
          </a:p>
          <a:p>
            <a:r>
              <a:rPr lang="pt-BR"/>
              <a:t>Bit3 </a:t>
            </a:r>
            <a:r>
              <a:rPr lang="pt-BR"/>
              <a:t>= </a:t>
            </a:r>
            <a:r>
              <a:rPr lang="pt-BR" smtClean="0"/>
              <a:t>[ 0     </a:t>
            </a:r>
            <a:r>
              <a:rPr lang="pt-BR"/>
              <a:t>0     1     1     0     0     1     1     0     0     1     1     0     0     </a:t>
            </a:r>
            <a:r>
              <a:rPr lang="pt-BR"/>
              <a:t>1     </a:t>
            </a:r>
            <a:r>
              <a:rPr lang="pt-BR" smtClean="0"/>
              <a:t>1 ]</a:t>
            </a:r>
            <a:endParaRPr lang="pt-BR"/>
          </a:p>
          <a:p>
            <a:r>
              <a:rPr lang="pt-BR"/>
              <a:t>Bit4 </a:t>
            </a:r>
            <a:r>
              <a:rPr lang="pt-BR"/>
              <a:t>= </a:t>
            </a:r>
            <a:r>
              <a:rPr lang="pt-BR" smtClean="0"/>
              <a:t>[ 0     </a:t>
            </a:r>
            <a:r>
              <a:rPr lang="pt-BR"/>
              <a:t>1     0     1     0     1     0     1     0     1     0     1     0     1     </a:t>
            </a:r>
            <a:r>
              <a:rPr lang="pt-BR"/>
              <a:t>0 </a:t>
            </a:r>
            <a:r>
              <a:rPr lang="pt-BR" smtClean="0"/>
              <a:t>    1 ]</a:t>
            </a:r>
          </a:p>
          <a:p>
            <a:r>
              <a:rPr lang="pt-BR" smtClean="0"/>
              <a:t>Out1= [ 0     0     0     0     0     0     0     0     0     0     0     0     1     1     1     0 ]</a:t>
            </a:r>
          </a:p>
          <a:p>
            <a:r>
              <a:rPr lang="pt-BR" smtClean="0"/>
              <a:t>Out2= [0      0     0     0     0     0     0     1     0     0     0     0     0     0     0     1 ] </a:t>
            </a:r>
          </a:p>
          <a:p>
            <a:endParaRPr lang="pt-BR"/>
          </a:p>
          <a:p>
            <a:endParaRPr lang="pt-BR" smtClean="0"/>
          </a:p>
          <a:p>
            <a:r>
              <a:rPr lang="pt-BR" dirty="0" err="1" smtClean="0"/>
              <a:t>All</a:t>
            </a:r>
            <a:r>
              <a:rPr lang="pt-BR" dirty="0" smtClean="0"/>
              <a:t> bit </a:t>
            </a:r>
            <a:r>
              <a:rPr lang="pt-BR" dirty="0" err="1" smtClean="0"/>
              <a:t>combinations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tested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smtClean="0"/>
          </a:p>
          <a:p>
            <a:r>
              <a:rPr lang="pt-BR" dirty="0" smtClean="0"/>
              <a:t>The outputs </a:t>
            </a:r>
            <a:r>
              <a:rPr lang="pt-BR" dirty="0" err="1" smtClean="0"/>
              <a:t>satisfy</a:t>
            </a:r>
            <a:r>
              <a:rPr lang="pt-BR" smtClean="0"/>
              <a:t> the analytic equation</a:t>
            </a:r>
          </a:p>
          <a:p>
            <a:endParaRPr lang="pt-BR"/>
          </a:p>
          <a:p>
            <a:endParaRPr lang="pt-BR" smtClean="0"/>
          </a:p>
          <a:p>
            <a:endParaRPr lang="pt-BR"/>
          </a:p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210791" y="2171700"/>
            <a:ext cx="311727" cy="1506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3241964" y="3719225"/>
            <a:ext cx="311727" cy="8423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5088080" y="3706960"/>
            <a:ext cx="311727" cy="7731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5088081" y="2148250"/>
            <a:ext cx="311727" cy="1506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3522518" y="1381991"/>
            <a:ext cx="1101437" cy="623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790209" y="1381991"/>
            <a:ext cx="374074" cy="703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799607" y="4786534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Output</a:t>
            </a:r>
            <a:endParaRPr lang="en-US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3522518" y="4429270"/>
            <a:ext cx="450272" cy="362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4443843" y="4407502"/>
            <a:ext cx="531825" cy="354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907971" y="1234631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Conclusion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The model does satisfy the analytical equation</a:t>
            </a:r>
          </a:p>
          <a:p>
            <a:r>
              <a:rPr lang="pt-BR" smtClean="0"/>
              <a:t>The flip flop circuit was succesfully modeled with </a:t>
            </a:r>
            <a:r>
              <a:rPr lang="pt-BR"/>
              <a:t>Simulink®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99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215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Modeling and simulation of flip flop circuit</vt:lpstr>
      <vt:lpstr>Overview</vt:lpstr>
      <vt:lpstr>Simulink Model</vt:lpstr>
      <vt:lpstr>Analytic equation</vt:lpstr>
      <vt:lpstr>Input and output (results)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liquid level system using Euler’s method</dc:title>
  <dc:creator>Emanuel Cruvinel</dc:creator>
  <cp:lastModifiedBy>Emanuel Cruvinel</cp:lastModifiedBy>
  <cp:revision>49</cp:revision>
  <dcterms:created xsi:type="dcterms:W3CDTF">2019-06-14T20:26:04Z</dcterms:created>
  <dcterms:modified xsi:type="dcterms:W3CDTF">2019-07-10T02:21:10Z</dcterms:modified>
</cp:coreProperties>
</file>