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8" r:id="rId1"/>
  </p:sldMasterIdLst>
  <p:notesMasterIdLst>
    <p:notesMasterId r:id="rId6"/>
  </p:notesMasterIdLst>
  <p:sldIdLst>
    <p:sldId id="259" r:id="rId2"/>
    <p:sldId id="260"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3" d="100"/>
          <a:sy n="113" d="100"/>
        </p:scale>
        <p:origin x="14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C10C9-6B53-418E-ACC2-8069312A8EEC}" type="datetimeFigureOut">
              <a:rPr lang="pt-BR" smtClean="0"/>
              <a:t>05/10/2022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9961F-D9A5-4016-99FE-07FA1E831BD1}" type="slidenum">
              <a:rPr lang="pt-BR" smtClean="0"/>
              <a:t>‹nº›</a:t>
            </a:fld>
            <a:endParaRPr lang="pt-BR"/>
          </a:p>
        </p:txBody>
      </p:sp>
    </p:spTree>
    <p:extLst>
      <p:ext uri="{BB962C8B-B14F-4D97-AF65-F5344CB8AC3E}">
        <p14:creationId xmlns:p14="http://schemas.microsoft.com/office/powerpoint/2010/main" val="134994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8BF8BF2-DA89-492B-976B-8C0F9A627F20}" type="datetimeFigureOut">
              <a:rPr lang="pt-BR" smtClean="0"/>
              <a:t>05/10/2022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8379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pt-BR"/>
              <a:t>Clique para editar o título Mestre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pt-BR"/>
              <a:t>Clique no ícone para adicionar uma imagem</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8BF8BF2-DA89-492B-976B-8C0F9A627F20}" type="datetimeFigureOut">
              <a:rPr lang="pt-BR" smtClean="0"/>
              <a:t>05/10/2022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1819898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pt-BR"/>
              <a:t>Clique para editar o título Mestre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8BF8BF2-DA89-492B-976B-8C0F9A627F20}" type="datetimeFigureOut">
              <a:rPr lang="pt-BR" smtClean="0"/>
              <a:t>05/10/2022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2571987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pt-BR"/>
              <a:t>Clique para editar o título Mestre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pt-BR"/>
              <a:t>Clique para editar os estilos de texto Mestres</a:t>
            </a:r>
          </a:p>
        </p:txBody>
      </p:sp>
      <p:sp>
        <p:nvSpPr>
          <p:cNvPr id="2" name="Date Placeholder 1"/>
          <p:cNvSpPr>
            <a:spLocks noGrp="1"/>
          </p:cNvSpPr>
          <p:nvPr>
            <p:ph type="dt" sz="half" idx="10"/>
          </p:nvPr>
        </p:nvSpPr>
        <p:spPr/>
        <p:txBody>
          <a:bodyPr/>
          <a:lstStyle/>
          <a:p>
            <a:fld id="{68BF8BF2-DA89-492B-976B-8C0F9A627F20}" type="datetimeFigureOut">
              <a:rPr lang="pt-BR" smtClean="0"/>
              <a:t>05/10/2022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1815342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BF8BF2-DA89-492B-976B-8C0F9A627F20}" type="datetimeFigureOut">
              <a:rPr lang="pt-BR" smtClean="0"/>
              <a:t>05/10/2022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1687069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BF8BF2-DA89-492B-976B-8C0F9A627F20}" type="datetimeFigureOut">
              <a:rPr lang="pt-BR" smtClean="0"/>
              <a:t>05/10/2022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396913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pt-BR"/>
              <a:t>Clique para editar o título Mestre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BF8BF2-DA89-492B-976B-8C0F9A627F20}" type="datetimeFigureOut">
              <a:rPr lang="pt-BR" smtClean="0"/>
              <a:t>05/10/2022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317761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pt-BR"/>
              <a:t>Clique para editar o título Mestre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8BF8BF2-DA89-492B-976B-8C0F9A627F20}" type="datetimeFigureOut">
              <a:rPr lang="pt-BR" smtClean="0"/>
              <a:t>05/10/2022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177554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8BF8BF2-DA89-492B-976B-8C0F9A627F20}" type="datetimeFigureOut">
              <a:rPr lang="pt-BR" smtClean="0"/>
              <a:t>05/10/2022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4603844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8BF8BF2-DA89-492B-976B-8C0F9A627F20}" type="datetimeFigureOut">
              <a:rPr lang="pt-BR" smtClean="0"/>
              <a:t>05/10/2022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30248884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8BF8BF2-DA89-492B-976B-8C0F9A627F20}" type="datetimeFigureOut">
              <a:rPr lang="pt-BR" smtClean="0"/>
              <a:t>05/10/2022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110438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F8BF2-DA89-492B-976B-8C0F9A627F20}" type="datetimeFigureOut">
              <a:rPr lang="pt-BR" smtClean="0"/>
              <a:t>05/10/2022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393268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pt-BR"/>
              <a:t>Clique para editar o título Mestre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8BF8BF2-DA89-492B-976B-8C0F9A627F20}" type="datetimeFigureOut">
              <a:rPr lang="pt-BR" smtClean="0"/>
              <a:t>05/10/2022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1084592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pt-BR"/>
              <a:t>Clique para editar o título Mestre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pt-BR"/>
              <a:t>Clique no ícone para adicionar uma imagem</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3885810" y="6041362"/>
            <a:ext cx="976879" cy="365125"/>
          </a:xfrm>
        </p:spPr>
        <p:txBody>
          <a:bodyPr/>
          <a:lstStyle/>
          <a:p>
            <a:fld id="{68BF8BF2-DA89-492B-976B-8C0F9A627F20}" type="datetimeFigureOut">
              <a:rPr lang="pt-BR" smtClean="0"/>
              <a:t>05/10/2022</a:t>
            </a:fld>
            <a:endParaRPr lang="pt-BR"/>
          </a:p>
        </p:txBody>
      </p:sp>
      <p:sp>
        <p:nvSpPr>
          <p:cNvPr id="6" name="Footer Placeholder 5"/>
          <p:cNvSpPr>
            <a:spLocks noGrp="1"/>
          </p:cNvSpPr>
          <p:nvPr>
            <p:ph type="ftr" sz="quarter" idx="11"/>
          </p:nvPr>
        </p:nvSpPr>
        <p:spPr>
          <a:xfrm>
            <a:off x="590396" y="6041362"/>
            <a:ext cx="3295413" cy="365125"/>
          </a:xfrm>
        </p:spPr>
        <p:txBody>
          <a:bodyPr/>
          <a:lstStyle/>
          <a:p>
            <a:endParaRPr lang="pt-BR"/>
          </a:p>
        </p:txBody>
      </p:sp>
      <p:sp>
        <p:nvSpPr>
          <p:cNvPr id="7" name="Slide Number Placeholder 6"/>
          <p:cNvSpPr>
            <a:spLocks noGrp="1"/>
          </p:cNvSpPr>
          <p:nvPr>
            <p:ph type="sldNum" sz="quarter" idx="12"/>
          </p:nvPr>
        </p:nvSpPr>
        <p:spPr>
          <a:xfrm>
            <a:off x="4862689" y="5915888"/>
            <a:ext cx="1062155" cy="490599"/>
          </a:xfrm>
        </p:spPr>
        <p:txBody>
          <a:bodyPr/>
          <a:lstStyle/>
          <a:p>
            <a:fld id="{FF423092-9AA4-4046-B5FB-DA549F3E20A5}" type="slidenum">
              <a:rPr lang="pt-BR" smtClean="0"/>
              <a:t>‹nº›</a:t>
            </a:fld>
            <a:endParaRPr lang="pt-BR"/>
          </a:p>
        </p:txBody>
      </p:sp>
    </p:spTree>
    <p:extLst>
      <p:ext uri="{BB962C8B-B14F-4D97-AF65-F5344CB8AC3E}">
        <p14:creationId xmlns:p14="http://schemas.microsoft.com/office/powerpoint/2010/main" val="312800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pt-BR"/>
              <a:t>Clique para editar o título Mestre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pt-B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8BF8BF2-DA89-492B-976B-8C0F9A627F20}" type="datetimeFigureOut">
              <a:rPr lang="pt-BR" smtClean="0"/>
              <a:t>05/10/2022</a:t>
            </a:fld>
            <a:endParaRPr lang="pt-B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F423092-9AA4-4046-B5FB-DA549F3E20A5}" type="slidenum">
              <a:rPr lang="pt-BR" smtClean="0"/>
              <a:t>‹nº›</a:t>
            </a:fld>
            <a:endParaRPr lang="pt-BR"/>
          </a:p>
        </p:txBody>
      </p:sp>
    </p:spTree>
    <p:extLst>
      <p:ext uri="{BB962C8B-B14F-4D97-AF65-F5344CB8AC3E}">
        <p14:creationId xmlns:p14="http://schemas.microsoft.com/office/powerpoint/2010/main" val="447793712"/>
      </p:ext>
    </p:extLst>
  </p:cSld>
  <p:clrMap bg1="dk1" tx1="lt1" bg2="dk2" tx2="lt2" accent1="accent1" accent2="accent2" accent3="accent3" accent4="accent4" accent5="accent5" accent6="accent6" hlink="hlink" folHlink="folHlink"/>
  <p:sldLayoutIdLst>
    <p:sldLayoutId id="2147484509" r:id="rId1"/>
    <p:sldLayoutId id="2147484510" r:id="rId2"/>
    <p:sldLayoutId id="2147484511" r:id="rId3"/>
    <p:sldLayoutId id="2147484512" r:id="rId4"/>
    <p:sldLayoutId id="2147484513" r:id="rId5"/>
    <p:sldLayoutId id="2147484514" r:id="rId6"/>
    <p:sldLayoutId id="2147484515" r:id="rId7"/>
    <p:sldLayoutId id="2147484516" r:id="rId8"/>
    <p:sldLayoutId id="2147484517" r:id="rId9"/>
    <p:sldLayoutId id="2147484518" r:id="rId10"/>
    <p:sldLayoutId id="2147484519" r:id="rId11"/>
    <p:sldLayoutId id="2147484520" r:id="rId12"/>
    <p:sldLayoutId id="2147484521" r:id="rId13"/>
    <p:sldLayoutId id="21474845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78F31-9C7B-0AF3-D102-57620269F3E8}"/>
              </a:ext>
            </a:extLst>
          </p:cNvPr>
          <p:cNvSpPr>
            <a:spLocks noGrp="1"/>
          </p:cNvSpPr>
          <p:nvPr>
            <p:ph type="title"/>
          </p:nvPr>
        </p:nvSpPr>
        <p:spPr/>
        <p:txBody>
          <a:bodyPr/>
          <a:lstStyle/>
          <a:p>
            <a:r>
              <a:rPr lang="pt-BR" dirty="0"/>
              <a:t>Empresa Solaris</a:t>
            </a:r>
          </a:p>
        </p:txBody>
      </p:sp>
      <p:sp>
        <p:nvSpPr>
          <p:cNvPr id="3" name="Espaço Reservado para Conteúdo 2">
            <a:extLst>
              <a:ext uri="{FF2B5EF4-FFF2-40B4-BE49-F238E27FC236}">
                <a16:creationId xmlns:a16="http://schemas.microsoft.com/office/drawing/2014/main" id="{09F3B3CA-A42B-C52C-2406-26F9C7BF8D02}"/>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220872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41F01-E0C3-D0AD-8CC6-6948201EC968}"/>
              </a:ext>
            </a:extLst>
          </p:cNvPr>
          <p:cNvSpPr>
            <a:spLocks noGrp="1"/>
          </p:cNvSpPr>
          <p:nvPr>
            <p:ph type="title"/>
          </p:nvPr>
        </p:nvSpPr>
        <p:spPr/>
        <p:txBody>
          <a:bodyPr/>
          <a:lstStyle/>
          <a:p>
            <a:r>
              <a:rPr lang="pt-BR" dirty="0"/>
              <a:t>Oque é?</a:t>
            </a:r>
          </a:p>
        </p:txBody>
      </p:sp>
      <p:sp>
        <p:nvSpPr>
          <p:cNvPr id="3" name="Espaço Reservado para Conteúdo 2">
            <a:extLst>
              <a:ext uri="{FF2B5EF4-FFF2-40B4-BE49-F238E27FC236}">
                <a16:creationId xmlns:a16="http://schemas.microsoft.com/office/drawing/2014/main" id="{1875B09D-5DAC-38B2-96E5-63BC8A594903}"/>
              </a:ext>
            </a:extLst>
          </p:cNvPr>
          <p:cNvSpPr>
            <a:spLocks noGrp="1"/>
          </p:cNvSpPr>
          <p:nvPr>
            <p:ph idx="1"/>
          </p:nvPr>
        </p:nvSpPr>
        <p:spPr/>
        <p:txBody>
          <a:bodyPr/>
          <a:lstStyle/>
          <a:p>
            <a:r>
              <a:rPr lang="pt-BR" dirty="0"/>
              <a:t>É um projeto de APP de leitura de mangás focados na cultura japonesa oriental, trazendo diversas obras dessa região que são bastante conhecidas no brasil mas não possuem um lugar para serem vistas, Solaris Mangás foi feito para ajudar essas pessoas.</a:t>
            </a:r>
          </a:p>
        </p:txBody>
      </p:sp>
    </p:spTree>
    <p:extLst>
      <p:ext uri="{BB962C8B-B14F-4D97-AF65-F5344CB8AC3E}">
        <p14:creationId xmlns:p14="http://schemas.microsoft.com/office/powerpoint/2010/main" val="77671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41F01-E0C3-D0AD-8CC6-6948201EC968}"/>
              </a:ext>
            </a:extLst>
          </p:cNvPr>
          <p:cNvSpPr>
            <a:spLocks noGrp="1"/>
          </p:cNvSpPr>
          <p:nvPr>
            <p:ph type="title"/>
          </p:nvPr>
        </p:nvSpPr>
        <p:spPr/>
        <p:txBody>
          <a:bodyPr/>
          <a:lstStyle/>
          <a:p>
            <a:r>
              <a:rPr lang="pt-BR" dirty="0"/>
              <a:t>Por que? </a:t>
            </a:r>
          </a:p>
        </p:txBody>
      </p:sp>
      <p:sp>
        <p:nvSpPr>
          <p:cNvPr id="3" name="Espaço Reservado para Conteúdo 2">
            <a:extLst>
              <a:ext uri="{FF2B5EF4-FFF2-40B4-BE49-F238E27FC236}">
                <a16:creationId xmlns:a16="http://schemas.microsoft.com/office/drawing/2014/main" id="{1875B09D-5DAC-38B2-96E5-63BC8A594903}"/>
              </a:ext>
            </a:extLst>
          </p:cNvPr>
          <p:cNvSpPr>
            <a:spLocks noGrp="1"/>
          </p:cNvSpPr>
          <p:nvPr>
            <p:ph idx="1"/>
          </p:nvPr>
        </p:nvSpPr>
        <p:spPr>
          <a:effectLst>
            <a:outerShdw blurRad="50800" dir="14400000">
              <a:srgbClr val="000000">
                <a:alpha val="55000"/>
              </a:srgbClr>
            </a:outerShdw>
          </a:effectLst>
        </p:spPr>
        <p:txBody>
          <a:bodyPr/>
          <a:lstStyle/>
          <a:p>
            <a:r>
              <a:rPr lang="pt-BR" dirty="0"/>
              <a:t>Fizemos um APP de leitura de mangás, pois no mercado atualmente encontra-se escasso. Muitas pessoas buscam poder ler em seus dispositivos móveis, mas muito dificilmente conseguem, pois atualmente o número de pessoas que leem com frequência diminuiu. Pensando nisso nós criamos o aplicativo Solaris, que vai solucionar este problema, facilitando e modernizando a forma de leitura de mangás, que pode ser usado em qualquer hora e lugar.  </a:t>
            </a:r>
          </a:p>
        </p:txBody>
      </p:sp>
    </p:spTree>
    <p:extLst>
      <p:ext uri="{BB962C8B-B14F-4D97-AF65-F5344CB8AC3E}">
        <p14:creationId xmlns:p14="http://schemas.microsoft.com/office/powerpoint/2010/main" val="166056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FF1DA-EF12-25AB-25B7-2E1C380F42FE}"/>
              </a:ext>
            </a:extLst>
          </p:cNvPr>
          <p:cNvSpPr>
            <a:spLocks noGrp="1"/>
          </p:cNvSpPr>
          <p:nvPr>
            <p:ph type="title"/>
          </p:nvPr>
        </p:nvSpPr>
        <p:spPr/>
        <p:txBody>
          <a:bodyPr/>
          <a:lstStyle/>
          <a:p>
            <a:r>
              <a:rPr lang="pt-BR" dirty="0"/>
              <a:t>Para quem?</a:t>
            </a:r>
          </a:p>
        </p:txBody>
      </p:sp>
      <p:sp>
        <p:nvSpPr>
          <p:cNvPr id="3" name="Espaço Reservado para Conteúdo 2">
            <a:extLst>
              <a:ext uri="{FF2B5EF4-FFF2-40B4-BE49-F238E27FC236}">
                <a16:creationId xmlns:a16="http://schemas.microsoft.com/office/drawing/2014/main" id="{34692C2C-52A0-4FD4-F621-35DE26A82D17}"/>
              </a:ext>
            </a:extLst>
          </p:cNvPr>
          <p:cNvSpPr>
            <a:spLocks noGrp="1"/>
          </p:cNvSpPr>
          <p:nvPr>
            <p:ph idx="1"/>
          </p:nvPr>
        </p:nvSpPr>
        <p:spPr/>
        <p:txBody>
          <a:bodyPr/>
          <a:lstStyle/>
          <a:p>
            <a:r>
              <a:rPr lang="pt-BR" dirty="0"/>
              <a:t>Foi feito visando um publico mais jovem/adulto, pois geralmente são esses que mais se interessam por mangás ou animes em geral, sendo um opção viável para se criar um negócio.</a:t>
            </a:r>
          </a:p>
        </p:txBody>
      </p:sp>
    </p:spTree>
    <p:extLst>
      <p:ext uri="{BB962C8B-B14F-4D97-AF65-F5344CB8AC3E}">
        <p14:creationId xmlns:p14="http://schemas.microsoft.com/office/powerpoint/2010/main" val="506774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ável">
  <a:themeElements>
    <a:clrScheme name="Personalizada 12">
      <a:dk1>
        <a:sysClr val="windowText" lastClr="000000"/>
      </a:dk1>
      <a:lt1>
        <a:sysClr val="window" lastClr="FFFFFF"/>
      </a:lt1>
      <a:dk2>
        <a:srgbClr val="212121"/>
      </a:dk2>
      <a:lt2>
        <a:srgbClr val="636363"/>
      </a:lt2>
      <a:accent1>
        <a:srgbClr val="990033"/>
      </a:accent1>
      <a:accent2>
        <a:srgbClr val="FF0000"/>
      </a:accent2>
      <a:accent3>
        <a:srgbClr val="FF0000"/>
      </a:accent3>
      <a:accent4>
        <a:srgbClr val="FF0000"/>
      </a:accent4>
      <a:accent5>
        <a:srgbClr val="FF0000"/>
      </a:accent5>
      <a:accent6>
        <a:srgbClr val="FF0000"/>
      </a:accent6>
      <a:hlink>
        <a:srgbClr val="8F8F8F"/>
      </a:hlink>
      <a:folHlink>
        <a:srgbClr val="A5A5A5"/>
      </a:folHlink>
    </a:clrScheme>
    <a:fontScheme name="Citável">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ável">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TM03457503[[fn=Citável]]</Template>
  <TotalTime>102</TotalTime>
  <Words>166</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vt:i4>
      </vt:variant>
    </vt:vector>
  </HeadingPairs>
  <TitlesOfParts>
    <vt:vector size="8" baseType="lpstr">
      <vt:lpstr>Calibri</vt:lpstr>
      <vt:lpstr>Century Gothic</vt:lpstr>
      <vt:lpstr>Wingdings 2</vt:lpstr>
      <vt:lpstr>Citável</vt:lpstr>
      <vt:lpstr>Empresa Solaris</vt:lpstr>
      <vt:lpstr>Oque é?</vt:lpstr>
      <vt:lpstr>Por que? </vt:lpstr>
      <vt:lpstr>Para quem?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Empresa Solaris</dc:title>
  <dc:creator>Luis Gustavo Vasconcelos da Silva</dc:creator>
  <cp:lastModifiedBy>Luis Gustavo Vasconcelos da Silva</cp:lastModifiedBy>
  <cp:revision>1</cp:revision>
  <dcterms:created xsi:type="dcterms:W3CDTF">2022-10-05T19:04:28Z</dcterms:created>
  <dcterms:modified xsi:type="dcterms:W3CDTF">2022-10-05T20:47:03Z</dcterms:modified>
</cp:coreProperties>
</file>