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7" d="100"/>
          <a:sy n="77" d="100"/>
        </p:scale>
        <p:origin x="2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8EFFDB6-031B-4170-AA43-9FB9B15EBAD3}" type="datetimeFigureOut">
              <a:rPr lang="es-MX" smtClean="0"/>
              <a:t>20/06/2018</a:t>
            </a:fld>
            <a:endParaRPr lang="es-MX"/>
          </a:p>
        </p:txBody>
      </p:sp>
      <p:sp>
        <p:nvSpPr>
          <p:cNvPr id="5" name="Footer Placeholder 4"/>
          <p:cNvSpPr>
            <a:spLocks noGrp="1"/>
          </p:cNvSpPr>
          <p:nvPr>
            <p:ph type="ftr" sz="quarter" idx="11"/>
          </p:nvPr>
        </p:nvSpPr>
        <p:spPr>
          <a:xfrm>
            <a:off x="1371600" y="4323845"/>
            <a:ext cx="6400800" cy="365125"/>
          </a:xfrm>
        </p:spPr>
        <p:txBody>
          <a:bodyPr/>
          <a:lstStyle/>
          <a:p>
            <a:endParaRPr lang="es-MX"/>
          </a:p>
        </p:txBody>
      </p:sp>
      <p:sp>
        <p:nvSpPr>
          <p:cNvPr id="6" name="Slide Number Placeholder 5"/>
          <p:cNvSpPr>
            <a:spLocks noGrp="1"/>
          </p:cNvSpPr>
          <p:nvPr>
            <p:ph type="sldNum" sz="quarter" idx="12"/>
          </p:nvPr>
        </p:nvSpPr>
        <p:spPr>
          <a:xfrm>
            <a:off x="8077200" y="1430866"/>
            <a:ext cx="2743200" cy="365125"/>
          </a:xfrm>
        </p:spPr>
        <p:txBody>
          <a:bodyPr/>
          <a:lstStyle/>
          <a:p>
            <a:fld id="{6785E134-0EA6-4825-9595-3EAC6486FEAF}" type="slidenum">
              <a:rPr lang="es-MX" smtClean="0"/>
              <a:t>‹Nº›</a:t>
            </a:fld>
            <a:endParaRPr lang="es-MX"/>
          </a:p>
        </p:txBody>
      </p:sp>
    </p:spTree>
    <p:extLst>
      <p:ext uri="{BB962C8B-B14F-4D97-AF65-F5344CB8AC3E}">
        <p14:creationId xmlns:p14="http://schemas.microsoft.com/office/powerpoint/2010/main" val="426362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C8EFFDB6-031B-4170-AA43-9FB9B15EBAD3}" type="datetimeFigureOut">
              <a:rPr lang="es-MX" smtClean="0"/>
              <a:t>20/06/2018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785E134-0EA6-4825-9595-3EAC6486FEAF}" type="slidenum">
              <a:rPr lang="es-MX" smtClean="0"/>
              <a:t>‹Nº›</a:t>
            </a:fld>
            <a:endParaRPr lang="es-MX"/>
          </a:p>
        </p:txBody>
      </p:sp>
    </p:spTree>
    <p:extLst>
      <p:ext uri="{BB962C8B-B14F-4D97-AF65-F5344CB8AC3E}">
        <p14:creationId xmlns:p14="http://schemas.microsoft.com/office/powerpoint/2010/main" val="1129345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8EFFDB6-031B-4170-AA43-9FB9B15EBAD3}" type="datetimeFigureOut">
              <a:rPr lang="es-MX" smtClean="0"/>
              <a:t>20/06/2018</a:t>
            </a:fld>
            <a:endParaRPr lang="es-MX"/>
          </a:p>
        </p:txBody>
      </p:sp>
      <p:sp>
        <p:nvSpPr>
          <p:cNvPr id="6" name="Footer Placeholder 5"/>
          <p:cNvSpPr>
            <a:spLocks noGrp="1"/>
          </p:cNvSpPr>
          <p:nvPr>
            <p:ph type="ftr" sz="quarter" idx="11"/>
          </p:nvPr>
        </p:nvSpPr>
        <p:spPr>
          <a:xfrm>
            <a:off x="685800" y="379941"/>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6785E134-0EA6-4825-9595-3EAC6486FEAF}" type="slidenum">
              <a:rPr lang="es-MX" smtClean="0"/>
              <a:t>‹Nº›</a:t>
            </a:fld>
            <a:endParaRPr lang="es-MX"/>
          </a:p>
        </p:txBody>
      </p:sp>
    </p:spTree>
    <p:extLst>
      <p:ext uri="{BB962C8B-B14F-4D97-AF65-F5344CB8AC3E}">
        <p14:creationId xmlns:p14="http://schemas.microsoft.com/office/powerpoint/2010/main" val="4186185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8EFFDB6-031B-4170-AA43-9FB9B15EBAD3}" type="datetimeFigureOut">
              <a:rPr lang="es-MX" smtClean="0"/>
              <a:t>20/06/2018</a:t>
            </a:fld>
            <a:endParaRPr lang="es-MX"/>
          </a:p>
        </p:txBody>
      </p:sp>
      <p:sp>
        <p:nvSpPr>
          <p:cNvPr id="6" name="Footer Placeholder 5"/>
          <p:cNvSpPr>
            <a:spLocks noGrp="1"/>
          </p:cNvSpPr>
          <p:nvPr>
            <p:ph type="ftr" sz="quarter" idx="11"/>
          </p:nvPr>
        </p:nvSpPr>
        <p:spPr>
          <a:xfrm>
            <a:off x="685800" y="379941"/>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6785E134-0EA6-4825-9595-3EAC6486FEAF}" type="slidenum">
              <a:rPr lang="es-MX" smtClean="0"/>
              <a:t>‹Nº›</a:t>
            </a:fld>
            <a:endParaRPr lang="es-MX"/>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00099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8EFFDB6-031B-4170-AA43-9FB9B15EBAD3}" type="datetimeFigureOut">
              <a:rPr lang="es-MX" smtClean="0"/>
              <a:t>20/06/2018</a:t>
            </a:fld>
            <a:endParaRPr lang="es-MX"/>
          </a:p>
        </p:txBody>
      </p:sp>
      <p:sp>
        <p:nvSpPr>
          <p:cNvPr id="6" name="Footer Placeholder 5"/>
          <p:cNvSpPr>
            <a:spLocks noGrp="1"/>
          </p:cNvSpPr>
          <p:nvPr>
            <p:ph type="ftr" sz="quarter" idx="11"/>
          </p:nvPr>
        </p:nvSpPr>
        <p:spPr>
          <a:xfrm>
            <a:off x="685800" y="378883"/>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6785E134-0EA6-4825-9595-3EAC6486FEAF}" type="slidenum">
              <a:rPr lang="es-MX" smtClean="0"/>
              <a:t>‹Nº›</a:t>
            </a:fld>
            <a:endParaRPr lang="es-MX"/>
          </a:p>
        </p:txBody>
      </p:sp>
    </p:spTree>
    <p:extLst>
      <p:ext uri="{BB962C8B-B14F-4D97-AF65-F5344CB8AC3E}">
        <p14:creationId xmlns:p14="http://schemas.microsoft.com/office/powerpoint/2010/main" val="1375228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C8EFFDB6-031B-4170-AA43-9FB9B15EBAD3}" type="datetimeFigureOut">
              <a:rPr lang="es-MX" smtClean="0"/>
              <a:t>20/06/2018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785E134-0EA6-4825-9595-3EAC6486FEAF}" type="slidenum">
              <a:rPr lang="es-MX" smtClean="0"/>
              <a:t>‹Nº›</a:t>
            </a:fld>
            <a:endParaRPr lang="es-MX"/>
          </a:p>
        </p:txBody>
      </p:sp>
    </p:spTree>
    <p:extLst>
      <p:ext uri="{BB962C8B-B14F-4D97-AF65-F5344CB8AC3E}">
        <p14:creationId xmlns:p14="http://schemas.microsoft.com/office/powerpoint/2010/main" val="14856796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C8EFFDB6-031B-4170-AA43-9FB9B15EBAD3}" type="datetimeFigureOut">
              <a:rPr lang="es-MX" smtClean="0"/>
              <a:t>20/06/2018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785E134-0EA6-4825-9595-3EAC6486FEAF}" type="slidenum">
              <a:rPr lang="es-MX" smtClean="0"/>
              <a:t>‹Nº›</a:t>
            </a:fld>
            <a:endParaRPr lang="es-MX"/>
          </a:p>
        </p:txBody>
      </p:sp>
    </p:spTree>
    <p:extLst>
      <p:ext uri="{BB962C8B-B14F-4D97-AF65-F5344CB8AC3E}">
        <p14:creationId xmlns:p14="http://schemas.microsoft.com/office/powerpoint/2010/main" val="2195148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8EFFDB6-031B-4170-AA43-9FB9B15EBAD3}" type="datetimeFigureOut">
              <a:rPr lang="es-MX" smtClean="0"/>
              <a:t>20/06/2018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785E134-0EA6-4825-9595-3EAC6486FEAF}" type="slidenum">
              <a:rPr lang="es-MX" smtClean="0"/>
              <a:t>‹Nº›</a:t>
            </a:fld>
            <a:endParaRPr lang="es-MX"/>
          </a:p>
        </p:txBody>
      </p:sp>
    </p:spTree>
    <p:extLst>
      <p:ext uri="{BB962C8B-B14F-4D97-AF65-F5344CB8AC3E}">
        <p14:creationId xmlns:p14="http://schemas.microsoft.com/office/powerpoint/2010/main" val="1741899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8EFFDB6-031B-4170-AA43-9FB9B15EBAD3}" type="datetimeFigureOut">
              <a:rPr lang="es-MX" smtClean="0"/>
              <a:t>20/06/2018</a:t>
            </a:fld>
            <a:endParaRPr lang="es-MX"/>
          </a:p>
        </p:txBody>
      </p:sp>
      <p:sp>
        <p:nvSpPr>
          <p:cNvPr id="5" name="Footer Placeholder 4"/>
          <p:cNvSpPr>
            <a:spLocks noGrp="1"/>
          </p:cNvSpPr>
          <p:nvPr>
            <p:ph type="ftr" sz="quarter" idx="11"/>
          </p:nvPr>
        </p:nvSpPr>
        <p:spPr>
          <a:xfrm>
            <a:off x="685800" y="381000"/>
            <a:ext cx="6991492" cy="365125"/>
          </a:xfrm>
        </p:spPr>
        <p:txBody>
          <a:bodyPr/>
          <a:lstStyle/>
          <a:p>
            <a:endParaRPr lang="es-MX"/>
          </a:p>
        </p:txBody>
      </p:sp>
      <p:sp>
        <p:nvSpPr>
          <p:cNvPr id="6" name="Slide Number Placeholder 5"/>
          <p:cNvSpPr>
            <a:spLocks noGrp="1"/>
          </p:cNvSpPr>
          <p:nvPr>
            <p:ph type="sldNum" sz="quarter" idx="12"/>
          </p:nvPr>
        </p:nvSpPr>
        <p:spPr>
          <a:xfrm>
            <a:off x="10862452" y="381000"/>
            <a:ext cx="643748" cy="365125"/>
          </a:xfrm>
        </p:spPr>
        <p:txBody>
          <a:bodyPr/>
          <a:lstStyle/>
          <a:p>
            <a:fld id="{6785E134-0EA6-4825-9595-3EAC6486FEAF}" type="slidenum">
              <a:rPr lang="es-MX" smtClean="0"/>
              <a:t>‹Nº›</a:t>
            </a:fld>
            <a:endParaRPr lang="es-MX"/>
          </a:p>
        </p:txBody>
      </p:sp>
    </p:spTree>
    <p:extLst>
      <p:ext uri="{BB962C8B-B14F-4D97-AF65-F5344CB8AC3E}">
        <p14:creationId xmlns:p14="http://schemas.microsoft.com/office/powerpoint/2010/main" val="2969755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8EFFDB6-031B-4170-AA43-9FB9B15EBAD3}" type="datetimeFigureOut">
              <a:rPr lang="es-MX" smtClean="0"/>
              <a:t>20/06/2018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785E134-0EA6-4825-9595-3EAC6486FEAF}" type="slidenum">
              <a:rPr lang="es-MX" smtClean="0"/>
              <a:t>‹Nº›</a:t>
            </a:fld>
            <a:endParaRPr lang="es-MX"/>
          </a:p>
        </p:txBody>
      </p:sp>
    </p:spTree>
    <p:extLst>
      <p:ext uri="{BB962C8B-B14F-4D97-AF65-F5344CB8AC3E}">
        <p14:creationId xmlns:p14="http://schemas.microsoft.com/office/powerpoint/2010/main" val="1768335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8EFFDB6-031B-4170-AA43-9FB9B15EBAD3}" type="datetimeFigureOut">
              <a:rPr lang="es-MX" smtClean="0"/>
              <a:t>20/06/2018</a:t>
            </a:fld>
            <a:endParaRPr lang="es-MX"/>
          </a:p>
        </p:txBody>
      </p:sp>
      <p:sp>
        <p:nvSpPr>
          <p:cNvPr id="5" name="Footer Placeholder 4"/>
          <p:cNvSpPr>
            <a:spLocks noGrp="1"/>
          </p:cNvSpPr>
          <p:nvPr>
            <p:ph type="ftr" sz="quarter" idx="11"/>
          </p:nvPr>
        </p:nvSpPr>
        <p:spPr>
          <a:xfrm>
            <a:off x="685800" y="381001"/>
            <a:ext cx="6991492" cy="364065"/>
          </a:xfrm>
        </p:spPr>
        <p:txBody>
          <a:bodyPr/>
          <a:lstStyle/>
          <a:p>
            <a:endParaRPr lang="es-MX"/>
          </a:p>
        </p:txBody>
      </p:sp>
      <p:sp>
        <p:nvSpPr>
          <p:cNvPr id="6" name="Slide Number Placeholder 5"/>
          <p:cNvSpPr>
            <a:spLocks noGrp="1"/>
          </p:cNvSpPr>
          <p:nvPr>
            <p:ph type="sldNum" sz="quarter" idx="12"/>
          </p:nvPr>
        </p:nvSpPr>
        <p:spPr>
          <a:xfrm>
            <a:off x="10862452" y="381000"/>
            <a:ext cx="643748" cy="365125"/>
          </a:xfrm>
        </p:spPr>
        <p:txBody>
          <a:bodyPr/>
          <a:lstStyle/>
          <a:p>
            <a:fld id="{6785E134-0EA6-4825-9595-3EAC6486FEAF}" type="slidenum">
              <a:rPr lang="es-MX" smtClean="0"/>
              <a:t>‹Nº›</a:t>
            </a:fld>
            <a:endParaRPr lang="es-MX"/>
          </a:p>
        </p:txBody>
      </p:sp>
    </p:spTree>
    <p:extLst>
      <p:ext uri="{BB962C8B-B14F-4D97-AF65-F5344CB8AC3E}">
        <p14:creationId xmlns:p14="http://schemas.microsoft.com/office/powerpoint/2010/main" val="1925401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8EFFDB6-031B-4170-AA43-9FB9B15EBAD3}" type="datetimeFigureOut">
              <a:rPr lang="es-MX" smtClean="0"/>
              <a:t>20/06/2018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785E134-0EA6-4825-9595-3EAC6486FEAF}" type="slidenum">
              <a:rPr lang="es-MX" smtClean="0"/>
              <a:t>‹Nº›</a:t>
            </a:fld>
            <a:endParaRPr lang="es-MX"/>
          </a:p>
        </p:txBody>
      </p:sp>
    </p:spTree>
    <p:extLst>
      <p:ext uri="{BB962C8B-B14F-4D97-AF65-F5344CB8AC3E}">
        <p14:creationId xmlns:p14="http://schemas.microsoft.com/office/powerpoint/2010/main" val="1811002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8EFFDB6-031B-4170-AA43-9FB9B15EBAD3}" type="datetimeFigureOut">
              <a:rPr lang="es-MX" smtClean="0"/>
              <a:t>20/06/2018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6785E134-0EA6-4825-9595-3EAC6486FEAF}" type="slidenum">
              <a:rPr lang="es-MX" smtClean="0"/>
              <a:t>‹Nº›</a:t>
            </a:fld>
            <a:endParaRPr lang="es-MX"/>
          </a:p>
        </p:txBody>
      </p:sp>
    </p:spTree>
    <p:extLst>
      <p:ext uri="{BB962C8B-B14F-4D97-AF65-F5344CB8AC3E}">
        <p14:creationId xmlns:p14="http://schemas.microsoft.com/office/powerpoint/2010/main" val="2494835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8EFFDB6-031B-4170-AA43-9FB9B15EBAD3}" type="datetimeFigureOut">
              <a:rPr lang="es-MX" smtClean="0"/>
              <a:t>20/06/2018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785E134-0EA6-4825-9595-3EAC6486FEAF}" type="slidenum">
              <a:rPr lang="es-MX" smtClean="0"/>
              <a:t>‹Nº›</a:t>
            </a:fld>
            <a:endParaRPr lang="es-MX"/>
          </a:p>
        </p:txBody>
      </p:sp>
    </p:spTree>
    <p:extLst>
      <p:ext uri="{BB962C8B-B14F-4D97-AF65-F5344CB8AC3E}">
        <p14:creationId xmlns:p14="http://schemas.microsoft.com/office/powerpoint/2010/main" val="1015902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EFFDB6-031B-4170-AA43-9FB9B15EBAD3}" type="datetimeFigureOut">
              <a:rPr lang="es-MX" smtClean="0"/>
              <a:t>20/06/2018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6785E134-0EA6-4825-9595-3EAC6486FEAF}" type="slidenum">
              <a:rPr lang="es-MX" smtClean="0"/>
              <a:t>‹Nº›</a:t>
            </a:fld>
            <a:endParaRPr lang="es-MX"/>
          </a:p>
        </p:txBody>
      </p:sp>
    </p:spTree>
    <p:extLst>
      <p:ext uri="{BB962C8B-B14F-4D97-AF65-F5344CB8AC3E}">
        <p14:creationId xmlns:p14="http://schemas.microsoft.com/office/powerpoint/2010/main" val="1230774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C8EFFDB6-031B-4170-AA43-9FB9B15EBAD3}" type="datetimeFigureOut">
              <a:rPr lang="es-MX" smtClean="0"/>
              <a:t>20/06/2018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785E134-0EA6-4825-9595-3EAC6486FEAF}" type="slidenum">
              <a:rPr lang="es-MX" smtClean="0"/>
              <a:t>‹Nº›</a:t>
            </a:fld>
            <a:endParaRPr lang="es-MX"/>
          </a:p>
        </p:txBody>
      </p:sp>
    </p:spTree>
    <p:extLst>
      <p:ext uri="{BB962C8B-B14F-4D97-AF65-F5344CB8AC3E}">
        <p14:creationId xmlns:p14="http://schemas.microsoft.com/office/powerpoint/2010/main" val="135883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C8EFFDB6-031B-4170-AA43-9FB9B15EBAD3}" type="datetimeFigureOut">
              <a:rPr lang="es-MX" smtClean="0"/>
              <a:t>20/06/2018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785E134-0EA6-4825-9595-3EAC6486FEAF}" type="slidenum">
              <a:rPr lang="es-MX" smtClean="0"/>
              <a:t>‹Nº›</a:t>
            </a:fld>
            <a:endParaRPr lang="es-MX"/>
          </a:p>
        </p:txBody>
      </p:sp>
    </p:spTree>
    <p:extLst>
      <p:ext uri="{BB962C8B-B14F-4D97-AF65-F5344CB8AC3E}">
        <p14:creationId xmlns:p14="http://schemas.microsoft.com/office/powerpoint/2010/main" val="3928105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8EFFDB6-031B-4170-AA43-9FB9B15EBAD3}" type="datetimeFigureOut">
              <a:rPr lang="es-MX" smtClean="0"/>
              <a:t>20/06/2018</a:t>
            </a:fld>
            <a:endParaRPr lang="es-MX"/>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785E134-0EA6-4825-9595-3EAC6486FEAF}" type="slidenum">
              <a:rPr lang="es-MX" smtClean="0"/>
              <a:t>‹Nº›</a:t>
            </a:fld>
            <a:endParaRPr lang="es-MX"/>
          </a:p>
        </p:txBody>
      </p:sp>
    </p:spTree>
    <p:extLst>
      <p:ext uri="{BB962C8B-B14F-4D97-AF65-F5344CB8AC3E}">
        <p14:creationId xmlns:p14="http://schemas.microsoft.com/office/powerpoint/2010/main" val="1173347778"/>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bajio.delasalle.edu.mx/comunidad/images/logotipos/50Campestre_Blanco.png">
            <a:extLst>
              <a:ext uri="{FF2B5EF4-FFF2-40B4-BE49-F238E27FC236}">
                <a16:creationId xmlns:a16="http://schemas.microsoft.com/office/drawing/2014/main" id="{2F27612C-8F77-408B-8135-601D4CFC91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7200" y="4781758"/>
            <a:ext cx="6963169" cy="1976034"/>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C4B99FE2-7B6F-4A1A-B0ED-AB12AA3E38D0}"/>
              </a:ext>
            </a:extLst>
          </p:cNvPr>
          <p:cNvSpPr txBox="1"/>
          <p:nvPr/>
        </p:nvSpPr>
        <p:spPr>
          <a:xfrm>
            <a:off x="2091846" y="2321004"/>
            <a:ext cx="7793277" cy="1107996"/>
          </a:xfrm>
          <a:prstGeom prst="rect">
            <a:avLst/>
          </a:prstGeom>
          <a:noFill/>
        </p:spPr>
        <p:txBody>
          <a:bodyPr wrap="square" rtlCol="0">
            <a:spAutoFit/>
          </a:bodyPr>
          <a:lstStyle/>
          <a:p>
            <a:r>
              <a:rPr lang="es-MX" sz="6600" dirty="0"/>
              <a:t>Diario Emociones</a:t>
            </a:r>
          </a:p>
        </p:txBody>
      </p:sp>
      <p:sp>
        <p:nvSpPr>
          <p:cNvPr id="5" name="CuadroTexto 4">
            <a:extLst>
              <a:ext uri="{FF2B5EF4-FFF2-40B4-BE49-F238E27FC236}">
                <a16:creationId xmlns:a16="http://schemas.microsoft.com/office/drawing/2014/main" id="{7322DCB3-F475-4EE0-BEB1-45F91E6D5FC1}"/>
              </a:ext>
            </a:extLst>
          </p:cNvPr>
          <p:cNvSpPr txBox="1"/>
          <p:nvPr/>
        </p:nvSpPr>
        <p:spPr>
          <a:xfrm>
            <a:off x="9256733" y="2824898"/>
            <a:ext cx="1052187" cy="523220"/>
          </a:xfrm>
          <a:prstGeom prst="rect">
            <a:avLst/>
          </a:prstGeom>
          <a:noFill/>
        </p:spPr>
        <p:txBody>
          <a:bodyPr wrap="square" rtlCol="0">
            <a:spAutoFit/>
          </a:bodyPr>
          <a:lstStyle/>
          <a:p>
            <a:r>
              <a:rPr lang="es-MX" sz="2800" dirty="0"/>
              <a:t>iOS</a:t>
            </a:r>
          </a:p>
        </p:txBody>
      </p:sp>
    </p:spTree>
    <p:extLst>
      <p:ext uri="{BB962C8B-B14F-4D97-AF65-F5344CB8AC3E}">
        <p14:creationId xmlns:p14="http://schemas.microsoft.com/office/powerpoint/2010/main" val="443557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97A106-A91D-4694-9873-896E3D727556}"/>
              </a:ext>
            </a:extLst>
          </p:cNvPr>
          <p:cNvSpPr>
            <a:spLocks noGrp="1"/>
          </p:cNvSpPr>
          <p:nvPr>
            <p:ph type="title"/>
          </p:nvPr>
        </p:nvSpPr>
        <p:spPr>
          <a:xfrm>
            <a:off x="6096000" y="497673"/>
            <a:ext cx="5410200" cy="1293028"/>
          </a:xfrm>
        </p:spPr>
        <p:txBody>
          <a:bodyPr/>
          <a:lstStyle/>
          <a:p>
            <a:r>
              <a:rPr lang="es-MX"/>
              <a:t>antecedentes</a:t>
            </a:r>
            <a:endParaRPr lang="es-MX" dirty="0"/>
          </a:p>
        </p:txBody>
      </p:sp>
      <p:sp>
        <p:nvSpPr>
          <p:cNvPr id="3" name="Marcador de contenido 2">
            <a:extLst>
              <a:ext uri="{FF2B5EF4-FFF2-40B4-BE49-F238E27FC236}">
                <a16:creationId xmlns:a16="http://schemas.microsoft.com/office/drawing/2014/main" id="{AD7470E8-4863-4C8F-A3D5-8A0F97B1E830}"/>
              </a:ext>
            </a:extLst>
          </p:cNvPr>
          <p:cNvSpPr>
            <a:spLocks noGrp="1"/>
          </p:cNvSpPr>
          <p:nvPr>
            <p:ph idx="1"/>
          </p:nvPr>
        </p:nvSpPr>
        <p:spPr>
          <a:xfrm>
            <a:off x="548013" y="1741042"/>
            <a:ext cx="10820400" cy="2151972"/>
          </a:xfrm>
        </p:spPr>
        <p:txBody>
          <a:bodyPr/>
          <a:lstStyle/>
          <a:p>
            <a:pPr algn="just"/>
            <a:r>
              <a:rPr lang="es-ES"/>
              <a:t>La sociedad hoy en día esta en constante movimiento, las personas ya no paran, ya que tienen que atender a las responsabilidades y obligaciones que nos pone la vida, trabajar, estudiar, cuidar a los hijos, sacar al perro a pasear, hacer de comer, mantener la casa limpia y recogida, ir de aquí para allá. Las personas no saben si están viviendo por inercia o si de verdad esta disfrutando y analizando lo que hacen en sus días.</a:t>
            </a:r>
            <a:endParaRPr lang="es-MX"/>
          </a:p>
          <a:p>
            <a:endParaRPr lang="es-MX" dirty="0"/>
          </a:p>
        </p:txBody>
      </p:sp>
      <p:pic>
        <p:nvPicPr>
          <p:cNvPr id="2050" name="Picture 2" descr="Resultado de imagen para gente en haciendo muchas cosas a la vez">
            <a:extLst>
              <a:ext uri="{FF2B5EF4-FFF2-40B4-BE49-F238E27FC236}">
                <a16:creationId xmlns:a16="http://schemas.microsoft.com/office/drawing/2014/main" id="{D4D212EA-7983-417C-834E-97B7069548A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7000" b="99750" l="4000" r="96500">
                        <a14:foregroundMark x1="30833" y1="93750" x2="75333" y2="94500"/>
                        <a14:foregroundMark x1="51167" y1="10750" x2="54833" y2="7250"/>
                        <a14:foregroundMark x1="92167" y1="67750" x2="92833" y2="63000"/>
                        <a14:foregroundMark x1="82500" y1="95000" x2="88667" y2="81250"/>
                        <a14:foregroundMark x1="88667" y1="81250" x2="88667" y2="82250"/>
                        <a14:foregroundMark x1="15833" y1="95500" x2="44167" y2="99750"/>
                        <a14:foregroundMark x1="44167" y1="99750" x2="59500" y2="99000"/>
                        <a14:foregroundMark x1="9167" y1="64000" x2="9167" y2="62000"/>
                        <a14:foregroundMark x1="46167" y1="28750" x2="49667" y2="16500"/>
                        <a14:foregroundMark x1="49667" y1="16500" x2="49833" y2="16250"/>
                        <a14:foregroundMark x1="7833" y1="37250" x2="9333" y2="35000"/>
                        <a14:foregroundMark x1="96167" y1="67500" x2="96500" y2="65000"/>
                        <a14:foregroundMark x1="6167" y1="55750" x2="4000" y2="47500"/>
                        <a14:foregroundMark x1="84000" y1="25750" x2="84000" y2="24750"/>
                      </a14:backgroundRemoval>
                    </a14:imgEffect>
                  </a14:imgLayer>
                </a14:imgProps>
              </a:ext>
              <a:ext uri="{28A0092B-C50C-407E-A947-70E740481C1C}">
                <a14:useLocalDpi xmlns:a14="http://schemas.microsoft.com/office/drawing/2010/main" val="0"/>
              </a:ext>
            </a:extLst>
          </a:blip>
          <a:srcRect/>
          <a:stretch>
            <a:fillRect/>
          </a:stretch>
        </p:blipFill>
        <p:spPr bwMode="auto">
          <a:xfrm>
            <a:off x="7515617" y="3785283"/>
            <a:ext cx="4343922" cy="2895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862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Resultado de imagen para meditar">
            <a:extLst>
              <a:ext uri="{FF2B5EF4-FFF2-40B4-BE49-F238E27FC236}">
                <a16:creationId xmlns:a16="http://schemas.microsoft.com/office/drawing/2014/main" id="{78929A3F-B83A-4DF6-98F6-194A2E961D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853" r="22541" b="-3"/>
          <a:stretch/>
        </p:blipFill>
        <p:spPr bwMode="auto">
          <a:xfrm>
            <a:off x="7861238" y="746125"/>
            <a:ext cx="3644962" cy="547255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55B2F0DD-E5BE-4759-B029-FBF761CCFD7D}"/>
              </a:ext>
            </a:extLst>
          </p:cNvPr>
          <p:cNvSpPr>
            <a:spLocks noGrp="1"/>
          </p:cNvSpPr>
          <p:nvPr>
            <p:ph type="title"/>
          </p:nvPr>
        </p:nvSpPr>
        <p:spPr>
          <a:xfrm>
            <a:off x="619760" y="764373"/>
            <a:ext cx="6832600" cy="1293028"/>
          </a:xfrm>
        </p:spPr>
        <p:txBody>
          <a:bodyPr>
            <a:normAutofit/>
          </a:bodyPr>
          <a:lstStyle/>
          <a:p>
            <a:r>
              <a:rPr lang="es-MX"/>
              <a:t>Objetivo</a:t>
            </a:r>
            <a:endParaRPr lang="es-MX" dirty="0"/>
          </a:p>
        </p:txBody>
      </p:sp>
      <p:sp>
        <p:nvSpPr>
          <p:cNvPr id="3" name="Marcador de contenido 2">
            <a:extLst>
              <a:ext uri="{FF2B5EF4-FFF2-40B4-BE49-F238E27FC236}">
                <a16:creationId xmlns:a16="http://schemas.microsoft.com/office/drawing/2014/main" id="{F6EED111-E6F4-4C63-8306-816999BDC1F5}"/>
              </a:ext>
            </a:extLst>
          </p:cNvPr>
          <p:cNvSpPr>
            <a:spLocks noGrp="1"/>
          </p:cNvSpPr>
          <p:nvPr>
            <p:ph idx="1"/>
          </p:nvPr>
        </p:nvSpPr>
        <p:spPr>
          <a:xfrm>
            <a:off x="619760" y="2194560"/>
            <a:ext cx="6832600" cy="2891007"/>
          </a:xfrm>
        </p:spPr>
        <p:txBody>
          <a:bodyPr>
            <a:normAutofit/>
          </a:bodyPr>
          <a:lstStyle/>
          <a:p>
            <a:pPr algn="just"/>
            <a:r>
              <a:rPr lang="es-ES" dirty="0"/>
              <a:t>El objetivo de la aplicación es que las personas se tomen un tiempo para reflexionar, discernir el cómo estuvo su día, si fue triste, alegre, cansado, divertido... Para hacer conciencia de cómo nos encontramos, si nos está yendo bien en nuestra semana, mes u año para ver si estás viviendo la vida y si no es así, hacer conciencia para realizar un cambio. </a:t>
            </a:r>
            <a:endParaRPr lang="es-MX" dirty="0"/>
          </a:p>
          <a:p>
            <a:endParaRPr lang="es-MX" dirty="0"/>
          </a:p>
        </p:txBody>
      </p:sp>
    </p:spTree>
    <p:extLst>
      <p:ext uri="{BB962C8B-B14F-4D97-AF65-F5344CB8AC3E}">
        <p14:creationId xmlns:p14="http://schemas.microsoft.com/office/powerpoint/2010/main" val="1625945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1F02A6-01BD-4F09-9008-F0AD1BB39171}"/>
              </a:ext>
            </a:extLst>
          </p:cNvPr>
          <p:cNvSpPr>
            <a:spLocks noGrp="1"/>
          </p:cNvSpPr>
          <p:nvPr>
            <p:ph type="title"/>
          </p:nvPr>
        </p:nvSpPr>
        <p:spPr/>
        <p:txBody>
          <a:bodyPr/>
          <a:lstStyle/>
          <a:p>
            <a:r>
              <a:rPr lang="es-MX" dirty="0"/>
              <a:t>Alcance</a:t>
            </a:r>
          </a:p>
        </p:txBody>
      </p:sp>
      <p:sp>
        <p:nvSpPr>
          <p:cNvPr id="3" name="Marcador de contenido 2">
            <a:extLst>
              <a:ext uri="{FF2B5EF4-FFF2-40B4-BE49-F238E27FC236}">
                <a16:creationId xmlns:a16="http://schemas.microsoft.com/office/drawing/2014/main" id="{78903B7A-3275-4171-8EE6-C3580E830EE7}"/>
              </a:ext>
            </a:extLst>
          </p:cNvPr>
          <p:cNvSpPr>
            <a:spLocks noGrp="1"/>
          </p:cNvSpPr>
          <p:nvPr>
            <p:ph idx="1"/>
          </p:nvPr>
        </p:nvSpPr>
        <p:spPr>
          <a:xfrm>
            <a:off x="685800" y="2194561"/>
            <a:ext cx="10820400" cy="2606040"/>
          </a:xfrm>
        </p:spPr>
        <p:txBody>
          <a:bodyPr/>
          <a:lstStyle/>
          <a:p>
            <a:pPr algn="just"/>
            <a:r>
              <a:rPr lang="es-ES" dirty="0"/>
              <a:t>El sistema a desarrollar se limita a un módulo que muestra una lista con el resumen de las notas escritas mostrando la fecha, el principio de la descripción del día y el color del estado de ánimo. Un modulo para escribir las notas en el cual se escribe la descripción general de como estuvo tu día, seleccionar una imagen de la galería y una sección para elegir una emoción de cómo fue tu día. Cuenta con un inicio de sesión de autenticación </a:t>
            </a:r>
            <a:r>
              <a:rPr lang="es-ES" dirty="0" err="1"/>
              <a:t>firebase</a:t>
            </a:r>
            <a:r>
              <a:rPr lang="es-ES" dirty="0"/>
              <a:t> </a:t>
            </a:r>
            <a:endParaRPr lang="es-MX" dirty="0"/>
          </a:p>
          <a:p>
            <a:endParaRPr lang="es-MX" dirty="0"/>
          </a:p>
        </p:txBody>
      </p:sp>
    </p:spTree>
    <p:extLst>
      <p:ext uri="{BB962C8B-B14F-4D97-AF65-F5344CB8AC3E}">
        <p14:creationId xmlns:p14="http://schemas.microsoft.com/office/powerpoint/2010/main" val="2738845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CBFF1A-8F7C-459A-B1A6-B5B1F4DFE4A2}"/>
              </a:ext>
            </a:extLst>
          </p:cNvPr>
          <p:cNvSpPr>
            <a:spLocks noGrp="1"/>
          </p:cNvSpPr>
          <p:nvPr>
            <p:ph type="title"/>
          </p:nvPr>
        </p:nvSpPr>
        <p:spPr/>
        <p:txBody>
          <a:bodyPr/>
          <a:lstStyle/>
          <a:p>
            <a:r>
              <a:rPr lang="es-MX" dirty="0"/>
              <a:t>Colores-Emociones</a:t>
            </a:r>
          </a:p>
        </p:txBody>
      </p:sp>
      <p:grpSp>
        <p:nvGrpSpPr>
          <p:cNvPr id="4" name="Grupo 3">
            <a:extLst>
              <a:ext uri="{FF2B5EF4-FFF2-40B4-BE49-F238E27FC236}">
                <a16:creationId xmlns:a16="http://schemas.microsoft.com/office/drawing/2014/main" id="{D86524D0-E18E-41B3-A526-F0947D2C4C17}"/>
              </a:ext>
            </a:extLst>
          </p:cNvPr>
          <p:cNvGrpSpPr/>
          <p:nvPr/>
        </p:nvGrpSpPr>
        <p:grpSpPr>
          <a:xfrm>
            <a:off x="0" y="4709786"/>
            <a:ext cx="10797436" cy="2148214"/>
            <a:chOff x="0" y="0"/>
            <a:chExt cx="4628769" cy="1069848"/>
          </a:xfrm>
        </p:grpSpPr>
        <p:grpSp>
          <p:nvGrpSpPr>
            <p:cNvPr id="5" name="Grupo 4">
              <a:extLst>
                <a:ext uri="{FF2B5EF4-FFF2-40B4-BE49-F238E27FC236}">
                  <a16:creationId xmlns:a16="http://schemas.microsoft.com/office/drawing/2014/main" id="{F51D2249-E645-412F-950A-C343FFF1263B}"/>
                </a:ext>
              </a:extLst>
            </p:cNvPr>
            <p:cNvGrpSpPr/>
            <p:nvPr/>
          </p:nvGrpSpPr>
          <p:grpSpPr>
            <a:xfrm>
              <a:off x="597408" y="0"/>
              <a:ext cx="1116965" cy="537210"/>
              <a:chOff x="0" y="0"/>
              <a:chExt cx="1092835" cy="537210"/>
            </a:xfrm>
          </p:grpSpPr>
          <p:pic>
            <p:nvPicPr>
              <p:cNvPr id="24" name="Imagen 23">
                <a:extLst>
                  <a:ext uri="{FF2B5EF4-FFF2-40B4-BE49-F238E27FC236}">
                    <a16:creationId xmlns:a16="http://schemas.microsoft.com/office/drawing/2014/main" id="{0F57A298-E651-4276-AA9E-F1761A5073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92835" cy="537210"/>
              </a:xfrm>
              <a:prstGeom prst="rect">
                <a:avLst/>
              </a:prstGeom>
            </p:spPr>
          </p:pic>
          <p:sp>
            <p:nvSpPr>
              <p:cNvPr id="25" name="Cuadro de texto 7">
                <a:extLst>
                  <a:ext uri="{FF2B5EF4-FFF2-40B4-BE49-F238E27FC236}">
                    <a16:creationId xmlns:a16="http://schemas.microsoft.com/office/drawing/2014/main" id="{820574B4-F6F9-497F-99A6-6858DB0C140F}"/>
                  </a:ext>
                </a:extLst>
              </p:cNvPr>
              <p:cNvSpPr txBox="1"/>
              <p:nvPr/>
            </p:nvSpPr>
            <p:spPr>
              <a:xfrm>
                <a:off x="12184" y="109728"/>
                <a:ext cx="1050970" cy="32956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es-MX" sz="2800" dirty="0">
                    <a:solidFill>
                      <a:srgbClr val="FFFFFF"/>
                    </a:solidFill>
                    <a:effectLst/>
                    <a:latin typeface="Bahnschrift SemiBold" panose="020B0502040204020203" pitchFamily="34" charset="0"/>
                    <a:ea typeface="Times New Roman" panose="02020603050405020304" pitchFamily="18" charset="0"/>
                  </a:rPr>
                  <a:t>Emocionante</a:t>
                </a:r>
                <a:endParaRPr lang="es-MX" sz="2800" dirty="0">
                  <a:effectLst/>
                  <a:latin typeface="Times New Roman" panose="02020603050405020304" pitchFamily="18" charset="0"/>
                  <a:ea typeface="Times New Roman" panose="02020603050405020304" pitchFamily="18" charset="0"/>
                </a:endParaRPr>
              </a:p>
            </p:txBody>
          </p:sp>
        </p:grpSp>
        <p:grpSp>
          <p:nvGrpSpPr>
            <p:cNvPr id="6" name="Grupo 5">
              <a:extLst>
                <a:ext uri="{FF2B5EF4-FFF2-40B4-BE49-F238E27FC236}">
                  <a16:creationId xmlns:a16="http://schemas.microsoft.com/office/drawing/2014/main" id="{CA2AA1D7-E4DC-4025-8CB8-A5A66375CCAD}"/>
                </a:ext>
              </a:extLst>
            </p:cNvPr>
            <p:cNvGrpSpPr/>
            <p:nvPr/>
          </p:nvGrpSpPr>
          <p:grpSpPr>
            <a:xfrm>
              <a:off x="1706880" y="6096"/>
              <a:ext cx="1181100" cy="533400"/>
              <a:chOff x="-97536" y="6096"/>
              <a:chExt cx="1181100" cy="533400"/>
            </a:xfrm>
          </p:grpSpPr>
          <p:pic>
            <p:nvPicPr>
              <p:cNvPr id="22" name="Imagen 21">
                <a:extLst>
                  <a:ext uri="{FF2B5EF4-FFF2-40B4-BE49-F238E27FC236}">
                    <a16:creationId xmlns:a16="http://schemas.microsoft.com/office/drawing/2014/main" id="{7D05A430-3BC0-4982-9405-32B00ABB47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36" y="6096"/>
                <a:ext cx="1181100" cy="533400"/>
              </a:xfrm>
              <a:prstGeom prst="rect">
                <a:avLst/>
              </a:prstGeom>
            </p:spPr>
          </p:pic>
          <p:sp>
            <p:nvSpPr>
              <p:cNvPr id="23" name="Cuadro de texto 12">
                <a:extLst>
                  <a:ext uri="{FF2B5EF4-FFF2-40B4-BE49-F238E27FC236}">
                    <a16:creationId xmlns:a16="http://schemas.microsoft.com/office/drawing/2014/main" id="{75501A36-06B7-4A6B-AC32-4104C7DD8825}"/>
                  </a:ext>
                </a:extLst>
              </p:cNvPr>
              <p:cNvSpPr txBox="1"/>
              <p:nvPr/>
            </p:nvSpPr>
            <p:spPr>
              <a:xfrm>
                <a:off x="131188" y="128726"/>
                <a:ext cx="803910" cy="32956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es-MX" sz="2800" dirty="0">
                    <a:solidFill>
                      <a:srgbClr val="FFFFFF"/>
                    </a:solidFill>
                    <a:effectLst/>
                    <a:latin typeface="Bahnschrift SemiBold" panose="020B0502040204020203" pitchFamily="34" charset="0"/>
                    <a:ea typeface="Times New Roman" panose="02020603050405020304" pitchFamily="18" charset="0"/>
                  </a:rPr>
                  <a:t>Divertido</a:t>
                </a:r>
                <a:endParaRPr lang="es-MX" sz="1200" dirty="0">
                  <a:effectLst/>
                  <a:latin typeface="Times New Roman" panose="02020603050405020304" pitchFamily="18" charset="0"/>
                  <a:ea typeface="Times New Roman" panose="02020603050405020304" pitchFamily="18" charset="0"/>
                </a:endParaRPr>
              </a:p>
            </p:txBody>
          </p:sp>
        </p:grpSp>
        <p:grpSp>
          <p:nvGrpSpPr>
            <p:cNvPr id="7" name="Grupo 6">
              <a:extLst>
                <a:ext uri="{FF2B5EF4-FFF2-40B4-BE49-F238E27FC236}">
                  <a16:creationId xmlns:a16="http://schemas.microsoft.com/office/drawing/2014/main" id="{85FFB838-B0A0-4A32-AB15-FBFA4F21C275}"/>
                </a:ext>
              </a:extLst>
            </p:cNvPr>
            <p:cNvGrpSpPr/>
            <p:nvPr/>
          </p:nvGrpSpPr>
          <p:grpSpPr>
            <a:xfrm>
              <a:off x="1121664" y="536448"/>
              <a:ext cx="1181100" cy="533400"/>
              <a:chOff x="0" y="0"/>
              <a:chExt cx="1181100" cy="533400"/>
            </a:xfrm>
          </p:grpSpPr>
          <p:pic>
            <p:nvPicPr>
              <p:cNvPr id="20" name="Imagen 19">
                <a:extLst>
                  <a:ext uri="{FF2B5EF4-FFF2-40B4-BE49-F238E27FC236}">
                    <a16:creationId xmlns:a16="http://schemas.microsoft.com/office/drawing/2014/main" id="{314AD5E4-B465-4A51-82C9-727965FD51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181100" cy="533400"/>
              </a:xfrm>
              <a:prstGeom prst="rect">
                <a:avLst/>
              </a:prstGeom>
            </p:spPr>
          </p:pic>
          <p:sp>
            <p:nvSpPr>
              <p:cNvPr id="21" name="Cuadro de texto 16">
                <a:extLst>
                  <a:ext uri="{FF2B5EF4-FFF2-40B4-BE49-F238E27FC236}">
                    <a16:creationId xmlns:a16="http://schemas.microsoft.com/office/drawing/2014/main" id="{5AEEB90D-ADEF-46F2-8B4F-ED091E44762D}"/>
                  </a:ext>
                </a:extLst>
              </p:cNvPr>
              <p:cNvSpPr txBox="1"/>
              <p:nvPr/>
            </p:nvSpPr>
            <p:spPr>
              <a:xfrm>
                <a:off x="319349" y="128726"/>
                <a:ext cx="576580" cy="32956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es-MX" sz="2800" dirty="0">
                    <a:solidFill>
                      <a:srgbClr val="FFFFFF"/>
                    </a:solidFill>
                    <a:latin typeface="Bahnschrift SemiBold" panose="020B0502040204020203" pitchFamily="34" charset="0"/>
                  </a:rPr>
                  <a:t>Triste</a:t>
                </a:r>
              </a:p>
            </p:txBody>
          </p:sp>
        </p:grpSp>
        <p:grpSp>
          <p:nvGrpSpPr>
            <p:cNvPr id="8" name="Grupo 7">
              <a:extLst>
                <a:ext uri="{FF2B5EF4-FFF2-40B4-BE49-F238E27FC236}">
                  <a16:creationId xmlns:a16="http://schemas.microsoft.com/office/drawing/2014/main" id="{28E4B965-04B4-4C76-B302-55D450135949}"/>
                </a:ext>
              </a:extLst>
            </p:cNvPr>
            <p:cNvGrpSpPr/>
            <p:nvPr/>
          </p:nvGrpSpPr>
          <p:grpSpPr>
            <a:xfrm>
              <a:off x="2889504" y="6096"/>
              <a:ext cx="1133475" cy="533400"/>
              <a:chOff x="0" y="6096"/>
              <a:chExt cx="1133475" cy="533400"/>
            </a:xfrm>
          </p:grpSpPr>
          <p:pic>
            <p:nvPicPr>
              <p:cNvPr id="18" name="Imagen 17">
                <a:extLst>
                  <a:ext uri="{FF2B5EF4-FFF2-40B4-BE49-F238E27FC236}">
                    <a16:creationId xmlns:a16="http://schemas.microsoft.com/office/drawing/2014/main" id="{BF330C9B-89AA-4013-9D5E-7B5755C1E9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096"/>
                <a:ext cx="1133475" cy="533400"/>
              </a:xfrm>
              <a:prstGeom prst="rect">
                <a:avLst/>
              </a:prstGeom>
            </p:spPr>
          </p:pic>
          <p:sp>
            <p:nvSpPr>
              <p:cNvPr id="19" name="Cuadro de texto 20">
                <a:extLst>
                  <a:ext uri="{FF2B5EF4-FFF2-40B4-BE49-F238E27FC236}">
                    <a16:creationId xmlns:a16="http://schemas.microsoft.com/office/drawing/2014/main" id="{B95277F6-A921-4CF1-B758-60E8B0B22844}"/>
                  </a:ext>
                </a:extLst>
              </p:cNvPr>
              <p:cNvSpPr txBox="1"/>
              <p:nvPr/>
            </p:nvSpPr>
            <p:spPr>
              <a:xfrm>
                <a:off x="116104" y="115824"/>
                <a:ext cx="932815" cy="32956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es-MX" sz="2800" dirty="0">
                    <a:solidFill>
                      <a:srgbClr val="FFFFFF"/>
                    </a:solidFill>
                    <a:effectLst/>
                    <a:latin typeface="Bahnschrift SemiBold" panose="020B0502040204020203" pitchFamily="34" charset="0"/>
                    <a:ea typeface="Times New Roman" panose="02020603050405020304" pitchFamily="18" charset="0"/>
                  </a:rPr>
                  <a:t>Estresante</a:t>
                </a:r>
                <a:endParaRPr lang="es-MX" sz="2800" dirty="0">
                  <a:effectLst/>
                  <a:latin typeface="Times New Roman" panose="02020603050405020304" pitchFamily="18" charset="0"/>
                  <a:ea typeface="Times New Roman" panose="02020603050405020304" pitchFamily="18" charset="0"/>
                </a:endParaRPr>
              </a:p>
            </p:txBody>
          </p:sp>
        </p:grpSp>
        <p:grpSp>
          <p:nvGrpSpPr>
            <p:cNvPr id="9" name="Grupo 8">
              <a:extLst>
                <a:ext uri="{FF2B5EF4-FFF2-40B4-BE49-F238E27FC236}">
                  <a16:creationId xmlns:a16="http://schemas.microsoft.com/office/drawing/2014/main" id="{E9FD41E8-FCED-4628-A2DF-B932B2665F73}"/>
                </a:ext>
              </a:extLst>
            </p:cNvPr>
            <p:cNvGrpSpPr/>
            <p:nvPr/>
          </p:nvGrpSpPr>
          <p:grpSpPr>
            <a:xfrm>
              <a:off x="2304288" y="536448"/>
              <a:ext cx="1133475" cy="532130"/>
              <a:chOff x="0" y="0"/>
              <a:chExt cx="1152525" cy="532130"/>
            </a:xfrm>
          </p:grpSpPr>
          <p:pic>
            <p:nvPicPr>
              <p:cNvPr id="16" name="Imagen 15">
                <a:extLst>
                  <a:ext uri="{FF2B5EF4-FFF2-40B4-BE49-F238E27FC236}">
                    <a16:creationId xmlns:a16="http://schemas.microsoft.com/office/drawing/2014/main" id="{ED9639F2-8645-4C8B-8D41-75A8CD6A86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1152525" cy="532130"/>
              </a:xfrm>
              <a:prstGeom prst="rect">
                <a:avLst/>
              </a:prstGeom>
            </p:spPr>
          </p:pic>
          <p:sp>
            <p:nvSpPr>
              <p:cNvPr id="17" name="Cuadro de texto 25">
                <a:extLst>
                  <a:ext uri="{FF2B5EF4-FFF2-40B4-BE49-F238E27FC236}">
                    <a16:creationId xmlns:a16="http://schemas.microsoft.com/office/drawing/2014/main" id="{2B573E92-E89D-4697-A27D-8CAD2FB885E9}"/>
                  </a:ext>
                </a:extLst>
              </p:cNvPr>
              <p:cNvSpPr txBox="1"/>
              <p:nvPr/>
            </p:nvSpPr>
            <p:spPr>
              <a:xfrm>
                <a:off x="246655" y="121920"/>
                <a:ext cx="654066" cy="32956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es-MX" sz="2800" dirty="0">
                    <a:solidFill>
                      <a:srgbClr val="FFFFFF"/>
                    </a:solidFill>
                    <a:latin typeface="Bahnschrift SemiBold" panose="020B0502040204020203" pitchFamily="34" charset="0"/>
                  </a:rPr>
                  <a:t>Alegre</a:t>
                </a:r>
              </a:p>
            </p:txBody>
          </p:sp>
        </p:grpSp>
        <p:grpSp>
          <p:nvGrpSpPr>
            <p:cNvPr id="10" name="Grupo 9">
              <a:extLst>
                <a:ext uri="{FF2B5EF4-FFF2-40B4-BE49-F238E27FC236}">
                  <a16:creationId xmlns:a16="http://schemas.microsoft.com/office/drawing/2014/main" id="{64DE82C3-78E3-4AE0-9733-251C153B30A0}"/>
                </a:ext>
              </a:extLst>
            </p:cNvPr>
            <p:cNvGrpSpPr/>
            <p:nvPr/>
          </p:nvGrpSpPr>
          <p:grpSpPr>
            <a:xfrm>
              <a:off x="0" y="536448"/>
              <a:ext cx="1121410" cy="532765"/>
              <a:chOff x="0" y="0"/>
              <a:chExt cx="1121410" cy="532765"/>
            </a:xfrm>
          </p:grpSpPr>
          <p:pic>
            <p:nvPicPr>
              <p:cNvPr id="14" name="Imagen 13">
                <a:extLst>
                  <a:ext uri="{FF2B5EF4-FFF2-40B4-BE49-F238E27FC236}">
                    <a16:creationId xmlns:a16="http://schemas.microsoft.com/office/drawing/2014/main" id="{17B3AE2B-9ACB-464B-859F-F8D11D545A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121410" cy="532765"/>
              </a:xfrm>
              <a:prstGeom prst="rect">
                <a:avLst/>
              </a:prstGeom>
            </p:spPr>
          </p:pic>
          <p:sp>
            <p:nvSpPr>
              <p:cNvPr id="15" name="Cuadro de texto 28">
                <a:extLst>
                  <a:ext uri="{FF2B5EF4-FFF2-40B4-BE49-F238E27FC236}">
                    <a16:creationId xmlns:a16="http://schemas.microsoft.com/office/drawing/2014/main" id="{4BDE9923-E50E-4A1E-B67D-C11F21EC98F6}"/>
                  </a:ext>
                </a:extLst>
              </p:cNvPr>
              <p:cNvSpPr txBox="1"/>
              <p:nvPr/>
            </p:nvSpPr>
            <p:spPr>
              <a:xfrm>
                <a:off x="176058" y="122204"/>
                <a:ext cx="775335" cy="32956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es-MX" sz="2800" dirty="0">
                    <a:solidFill>
                      <a:srgbClr val="FFFFFF"/>
                    </a:solidFill>
                    <a:latin typeface="Bahnschrift SemiBold" panose="020B0502040204020203" pitchFamily="34" charset="0"/>
                  </a:rPr>
                  <a:t>Cansado</a:t>
                </a:r>
              </a:p>
            </p:txBody>
          </p:sp>
        </p:grpSp>
        <p:grpSp>
          <p:nvGrpSpPr>
            <p:cNvPr id="11" name="Grupo 10">
              <a:extLst>
                <a:ext uri="{FF2B5EF4-FFF2-40B4-BE49-F238E27FC236}">
                  <a16:creationId xmlns:a16="http://schemas.microsoft.com/office/drawing/2014/main" id="{38185580-84E1-4F65-97CF-5EB8F890594D}"/>
                </a:ext>
              </a:extLst>
            </p:cNvPr>
            <p:cNvGrpSpPr/>
            <p:nvPr/>
          </p:nvGrpSpPr>
          <p:grpSpPr>
            <a:xfrm>
              <a:off x="3438144" y="536448"/>
              <a:ext cx="1190625" cy="533400"/>
              <a:chOff x="0" y="0"/>
              <a:chExt cx="1190625" cy="533400"/>
            </a:xfrm>
          </p:grpSpPr>
          <p:pic>
            <p:nvPicPr>
              <p:cNvPr id="12" name="Imagen 11">
                <a:extLst>
                  <a:ext uri="{FF2B5EF4-FFF2-40B4-BE49-F238E27FC236}">
                    <a16:creationId xmlns:a16="http://schemas.microsoft.com/office/drawing/2014/main" id="{0A7236EB-50E7-4DD7-8A4B-83B2B81A835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0"/>
                <a:ext cx="1190625" cy="533400"/>
              </a:xfrm>
              <a:prstGeom prst="rect">
                <a:avLst/>
              </a:prstGeom>
            </p:spPr>
          </p:pic>
          <p:sp>
            <p:nvSpPr>
              <p:cNvPr id="13" name="Cuadro de texto 30">
                <a:extLst>
                  <a:ext uri="{FF2B5EF4-FFF2-40B4-BE49-F238E27FC236}">
                    <a16:creationId xmlns:a16="http://schemas.microsoft.com/office/drawing/2014/main" id="{4885AB6A-A115-49D2-8222-EC10981C1129}"/>
                  </a:ext>
                </a:extLst>
              </p:cNvPr>
              <p:cNvSpPr txBox="1"/>
              <p:nvPr/>
            </p:nvSpPr>
            <p:spPr>
              <a:xfrm>
                <a:off x="218363" y="128726"/>
                <a:ext cx="896871" cy="32956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es-MX" sz="2800" dirty="0">
                    <a:solidFill>
                      <a:srgbClr val="FFFFFF"/>
                    </a:solidFill>
                    <a:latin typeface="Bahnschrift SemiBold" panose="020B0502040204020203" pitchFamily="34" charset="0"/>
                  </a:rPr>
                  <a:t>Indiferente</a:t>
                </a:r>
              </a:p>
            </p:txBody>
          </p:sp>
        </p:grpSp>
      </p:grpSp>
    </p:spTree>
    <p:extLst>
      <p:ext uri="{BB962C8B-B14F-4D97-AF65-F5344CB8AC3E}">
        <p14:creationId xmlns:p14="http://schemas.microsoft.com/office/powerpoint/2010/main" val="2724852827"/>
      </p:ext>
    </p:extLst>
  </p:cSld>
  <p:clrMapOvr>
    <a:masterClrMapping/>
  </p:clrMapOvr>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48</TotalTime>
  <Words>262</Words>
  <Application>Microsoft Office PowerPoint</Application>
  <PresentationFormat>Panorámica</PresentationFormat>
  <Paragraphs>16</Paragraphs>
  <Slides>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Arial</vt:lpstr>
      <vt:lpstr>Bahnschrift SemiBold</vt:lpstr>
      <vt:lpstr>Century Gothic</vt:lpstr>
      <vt:lpstr>Times New Roman</vt:lpstr>
      <vt:lpstr>Estela de condensación</vt:lpstr>
      <vt:lpstr>Presentación de PowerPoint</vt:lpstr>
      <vt:lpstr>antecedentes</vt:lpstr>
      <vt:lpstr>Objetivo</vt:lpstr>
      <vt:lpstr>Alcance</vt:lpstr>
      <vt:lpstr>Colores-Emociones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Mark42</dc:creator>
  <cp:lastModifiedBy>Mark42</cp:lastModifiedBy>
  <cp:revision>7</cp:revision>
  <dcterms:created xsi:type="dcterms:W3CDTF">2018-06-21T01:36:59Z</dcterms:created>
  <dcterms:modified xsi:type="dcterms:W3CDTF">2018-06-21T02:25:27Z</dcterms:modified>
</cp:coreProperties>
</file>