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7819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1937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6063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3907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4285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4859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8438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4240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3232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8900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9810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306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4005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666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0419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0708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3903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BE004F-A786-4D5D-BDC4-EDDD8EF12F97}" type="datetimeFigureOut">
              <a:rPr lang="es-PA" smtClean="0"/>
              <a:t>07/24/2020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49AD88-8E17-43FA-95CF-7D5406FA345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7206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492BE4-9C0F-4A1E-B00C-B54F694B2168}"/>
              </a:ext>
            </a:extLst>
          </p:cNvPr>
          <p:cNvSpPr/>
          <p:nvPr/>
        </p:nvSpPr>
        <p:spPr>
          <a:xfrm>
            <a:off x="1907994" y="769093"/>
            <a:ext cx="83760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Presentación de Aplicación:</a:t>
            </a:r>
          </a:p>
          <a:p>
            <a:pPr algn="ctr"/>
            <a:r>
              <a:rPr lang="es-E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IntelApp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919652-ED70-4C21-91CA-A21C33019E26}"/>
              </a:ext>
            </a:extLst>
          </p:cNvPr>
          <p:cNvSpPr/>
          <p:nvPr/>
        </p:nvSpPr>
        <p:spPr>
          <a:xfrm>
            <a:off x="3499968" y="4463765"/>
            <a:ext cx="5192062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Luis Torres 8-941-2351</a:t>
            </a:r>
          </a:p>
          <a:p>
            <a:pPr algn="ctr"/>
            <a:r>
              <a:rPr lang="it-IT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Domingo Stanziola 4-780-443</a:t>
            </a:r>
          </a:p>
          <a:p>
            <a:pPr algn="ctr"/>
            <a:r>
              <a:rPr lang="it-IT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Daniel Justavino 8-899-1870</a:t>
            </a: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BEBC09-7215-4F96-AC42-38AD4B78A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03" y="2825345"/>
            <a:ext cx="1781992" cy="13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424176" y="189146"/>
            <a:ext cx="28763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5032C3-C55D-4C21-A37F-ABBF43DC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43" y="913642"/>
            <a:ext cx="2307513" cy="50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491662" y="189146"/>
            <a:ext cx="46043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Recomendaciones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2641A4-23E9-4ADC-B6E8-BC117D90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76" y="995767"/>
            <a:ext cx="2251647" cy="48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750590" y="226326"/>
            <a:ext cx="15087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Tipos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D219E8-FFBF-4926-86EC-21D44E98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3" y="1002494"/>
            <a:ext cx="2240473" cy="48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2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532688" y="233053"/>
            <a:ext cx="32160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 Usuarios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D640BB-44A8-4C7D-B5FF-FC293F6B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57" y="1002494"/>
            <a:ext cx="2377078" cy="51516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01E69A-54A7-4141-B0AC-6B42294D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72" y="1002493"/>
            <a:ext cx="2377078" cy="51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3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3902129" y="2967335"/>
            <a:ext cx="4387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Demostración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25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696717C-A78D-40B4-AB57-34700083334E}"/>
              </a:ext>
            </a:extLst>
          </p:cNvPr>
          <p:cNvSpPr/>
          <p:nvPr/>
        </p:nvSpPr>
        <p:spPr>
          <a:xfrm>
            <a:off x="3647252" y="302512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¿</a:t>
            </a:r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Porque usarlo?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971EDC-B467-4C98-A92F-0763A9DDA2CF}"/>
              </a:ext>
            </a:extLst>
          </p:cNvPr>
          <p:cNvSpPr txBox="1"/>
          <p:nvPr/>
        </p:nvSpPr>
        <p:spPr>
          <a:xfrm>
            <a:off x="1593666" y="1645920"/>
            <a:ext cx="9004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dirty="0"/>
              <a:t>Las razones por la cual usar </a:t>
            </a:r>
            <a:r>
              <a:rPr lang="es-PA" dirty="0" err="1"/>
              <a:t>IntelApp</a:t>
            </a:r>
            <a:r>
              <a:rPr lang="es-PA" dirty="0"/>
              <a:t> pueden ser variadas, pero las que consideramos mas importantes son: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A" dirty="0"/>
              <a:t>Ayuda al publico a conocer sobre las “inteligencias múltiples”.</a:t>
            </a:r>
          </a:p>
          <a:p>
            <a:pPr lvl="1" algn="just"/>
            <a:endParaRPr lang="es-PA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A" dirty="0"/>
              <a:t>Ayuda a descubrirse uno mismo al poder deducir que tan bien desarrollada tienes ciertas habilidades.</a:t>
            </a:r>
          </a:p>
          <a:p>
            <a:pPr lvl="1" algn="just"/>
            <a:endParaRPr lang="es-PA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A" dirty="0"/>
              <a:t>Es una aplicación que podría ser usada para mejorar como persona, al tratar de obtener el mayor puntaje posible.</a:t>
            </a:r>
          </a:p>
          <a:p>
            <a:pPr lvl="1" algn="just"/>
            <a:endParaRPr lang="es-PA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A" dirty="0"/>
              <a:t>A diferencia de otras aplicaciones tipo trivia conocidas, esta evalúa más que conocimiento lógico/matemático/histórico.</a:t>
            </a:r>
          </a:p>
          <a:p>
            <a:pPr lvl="1" algn="just"/>
            <a:endParaRPr lang="es-PA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A" dirty="0"/>
              <a:t>Te ayuda a mejorar tus habilidades, pues te da consejos y te indica que son exactamente esas habilidades.</a:t>
            </a:r>
          </a:p>
        </p:txBody>
      </p:sp>
    </p:spTree>
    <p:extLst>
      <p:ext uri="{BB962C8B-B14F-4D97-AF65-F5344CB8AC3E}">
        <p14:creationId xmlns:p14="http://schemas.microsoft.com/office/powerpoint/2010/main" val="419570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63277D3-B301-4D0F-A807-D0901C7B7AED}"/>
              </a:ext>
            </a:extLst>
          </p:cNvPr>
          <p:cNvSpPr/>
          <p:nvPr/>
        </p:nvSpPr>
        <p:spPr>
          <a:xfrm>
            <a:off x="2556409" y="1147243"/>
            <a:ext cx="7079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 por su atención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3C1E98-0A1D-4ECD-A331-AA05B2E70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73" r="8090"/>
          <a:stretch/>
        </p:blipFill>
        <p:spPr>
          <a:xfrm>
            <a:off x="4874623" y="2232284"/>
            <a:ext cx="2442754" cy="35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18C98A-78CC-4FD3-AF70-00E1397878E7}"/>
              </a:ext>
            </a:extLst>
          </p:cNvPr>
          <p:cNvSpPr/>
          <p:nvPr/>
        </p:nvSpPr>
        <p:spPr>
          <a:xfrm>
            <a:off x="1514938" y="450557"/>
            <a:ext cx="91621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¿Cuál es la temática de su aplicación?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B65FA5-29CD-46D8-B42D-74AD8222470B}"/>
              </a:ext>
            </a:extLst>
          </p:cNvPr>
          <p:cNvSpPr txBox="1"/>
          <p:nvPr/>
        </p:nvSpPr>
        <p:spPr>
          <a:xfrm>
            <a:off x="1854926" y="1811383"/>
            <a:ext cx="8434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sz="1600" dirty="0" err="1"/>
              <a:t>IntelApp</a:t>
            </a:r>
            <a:r>
              <a:rPr lang="es-PA" sz="1600" dirty="0"/>
              <a:t>, en palabras simples, es una aplicación tipo trivia que al responder sus preguntas determina el grado de inteligencia de su usuario, pero a lo que normalmente se piensa, no se evalúa su habilidad en la lógica/matemática/historia del usuario, sino otro tipos de habilidades.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1BD79E-5F47-4F6C-85DB-E91E0471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28" y="3556020"/>
            <a:ext cx="2875070" cy="20125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18A176-D6E5-4A90-896F-E34753FD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20" y="3556020"/>
            <a:ext cx="1888452" cy="20125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5137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257DF49-72D2-43AC-9F33-6C1863720BDB}"/>
              </a:ext>
            </a:extLst>
          </p:cNvPr>
          <p:cNvSpPr/>
          <p:nvPr/>
        </p:nvSpPr>
        <p:spPr>
          <a:xfrm>
            <a:off x="3925853" y="450557"/>
            <a:ext cx="434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¿Cómo funciona?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6C4D5-8817-4A29-97DA-0DD644D9BBB0}"/>
              </a:ext>
            </a:extLst>
          </p:cNvPr>
          <p:cNvSpPr txBox="1"/>
          <p:nvPr/>
        </p:nvSpPr>
        <p:spPr>
          <a:xfrm>
            <a:off x="1475171" y="1384917"/>
            <a:ext cx="9241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sz="1600" dirty="0" err="1"/>
              <a:t>IntelApp</a:t>
            </a:r>
            <a:r>
              <a:rPr lang="es-PA" sz="1600" dirty="0"/>
              <a:t>, como antes se menciono funciona por un sistema de preguntas, estas preguntas están divididas por sección y cada sección abarca cierta habilidad, entonces el usuario responderá la pregunta con respuestas predeterminadas, para ser mas exactos con: Si, No o Mas o Menos.</a:t>
            </a:r>
          </a:p>
          <a:p>
            <a:pPr algn="just"/>
            <a:endParaRPr lang="es-PA" sz="1600" dirty="0"/>
          </a:p>
          <a:p>
            <a:pPr algn="just"/>
            <a:r>
              <a:rPr lang="es-PA" sz="1600" dirty="0"/>
              <a:t>Dependiendo de su respuesta se le sumara puntos en la sección y al finalizar la prueba se le mostrara un puntaje basado en la respuesta y se le dirá que habilidad domina mas entre las secciones establecidas. </a:t>
            </a:r>
          </a:p>
          <a:p>
            <a:pPr algn="just"/>
            <a:endParaRPr lang="es-PA" sz="1600" dirty="0"/>
          </a:p>
          <a:p>
            <a:pPr algn="just"/>
            <a:r>
              <a:rPr lang="es-PA" sz="1600" dirty="0"/>
              <a:t>Aparte de su función principal, </a:t>
            </a:r>
            <a:r>
              <a:rPr lang="es-PA" sz="1600" dirty="0" err="1"/>
              <a:t>IntelApp</a:t>
            </a:r>
            <a:r>
              <a:rPr lang="es-PA" sz="1600" dirty="0"/>
              <a:t> también ofrece un historial de respuestas, recomendaciones para mejorar cierta habilidad y una pequeña introducción a estas habilidades para que el usuario conozca que es lo que se le </a:t>
            </a:r>
            <a:r>
              <a:rPr lang="es-PA" sz="1600" dirty="0" err="1"/>
              <a:t>evalua</a:t>
            </a:r>
            <a:r>
              <a:rPr lang="es-PA" sz="160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D2D68C-334D-47D0-9DCA-01BC691EE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6" t="19080" r="6690" b="39211"/>
          <a:stretch/>
        </p:blipFill>
        <p:spPr>
          <a:xfrm>
            <a:off x="2780277" y="4104381"/>
            <a:ext cx="2291151" cy="21898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3C1804-478E-45EE-8BB5-E19256294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0" t="42454" r="5462" b="41608"/>
          <a:stretch/>
        </p:blipFill>
        <p:spPr>
          <a:xfrm>
            <a:off x="6631173" y="4564570"/>
            <a:ext cx="3269944" cy="12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5CCE6FF-5EB1-42C4-A5F4-0005F87592B4}"/>
              </a:ext>
            </a:extLst>
          </p:cNvPr>
          <p:cNvSpPr/>
          <p:nvPr/>
        </p:nvSpPr>
        <p:spPr>
          <a:xfrm>
            <a:off x="3557164" y="450557"/>
            <a:ext cx="50776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¿Cuál es su aspecto?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A4AB22-5661-470A-B0B8-BC20C2F1783F}"/>
              </a:ext>
            </a:extLst>
          </p:cNvPr>
          <p:cNvSpPr txBox="1"/>
          <p:nvPr/>
        </p:nvSpPr>
        <p:spPr>
          <a:xfrm>
            <a:off x="1961965" y="1473693"/>
            <a:ext cx="885103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 err="1"/>
              <a:t>IntelApp</a:t>
            </a:r>
            <a:r>
              <a:rPr lang="es-PA" sz="1600" dirty="0"/>
              <a:t> visualmente se divide en un total de 10 pantallas y tiene una paleta de colores entre blanco y azul-celeste. Estas diez pantallas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 err="1"/>
              <a:t>Login</a:t>
            </a:r>
            <a:endParaRPr lang="es-P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/>
              <a:t>Registro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 err="1"/>
              <a:t>Menu</a:t>
            </a:r>
            <a:r>
              <a:rPr lang="es-PA" sz="1600" dirty="0"/>
              <a:t> Principal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/>
              <a:t>Pruebas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/>
              <a:t>Resultados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/>
              <a:t>Recomendaciones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/>
              <a:t>Tipos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A" sz="1600" dirty="0"/>
              <a:t>Ver 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A" sz="1600" dirty="0"/>
          </a:p>
          <a:p>
            <a:r>
              <a:rPr lang="es-PA" sz="1600" dirty="0"/>
              <a:t>Las pantallas las mostraremos á continuación, aunque como ultimo detalle queríamos mostrarles que este es su icono.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C82A70-D8C9-46DF-916C-162108CA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89" y="4999145"/>
            <a:ext cx="1249788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1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6C4770E-DB42-447F-9278-C60B266C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24" y="457452"/>
            <a:ext cx="2713152" cy="594309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621266" y="72731"/>
            <a:ext cx="15632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Login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0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627378" y="72731"/>
            <a:ext cx="2230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Registro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E708C8-4650-4F08-A705-1EC2939F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04" y="631845"/>
            <a:ext cx="2631592" cy="55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532387" y="81439"/>
            <a:ext cx="37962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Menú Principal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6CACC8-DBA0-4279-B9E6-EBBFE00F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8" y="913309"/>
            <a:ext cx="2323383" cy="50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5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575657" y="143868"/>
            <a:ext cx="2159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Pruebas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963DAE-F895-4637-BB94-82B711AC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44" y="958587"/>
            <a:ext cx="2429512" cy="4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9CF5E3-40F8-4604-8F62-BAA78C0EA6B7}"/>
              </a:ext>
            </a:extLst>
          </p:cNvPr>
          <p:cNvSpPr/>
          <p:nvPr/>
        </p:nvSpPr>
        <p:spPr>
          <a:xfrm>
            <a:off x="1575657" y="143868"/>
            <a:ext cx="21595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Pruebas</a:t>
            </a:r>
            <a:endParaRPr lang="es-E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963DAE-F895-4637-BB94-82B711AC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88" y="958587"/>
            <a:ext cx="2429512" cy="494082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6782028-B321-4BAD-AE17-B69C7136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62" y="958587"/>
            <a:ext cx="2429512" cy="4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185</TotalTime>
  <Words>396</Words>
  <Application>Microsoft Office PowerPoint</Application>
  <PresentationFormat>Panorámica</PresentationFormat>
  <Paragraphs>47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TORRES</dc:creator>
  <cp:lastModifiedBy>LUIS TORRES</cp:lastModifiedBy>
  <cp:revision>8</cp:revision>
  <dcterms:created xsi:type="dcterms:W3CDTF">2020-07-24T17:21:20Z</dcterms:created>
  <dcterms:modified xsi:type="dcterms:W3CDTF">2020-07-24T23:01:24Z</dcterms:modified>
</cp:coreProperties>
</file>