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B8A1-C21D-4158-87B4-1E1A74AB8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D4D8C-B3FE-4D2A-AB1B-26E3B900E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D917B-9212-4599-BF95-9905443D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960-D2B6-4147-9B4B-B3754CA6EB06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639AB-ADC5-4DA1-868D-32E94BE2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7985-B9E8-4F73-8839-C438D49E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249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17FC-063B-4DFD-A9AF-FBB7525C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86FA7-FDFB-4105-9770-35CB2F624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16239-BB03-4B0D-8CBE-C5E1359F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960-D2B6-4147-9B4B-B3754CA6EB06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05A1-3B3B-4377-B7B8-6CB767DD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0F222-D2E8-4A5D-8CFE-86255D6B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354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A8802-D80F-4F98-8EC0-BDBD328BA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6C472-1DB4-415F-836A-1806C2BD1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73D32-D3C2-4E1D-AD6B-F8145FB0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960-D2B6-4147-9B4B-B3754CA6EB06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927EF-8503-4314-8BD0-8B80A87D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FB4BA-5D1D-472C-81E5-604D126F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843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626E-6FDB-44C8-8B15-8BF08B65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3833-7000-46A5-A9CF-838E058C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F186-4C7D-44D6-A581-EDEEF285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960-D2B6-4147-9B4B-B3754CA6EB06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27AF-84FD-4991-8A7F-3ED1A5D4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E478B-EC44-4D69-8207-62B8A96B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680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A95A-ADD4-400A-909D-D802AF55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4A129-3AD2-45EC-AA09-50CBD17B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FE050-B9E2-49F9-9FD5-20DF673F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960-D2B6-4147-9B4B-B3754CA6EB06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65B62-0FAC-4189-90A0-EDD7D0E9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DE524-8412-4E95-B74D-6DFBFBCC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294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7E83-C2A9-4D1D-B8DD-354F738D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0AE2-A143-42F5-A230-1D826372F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6BB51-8CF2-426B-B5DF-8BB802717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97D23-3C24-4D70-B87A-908AB6A4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960-D2B6-4147-9B4B-B3754CA6EB06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54E90-DE47-4CA6-B8B3-CE8B64CA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B7B01-FF06-4B88-936F-12D43701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93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0249-6FF9-402F-B608-0C7B5BCB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8538C-D13B-4FF8-B269-289B694F6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CDC05-E764-4E1D-BF4B-7E310F0C1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06955-1804-4F2D-BBE9-9B4E0B615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592F8-7738-4FAD-A64B-BD9C11FBD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77AEF-5514-46D0-8AE7-1299BCB9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960-D2B6-4147-9B4B-B3754CA6EB06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77626-894A-41D4-A485-9C3BF7C8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EAD77-A0F7-4379-BDC4-C2B696FE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93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8F4E-9370-4C82-AAC8-58608CF9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674C5-D591-44B6-85F0-50A69CFA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960-D2B6-4147-9B4B-B3754CA6EB06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DFEE9-DA9A-44A3-998A-047B580B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C44ED-D3F1-431C-AC7A-0DC408E8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238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105E8-A646-4787-B021-C5E71F83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960-D2B6-4147-9B4B-B3754CA6EB06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A830D-2FD0-46E4-8EDD-7A50ED50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39003-87BF-43FD-B154-D0C3F2CB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806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B332-ABA5-4829-A405-37C2D8F0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F774-F317-49EB-AA22-B03C838A9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9D652-7E4B-46FC-B7ED-9F8C5B248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DD2C3-1BC5-4A26-B543-BF7D1C77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960-D2B6-4147-9B4B-B3754CA6EB06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63AF1-ABAF-40ED-9B44-0FC00985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742CA-BA80-4874-83CE-E63BD29E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62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9938-D7AB-4695-8A3B-BB750478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0E4AD-F562-48C8-8EA4-A57182FAC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E3893-8ABA-44DE-A852-94BD251A8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77D5E-F4DF-4019-9BE5-804AA0D6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960-D2B6-4147-9B4B-B3754CA6EB06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2B30F-6F1A-4F17-9FF1-52662791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0D851-CB4C-44A6-B696-75F81215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529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F74E3-B79B-4F88-829A-1C07F668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1C5F1-6621-4B5A-97C9-4F0EEA346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76E99-535F-42EE-9154-6C90DB1ED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AD960-D2B6-4147-9B4B-B3754CA6EB06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1C2D-12FF-4CD4-948D-CC138A4E9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3BCB7-2866-4FF5-990B-CD6FF2404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696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EF73F-C060-4188-91D1-56C8FCC76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047" y="330833"/>
            <a:ext cx="2476500" cy="3333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6A54A3A-2A5A-4E6F-AF74-F2E2AAFD088A}"/>
              </a:ext>
            </a:extLst>
          </p:cNvPr>
          <p:cNvGrpSpPr/>
          <p:nvPr/>
        </p:nvGrpSpPr>
        <p:grpSpPr>
          <a:xfrm>
            <a:off x="408372" y="736847"/>
            <a:ext cx="2375990" cy="1539438"/>
            <a:chOff x="727969" y="736847"/>
            <a:chExt cx="2375990" cy="153943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C5EC94-3500-4F8A-98FD-58FAC9B71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400" y="829600"/>
              <a:ext cx="2142987" cy="144668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CEF9FD-37AF-4C68-8D8B-6614531B9DED}"/>
                </a:ext>
              </a:extLst>
            </p:cNvPr>
            <p:cNvSpPr/>
            <p:nvPr/>
          </p:nvSpPr>
          <p:spPr>
            <a:xfrm>
              <a:off x="727969" y="736847"/>
              <a:ext cx="2375990" cy="15394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D54068-AE7C-4B1D-AB37-E8D85DD9D7C6}"/>
              </a:ext>
            </a:extLst>
          </p:cNvPr>
          <p:cNvGrpSpPr/>
          <p:nvPr/>
        </p:nvGrpSpPr>
        <p:grpSpPr>
          <a:xfrm>
            <a:off x="8995028" y="736847"/>
            <a:ext cx="2569514" cy="1565903"/>
            <a:chOff x="8995028" y="736847"/>
            <a:chExt cx="2569514" cy="156590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405DA6-EC8F-42F1-BAA0-CB0A4B3CF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8042" y="860759"/>
              <a:ext cx="1692245" cy="141552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D618E8-041B-49FD-9B6F-15CE186216BD}"/>
                </a:ext>
              </a:extLst>
            </p:cNvPr>
            <p:cNvSpPr/>
            <p:nvPr/>
          </p:nvSpPr>
          <p:spPr>
            <a:xfrm>
              <a:off x="8995028" y="736847"/>
              <a:ext cx="2569514" cy="1565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0554AE-7E4C-44CF-A0CA-2FE6BE1416F8}"/>
              </a:ext>
            </a:extLst>
          </p:cNvPr>
          <p:cNvGrpSpPr/>
          <p:nvPr/>
        </p:nvGrpSpPr>
        <p:grpSpPr>
          <a:xfrm>
            <a:off x="8995028" y="2486759"/>
            <a:ext cx="2569514" cy="780222"/>
            <a:chOff x="8995028" y="2486759"/>
            <a:chExt cx="2569514" cy="78022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78C344-AE09-4899-9F8B-2D7456E14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88042" y="2492697"/>
              <a:ext cx="2476500" cy="70664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79AB85-BDD8-4689-BF8D-C10E8C440CDE}"/>
                </a:ext>
              </a:extLst>
            </p:cNvPr>
            <p:cNvSpPr/>
            <p:nvPr/>
          </p:nvSpPr>
          <p:spPr>
            <a:xfrm>
              <a:off x="8995028" y="2486759"/>
              <a:ext cx="2569514" cy="7802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2F89BB-6B8F-4377-A467-B7088C72181E}"/>
              </a:ext>
            </a:extLst>
          </p:cNvPr>
          <p:cNvGrpSpPr/>
          <p:nvPr/>
        </p:nvGrpSpPr>
        <p:grpSpPr>
          <a:xfrm>
            <a:off x="408371" y="2448490"/>
            <a:ext cx="2972307" cy="1137915"/>
            <a:chOff x="727968" y="2448490"/>
            <a:chExt cx="2972307" cy="11379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CFF196C-8737-4B22-B166-845C1A7F5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4400" y="2448491"/>
              <a:ext cx="2802862" cy="11379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4CBE0B-5A59-4EFF-B1DA-C1C9C403C1C9}"/>
                </a:ext>
              </a:extLst>
            </p:cNvPr>
            <p:cNvSpPr/>
            <p:nvPr/>
          </p:nvSpPr>
          <p:spPr>
            <a:xfrm>
              <a:off x="727968" y="2448490"/>
              <a:ext cx="2972307" cy="11379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462237C-4A39-4A91-ADE0-D66158C2E1BE}"/>
              </a:ext>
            </a:extLst>
          </p:cNvPr>
          <p:cNvGrpSpPr/>
          <p:nvPr/>
        </p:nvGrpSpPr>
        <p:grpSpPr>
          <a:xfrm>
            <a:off x="2309673" y="3734837"/>
            <a:ext cx="2675601" cy="1272128"/>
            <a:chOff x="2309673" y="3734837"/>
            <a:chExt cx="2675601" cy="12721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F7BC389-5DAB-455C-8860-D2053E3D8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63750" y="3756250"/>
              <a:ext cx="2614322" cy="121377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CBA629B-8F75-438B-BB17-792ED0817FAF}"/>
                </a:ext>
              </a:extLst>
            </p:cNvPr>
            <p:cNvSpPr/>
            <p:nvPr/>
          </p:nvSpPr>
          <p:spPr>
            <a:xfrm>
              <a:off x="2309673" y="3734837"/>
              <a:ext cx="2675601" cy="127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6EC8A4-FD30-42F0-92C6-D46FB07101FB}"/>
              </a:ext>
            </a:extLst>
          </p:cNvPr>
          <p:cNvGrpSpPr/>
          <p:nvPr/>
        </p:nvGrpSpPr>
        <p:grpSpPr>
          <a:xfrm>
            <a:off x="6968095" y="3690447"/>
            <a:ext cx="2752954" cy="1272128"/>
            <a:chOff x="6968095" y="3690447"/>
            <a:chExt cx="2752954" cy="127212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8EEA2A3-3046-4700-8BD6-50C152A13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92542" y="3816374"/>
              <a:ext cx="2662529" cy="1146201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89CFB01-CDE3-4568-8FF2-ABFDB33B88C2}"/>
                </a:ext>
              </a:extLst>
            </p:cNvPr>
            <p:cNvSpPr/>
            <p:nvPr/>
          </p:nvSpPr>
          <p:spPr>
            <a:xfrm>
              <a:off x="6968095" y="3690447"/>
              <a:ext cx="2752954" cy="127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5E8F7B-86B5-4440-8A96-4DF7461DC9DB}"/>
              </a:ext>
            </a:extLst>
          </p:cNvPr>
          <p:cNvGrpSpPr/>
          <p:nvPr/>
        </p:nvGrpSpPr>
        <p:grpSpPr>
          <a:xfrm>
            <a:off x="351005" y="5690586"/>
            <a:ext cx="2752954" cy="922056"/>
            <a:chOff x="351005" y="5690586"/>
            <a:chExt cx="2752954" cy="92205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54A90DD-8B0F-42EC-980E-EB271ACDA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9905" y="5824769"/>
              <a:ext cx="2476500" cy="66724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9F2EA7-9089-435E-A26E-4DC5C9176281}"/>
                </a:ext>
              </a:extLst>
            </p:cNvPr>
            <p:cNvSpPr/>
            <p:nvPr/>
          </p:nvSpPr>
          <p:spPr>
            <a:xfrm>
              <a:off x="351005" y="5690586"/>
              <a:ext cx="2752954" cy="922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3B4ABF-9515-4978-B4F3-EEA2C5A4E750}"/>
              </a:ext>
            </a:extLst>
          </p:cNvPr>
          <p:cNvGrpSpPr/>
          <p:nvPr/>
        </p:nvGrpSpPr>
        <p:grpSpPr>
          <a:xfrm>
            <a:off x="9088041" y="5690586"/>
            <a:ext cx="2752954" cy="922056"/>
            <a:chOff x="9088041" y="5690586"/>
            <a:chExt cx="2752954" cy="92205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45C4F41-CF17-4435-A89A-4165C9E51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65595" y="5824769"/>
              <a:ext cx="2476500" cy="67191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9839D01-13DC-4A44-88F1-D8C0EC5A82D0}"/>
                </a:ext>
              </a:extLst>
            </p:cNvPr>
            <p:cNvSpPr/>
            <p:nvPr/>
          </p:nvSpPr>
          <p:spPr>
            <a:xfrm>
              <a:off x="9088041" y="5690586"/>
              <a:ext cx="2752954" cy="922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38A38D-79D9-46DB-BCD7-8B7E1C596B55}"/>
              </a:ext>
            </a:extLst>
          </p:cNvPr>
          <p:cNvGrpSpPr/>
          <p:nvPr/>
        </p:nvGrpSpPr>
        <p:grpSpPr>
          <a:xfrm>
            <a:off x="4134423" y="5145433"/>
            <a:ext cx="3333889" cy="1649452"/>
            <a:chOff x="4134423" y="5145433"/>
            <a:chExt cx="3333889" cy="164945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118120C-8622-4CB2-BAD3-700149EE8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64302" y="5214668"/>
              <a:ext cx="3073755" cy="1580217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1AD05FA-1DBB-44E5-9CCF-D0390E1C61D1}"/>
                </a:ext>
              </a:extLst>
            </p:cNvPr>
            <p:cNvSpPr/>
            <p:nvPr/>
          </p:nvSpPr>
          <p:spPr>
            <a:xfrm>
              <a:off x="4134423" y="5145433"/>
              <a:ext cx="3333889" cy="16494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F1D0996-1B15-4D59-9BA2-533AC99BD785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6023081" y="3381496"/>
            <a:ext cx="782757" cy="1107271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40C53FD-0C5E-41A6-9D91-B81A937B33C6}"/>
              </a:ext>
            </a:extLst>
          </p:cNvPr>
          <p:cNvCxnSpPr>
            <a:cxnSpLocks/>
            <a:stCxn id="42" idx="3"/>
            <a:endCxn id="10" idx="1"/>
          </p:cNvCxnSpPr>
          <p:nvPr/>
        </p:nvCxnSpPr>
        <p:spPr>
          <a:xfrm flipV="1">
            <a:off x="7139834" y="1519799"/>
            <a:ext cx="1855194" cy="8138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7A76900-8B44-4373-89F8-7152E9BD5EC3}"/>
              </a:ext>
            </a:extLst>
          </p:cNvPr>
          <p:cNvCxnSpPr>
            <a:stCxn id="13" idx="1"/>
            <a:endCxn id="42" idx="3"/>
          </p:cNvCxnSpPr>
          <p:nvPr/>
        </p:nvCxnSpPr>
        <p:spPr>
          <a:xfrm rot="10800000">
            <a:off x="7139834" y="2333634"/>
            <a:ext cx="1855194" cy="5432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667371D-75EF-4C33-8164-AB7BB409B8F6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rot="16200000" flipH="1">
            <a:off x="9040540" y="4266607"/>
            <a:ext cx="728011" cy="2119946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5531C37-CEDA-4A09-9208-6A49394131AD}"/>
              </a:ext>
            </a:extLst>
          </p:cNvPr>
          <p:cNvCxnSpPr>
            <a:cxnSpLocks/>
            <a:stCxn id="19" idx="0"/>
            <a:endCxn id="42" idx="2"/>
          </p:cNvCxnSpPr>
          <p:nvPr/>
        </p:nvCxnSpPr>
        <p:spPr>
          <a:xfrm rot="5400000" flipH="1" flipV="1">
            <a:off x="4620887" y="2547154"/>
            <a:ext cx="214271" cy="2161096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8D8B1E9-7878-4B1D-874F-86EC57876A07}"/>
              </a:ext>
            </a:extLst>
          </p:cNvPr>
          <p:cNvCxnSpPr>
            <a:cxnSpLocks/>
            <a:stCxn id="16" idx="3"/>
            <a:endCxn id="42" idx="1"/>
          </p:cNvCxnSpPr>
          <p:nvPr/>
        </p:nvCxnSpPr>
        <p:spPr>
          <a:xfrm flipV="1">
            <a:off x="3380678" y="2333633"/>
            <a:ext cx="1096628" cy="6838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DF9EFC8-5466-49C8-ADC2-BBDF43E86962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2784362" y="1506566"/>
            <a:ext cx="1692944" cy="8270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9126B78-3BE9-4915-BC3E-53FE23F90E2F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 rot="5400000">
            <a:off x="2345668" y="4388779"/>
            <a:ext cx="683621" cy="191999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89DBA6E-6775-42F6-8048-B7C11C584CC7}"/>
              </a:ext>
            </a:extLst>
          </p:cNvPr>
          <p:cNvCxnSpPr>
            <a:cxnSpLocks/>
            <a:stCxn id="42" idx="2"/>
            <a:endCxn id="31" idx="0"/>
          </p:cNvCxnSpPr>
          <p:nvPr/>
        </p:nvCxnSpPr>
        <p:spPr>
          <a:xfrm flipH="1">
            <a:off x="5801368" y="3520566"/>
            <a:ext cx="7202" cy="1624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9E0732-C4F8-4B4C-8EE4-D9CB6C10B3E6}"/>
              </a:ext>
            </a:extLst>
          </p:cNvPr>
          <p:cNvGrpSpPr/>
          <p:nvPr/>
        </p:nvGrpSpPr>
        <p:grpSpPr>
          <a:xfrm>
            <a:off x="4477306" y="1146700"/>
            <a:ext cx="2662528" cy="2373866"/>
            <a:chOff x="4477306" y="1146700"/>
            <a:chExt cx="2662528" cy="237386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502A98A-4019-400E-AB9C-9C81F2CED626}"/>
                </a:ext>
              </a:extLst>
            </p:cNvPr>
            <p:cNvSpPr/>
            <p:nvPr/>
          </p:nvSpPr>
          <p:spPr>
            <a:xfrm>
              <a:off x="4477306" y="1146700"/>
              <a:ext cx="2662528" cy="23738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9639C7C-7D36-4E6C-8AE6-28566F361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735138" y="1175050"/>
              <a:ext cx="2238729" cy="2305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66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Sjoerd Jobbex</dc:creator>
  <cp:lastModifiedBy>Sjoerd Jobbex</cp:lastModifiedBy>
  <cp:revision>3</cp:revision>
  <dcterms:created xsi:type="dcterms:W3CDTF">2021-04-29T18:13:07Z</dcterms:created>
  <dcterms:modified xsi:type="dcterms:W3CDTF">2021-04-30T16:31:25Z</dcterms:modified>
</cp:coreProperties>
</file>