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2323-1D04-441F-8A88-749836D24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00A0A-91E5-40F6-9770-993171466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BC8F-9710-4008-8D39-BFA4DFE6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B768-EBF7-46CA-9C15-590F9891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DA91-C1B7-47D6-8824-A2A772DB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11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2B61-E3AD-41A5-A50D-989AFE91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0ED76-319C-491E-B790-CF9582F2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1348-2C73-4F8A-8AF9-033E3175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8F4B-DE11-421B-B6CF-8F405F21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EA5B-8A68-440E-B965-C9CEA4F0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00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C241D-443D-47AC-9781-522CADDB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60A7E-51D9-4BE1-86A3-3CE91BEA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DAC0-5964-4194-B68D-73436C8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A435-212A-47F4-ACC7-453932F9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210B4-8E3C-4783-9E7B-F240E0D5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456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9909-07E0-4F15-8390-67E98341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2805-BC80-4946-B8EF-9FD96269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1034-4124-4A0D-AEBA-69C7C2A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4E4B-E58B-4951-8F3E-2AFFDFD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9410-6255-4317-B99B-201DD1B1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5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97A-3E95-4D9E-90DC-ECFC173E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D951-5B5C-4E2E-B4C3-4A60487A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7257-8048-47A6-884A-A29D28A7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3869-68FB-4648-AF19-FBA190A6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513A-4840-467F-9826-452A94ED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3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165-57B6-4C73-8A11-0DACC13F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5D63-3538-41C8-95C9-8C3C78F1F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3522B-74E8-4A08-9DC6-BBBC9C1BC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3E52F-7E67-4928-B5C0-FEA6E809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4FB0E-5ED4-4570-B342-6007D185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1DE6-0318-4B67-9781-60E738C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90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BAB7-ACE0-462B-B943-61021614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892B-DA72-4701-B58F-FB7D6355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E388-34F9-4EED-B33C-E8C185E46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2E379-8558-43C4-A723-32C0F01C7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6151C-E159-41DE-8C89-304BE606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948A4-C4D3-4BAB-8B4C-1B5146F9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8E3C4-1D71-4663-8197-ECEA2D19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7BAA3-84BF-479F-A67A-91C0670B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51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75ED-9E56-4AFE-AAC6-684954FF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EF45E-5AF1-436A-838F-FDCA061E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178D3-7564-4D5E-89BC-BB430C13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A394-0ED8-4DEE-A75E-0D1E31A5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759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36AD3-61B0-4085-9E73-1B89609A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C1E86-ADB5-4298-84A5-D0DEBB9A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6919-4322-4C8F-A786-E6DB21EB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751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4BF2-DFED-48FE-9BCF-7EDE1C44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CF1A-B4CE-4307-8CDD-FE89D4F6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839-F4C0-4BFD-8695-998D7607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148C5-841B-4F40-9EC5-92F7C268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ACD23-0C82-44C4-931D-5A269E72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49F70-F2F0-4973-85B4-89094A7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97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02BA-C201-4D28-A545-11B475E1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33D0C-0CB6-4DE0-8AC8-31D6DABC3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EC1C3-AEEA-4733-89D2-1AFEEF07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F2D37-40C1-44DD-9011-78F44CE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B54C-A23C-44E9-955F-83B5C0F3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B67A-7C6C-485A-9635-1B1F687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4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EB680-822E-4EC3-9D1E-F4C392F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92FBD-9B1F-4303-908E-2C68FC48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D26C-BE4B-43AF-AC42-ECA9D9AA1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EEDB-838A-4C53-89AB-A447DB81B482}" type="datetimeFigureOut">
              <a:rPr lang="en-NL" smtClean="0"/>
              <a:t>30/04/2021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38DE-8545-41DD-B266-41CC6CB04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16D6-F925-4F31-951C-DB3C1A050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259-0773-4150-80B7-A58E36460F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74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E8C781-AF94-4C25-8969-1A3392E537B2}"/>
              </a:ext>
            </a:extLst>
          </p:cNvPr>
          <p:cNvSpPr/>
          <p:nvPr/>
        </p:nvSpPr>
        <p:spPr>
          <a:xfrm>
            <a:off x="4705165" y="479394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App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EDA31-05DC-4895-88E2-B3223768147E}"/>
              </a:ext>
            </a:extLst>
          </p:cNvPr>
          <p:cNvSpPr/>
          <p:nvPr/>
        </p:nvSpPr>
        <p:spPr>
          <a:xfrm>
            <a:off x="545977" y="1458894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Header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80BE4-488A-4939-9404-A15ACDE8AD6D}"/>
              </a:ext>
            </a:extLst>
          </p:cNvPr>
          <p:cNvSpPr/>
          <p:nvPr/>
        </p:nvSpPr>
        <p:spPr>
          <a:xfrm>
            <a:off x="4705165" y="1421903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On boarding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BF8DC-01B1-462A-B61C-9E85EADC3FC3}"/>
              </a:ext>
            </a:extLst>
          </p:cNvPr>
          <p:cNvSpPr/>
          <p:nvPr/>
        </p:nvSpPr>
        <p:spPr>
          <a:xfrm>
            <a:off x="6966012" y="4432173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Nav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D4032-477E-4E0E-967E-CF595F84D8D9}"/>
              </a:ext>
            </a:extLst>
          </p:cNvPr>
          <p:cNvSpPr/>
          <p:nvPr/>
        </p:nvSpPr>
        <p:spPr>
          <a:xfrm>
            <a:off x="545977" y="2328907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Buscador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27887C2-33DF-469B-A714-2B8E0A66DA0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890424" y="-906264"/>
            <a:ext cx="571127" cy="41591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87E07-6D82-42B7-A0CA-DA1FBBC4A32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55581" y="887767"/>
            <a:ext cx="0" cy="53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AD6B0-41D9-4AF7-BD4A-9FDF68ED2366}"/>
              </a:ext>
            </a:extLst>
          </p:cNvPr>
          <p:cNvSpPr/>
          <p:nvPr/>
        </p:nvSpPr>
        <p:spPr>
          <a:xfrm>
            <a:off x="224902" y="4227989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Recuperar/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Link enviado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93F58-FD4D-4CA5-B80A-140281061B55}"/>
              </a:ext>
            </a:extLst>
          </p:cNvPr>
          <p:cNvSpPr/>
          <p:nvPr/>
        </p:nvSpPr>
        <p:spPr>
          <a:xfrm>
            <a:off x="4036382" y="3429000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Login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D9288B-5BCA-4462-9601-1DE02E03D02A}"/>
              </a:ext>
            </a:extLst>
          </p:cNvPr>
          <p:cNvSpPr/>
          <p:nvPr/>
        </p:nvSpPr>
        <p:spPr>
          <a:xfrm>
            <a:off x="2130642" y="4227988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Crear cuenta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AAE902-3F3A-4E94-81C6-E7A05002BA93}"/>
              </a:ext>
            </a:extLst>
          </p:cNvPr>
          <p:cNvSpPr/>
          <p:nvPr/>
        </p:nvSpPr>
        <p:spPr>
          <a:xfrm>
            <a:off x="4036382" y="4227987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Home cursos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FE02A-B3D1-4A9E-8EFB-BCA1E1B9FC22}"/>
              </a:ext>
            </a:extLst>
          </p:cNvPr>
          <p:cNvSpPr/>
          <p:nvPr/>
        </p:nvSpPr>
        <p:spPr>
          <a:xfrm>
            <a:off x="6966010" y="5679858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Carruseles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5296C4-FCC8-40BD-8DF8-FA41EF3D8EBA}"/>
              </a:ext>
            </a:extLst>
          </p:cNvPr>
          <p:cNvSpPr/>
          <p:nvPr/>
        </p:nvSpPr>
        <p:spPr>
          <a:xfrm>
            <a:off x="5196397" y="4964833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Header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09731-EEE1-4A50-BBF2-C9B0B22A1015}"/>
              </a:ext>
            </a:extLst>
          </p:cNvPr>
          <p:cNvSpPr/>
          <p:nvPr/>
        </p:nvSpPr>
        <p:spPr>
          <a:xfrm>
            <a:off x="6966011" y="5121674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Buscador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E745F72-1A8D-46A0-8E6B-98E19DF6B5BA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6297228" y="4636360"/>
            <a:ext cx="668784" cy="532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64DB3DF-7B26-46AF-9149-E63E62CD7497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>
            <a:off x="6297229" y="5169021"/>
            <a:ext cx="668783" cy="1568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D241AF6-583E-4713-99DE-02C6E59AD4DB}"/>
              </a:ext>
            </a:extLst>
          </p:cNvPr>
          <p:cNvSpPr/>
          <p:nvPr/>
        </p:nvSpPr>
        <p:spPr>
          <a:xfrm>
            <a:off x="6966011" y="6292415"/>
            <a:ext cx="1100831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Botón 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Ver Todos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1D48F14-D368-4EC5-AEC3-56AB6CB0B4F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297228" y="5169020"/>
            <a:ext cx="668782" cy="7150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5B09694-9437-4590-9605-BAD0627E9F98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4625267" y="4597890"/>
            <a:ext cx="532660" cy="609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8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Sjoerd Jobbex</dc:creator>
  <cp:lastModifiedBy>Sjoerd Jobbex</cp:lastModifiedBy>
  <cp:revision>19</cp:revision>
  <dcterms:created xsi:type="dcterms:W3CDTF">2021-04-30T16:57:47Z</dcterms:created>
  <dcterms:modified xsi:type="dcterms:W3CDTF">2021-04-30T17:57:10Z</dcterms:modified>
</cp:coreProperties>
</file>