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2"/>
  </p:notesMasterIdLst>
  <p:handoutMasterIdLst>
    <p:handoutMasterId r:id="rId13"/>
  </p:handoutMasterIdLst>
  <p:sldIdLst>
    <p:sldId id="258" r:id="rId5"/>
    <p:sldId id="266" r:id="rId6"/>
    <p:sldId id="265" r:id="rId7"/>
    <p:sldId id="267" r:id="rId8"/>
    <p:sldId id="269" r:id="rId9"/>
    <p:sldId id="271" r:id="rId10"/>
    <p:sldId id="270" r:id="rId11"/>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DE0082A-A573-467B-8B8B-6F12CFFE43DE}" type="datetime1">
              <a:rPr lang="es-ES" smtClean="0"/>
              <a:t>10/12/2020</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4BCD9F-FF04-49E9-8BC2-24C84022FD4F}" type="slidenum">
              <a:rPr lang="es-ES" smtClean="0"/>
              <a:t>‹Nº›</a:t>
            </a:fld>
            <a:endParaRPr lang="es-ES"/>
          </a:p>
        </p:txBody>
      </p:sp>
    </p:spTree>
    <p:extLst>
      <p:ext uri="{BB962C8B-B14F-4D97-AF65-F5344CB8AC3E}">
        <p14:creationId xmlns:p14="http://schemas.microsoft.com/office/powerpoint/2010/main" val="1524502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9BFE120-9947-405D-8EDD-777C5B92F95F}" type="datetime1">
              <a:rPr lang="es-ES" noProof="0" smtClean="0"/>
              <a:t>10/12/2020</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32AB528-7684-4A37-99F6-46340DCC2B35}" type="slidenum">
              <a:rPr lang="es-ES" noProof="0" smtClean="0"/>
              <a:t>‹Nº›</a:t>
            </a:fld>
            <a:endParaRPr lang="es-ES" noProof="0"/>
          </a:p>
        </p:txBody>
      </p:sp>
    </p:spTree>
    <p:extLst>
      <p:ext uri="{BB962C8B-B14F-4D97-AF65-F5344CB8AC3E}">
        <p14:creationId xmlns:p14="http://schemas.microsoft.com/office/powerpoint/2010/main" val="26728818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532AB528-7684-4A37-99F6-46340DCC2B35}" type="slidenum">
              <a:rPr lang="es-ES" smtClean="0"/>
              <a:t>1</a:t>
            </a:fld>
            <a:endParaRPr lang="es-ES"/>
          </a:p>
        </p:txBody>
      </p:sp>
    </p:spTree>
    <p:extLst>
      <p:ext uri="{BB962C8B-B14F-4D97-AF65-F5344CB8AC3E}">
        <p14:creationId xmlns:p14="http://schemas.microsoft.com/office/powerpoint/2010/main" val="510162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532AB528-7684-4A37-99F6-46340DCC2B35}" type="slidenum">
              <a:rPr lang="es-ES" smtClean="0"/>
              <a:t>2</a:t>
            </a:fld>
            <a:endParaRPr lang="es-ES"/>
          </a:p>
        </p:txBody>
      </p:sp>
    </p:spTree>
    <p:extLst>
      <p:ext uri="{BB962C8B-B14F-4D97-AF65-F5344CB8AC3E}">
        <p14:creationId xmlns:p14="http://schemas.microsoft.com/office/powerpoint/2010/main" val="2655524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532AB528-7684-4A37-99F6-46340DCC2B35}" type="slidenum">
              <a:rPr lang="es-ES" smtClean="0"/>
              <a:t>3</a:t>
            </a:fld>
            <a:endParaRPr lang="es-ES"/>
          </a:p>
        </p:txBody>
      </p:sp>
    </p:spTree>
    <p:extLst>
      <p:ext uri="{BB962C8B-B14F-4D97-AF65-F5344CB8AC3E}">
        <p14:creationId xmlns:p14="http://schemas.microsoft.com/office/powerpoint/2010/main" val="1780886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532AB528-7684-4A37-99F6-46340DCC2B35}" type="slidenum">
              <a:rPr lang="es-ES" smtClean="0"/>
              <a:t>4</a:t>
            </a:fld>
            <a:endParaRPr lang="es-ES"/>
          </a:p>
        </p:txBody>
      </p:sp>
    </p:spTree>
    <p:extLst>
      <p:ext uri="{BB962C8B-B14F-4D97-AF65-F5344CB8AC3E}">
        <p14:creationId xmlns:p14="http://schemas.microsoft.com/office/powerpoint/2010/main" val="1144825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532AB528-7684-4A37-99F6-46340DCC2B35}" type="slidenum">
              <a:rPr lang="es-ES" smtClean="0"/>
              <a:t>5</a:t>
            </a:fld>
            <a:endParaRPr lang="es-ES"/>
          </a:p>
        </p:txBody>
      </p:sp>
    </p:spTree>
    <p:extLst>
      <p:ext uri="{BB962C8B-B14F-4D97-AF65-F5344CB8AC3E}">
        <p14:creationId xmlns:p14="http://schemas.microsoft.com/office/powerpoint/2010/main" val="1012804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532AB528-7684-4A37-99F6-46340DCC2B35}" type="slidenum">
              <a:rPr lang="es-ES" smtClean="0"/>
              <a:t>7</a:t>
            </a:fld>
            <a:endParaRPr lang="es-ES"/>
          </a:p>
        </p:txBody>
      </p:sp>
    </p:spTree>
    <p:extLst>
      <p:ext uri="{BB962C8B-B14F-4D97-AF65-F5344CB8AC3E}">
        <p14:creationId xmlns:p14="http://schemas.microsoft.com/office/powerpoint/2010/main" val="2110091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ncabezado de sección">
    <p:bg>
      <p:bgRef idx="1001">
        <a:schemeClr val="bg2"/>
      </p:bgRef>
    </p:bg>
    <p:spTree>
      <p:nvGrpSpPr>
        <p:cNvPr id="1" name=""/>
        <p:cNvGrpSpPr/>
        <p:nvPr/>
      </p:nvGrpSpPr>
      <p:grpSpPr>
        <a:xfrm>
          <a:off x="0" y="0"/>
          <a:ext cx="0" cy="0"/>
          <a:chOff x="0" y="0"/>
          <a:chExt cx="0" cy="0"/>
        </a:xfrm>
      </p:grpSpPr>
      <p:sp>
        <p:nvSpPr>
          <p:cNvPr id="12" name="Forma libre 6" title="Forma de número de página"/>
          <p:cNvSpPr/>
          <p:nvPr userDrawn="1"/>
        </p:nvSpPr>
        <p:spPr bwMode="auto">
          <a:xfrm>
            <a:off x="11784011" y="34513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ítulo 1"/>
          <p:cNvSpPr>
            <a:spLocks noGrp="1"/>
          </p:cNvSpPr>
          <p:nvPr>
            <p:ph type="ctrTitle"/>
          </p:nvPr>
        </p:nvSpPr>
        <p:spPr>
          <a:xfrm>
            <a:off x="2578819" y="2270908"/>
            <a:ext cx="7034362" cy="2188992"/>
          </a:xfrm>
        </p:spPr>
        <p:txBody>
          <a:bodyPr rtlCol="0" anchor="ctr" anchorCtr="0">
            <a:noAutofit/>
          </a:bodyPr>
          <a:lstStyle>
            <a:lvl1pPr algn="ctr">
              <a:lnSpc>
                <a:spcPct val="85000"/>
              </a:lnSpc>
              <a:defRPr sz="6000" cap="all" baseline="0">
                <a:solidFill>
                  <a:schemeClr val="tx2"/>
                </a:solidFill>
              </a:defRPr>
            </a:lvl1pPr>
          </a:lstStyle>
          <a:p>
            <a:pPr rtl="0"/>
            <a:r>
              <a:rPr lang="es-ES" noProof="0" smtClean="0"/>
              <a:t>Haga clic para modificar el estilo de título del patrón</a:t>
            </a:r>
            <a:endParaRPr lang="es-ES" noProof="0"/>
          </a:p>
        </p:txBody>
      </p:sp>
      <p:sp>
        <p:nvSpPr>
          <p:cNvPr id="3" name="Subtítulo 2"/>
          <p:cNvSpPr>
            <a:spLocks noGrp="1"/>
          </p:cNvSpPr>
          <p:nvPr>
            <p:ph type="subTitle" idx="1"/>
          </p:nvPr>
        </p:nvSpPr>
        <p:spPr>
          <a:xfrm>
            <a:off x="2586793" y="5024051"/>
            <a:ext cx="7034362" cy="1052898"/>
          </a:xfrm>
        </p:spPr>
        <p:txBody>
          <a:bodyPr rtlCol="0" anchor="ctr" anchorCtr="0">
            <a:normAutofit/>
          </a:bodyPr>
          <a:lstStyle>
            <a:lvl1pPr marL="0" indent="0" algn="ctr">
              <a:lnSpc>
                <a:spcPct val="114000"/>
              </a:lnSpc>
              <a:spcBef>
                <a:spcPts val="0"/>
              </a:spcBef>
              <a:buNone/>
              <a:defRPr sz="2000" b="0" i="1"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smtClean="0"/>
              <a:t>Haga clic para modificar el estilo de subtítulo del patrón</a:t>
            </a:r>
            <a:endParaRPr lang="es-ES" noProof="0"/>
          </a:p>
        </p:txBody>
      </p:sp>
      <p:sp>
        <p:nvSpPr>
          <p:cNvPr id="4" name="Marcador de fecha 3"/>
          <p:cNvSpPr>
            <a:spLocks noGrp="1"/>
          </p:cNvSpPr>
          <p:nvPr>
            <p:ph type="dt" sz="half" idx="10"/>
          </p:nvPr>
        </p:nvSpPr>
        <p:spPr>
          <a:xfrm>
            <a:off x="2584338" y="6314440"/>
            <a:ext cx="1596622" cy="365125"/>
          </a:xfrm>
        </p:spPr>
        <p:txBody>
          <a:bodyPr rtlCol="0"/>
          <a:lstStyle>
            <a:lvl1pPr algn="l">
              <a:defRPr sz="1200">
                <a:solidFill>
                  <a:schemeClr val="tx2"/>
                </a:solidFill>
              </a:defRPr>
            </a:lvl1pPr>
          </a:lstStyle>
          <a:p>
            <a:pPr rtl="0"/>
            <a:fld id="{F5596A7B-6B90-4EC9-8EC7-2632EF37282F}" type="datetime8">
              <a:rPr lang="es-ES" noProof="0" smtClean="0"/>
              <a:t>10/12/2020 11:52</a:t>
            </a:fld>
            <a:endParaRPr lang="es-ES" noProof="0"/>
          </a:p>
        </p:txBody>
      </p:sp>
      <p:sp>
        <p:nvSpPr>
          <p:cNvPr id="5" name="Marcador de pie de página 4"/>
          <p:cNvSpPr>
            <a:spLocks noGrp="1"/>
          </p:cNvSpPr>
          <p:nvPr>
            <p:ph type="ftr" sz="quarter" idx="11"/>
          </p:nvPr>
        </p:nvSpPr>
        <p:spPr>
          <a:xfrm>
            <a:off x="4515066" y="6314440"/>
            <a:ext cx="5122683" cy="365125"/>
          </a:xfrm>
        </p:spPr>
        <p:txBody>
          <a:bodyPr rtlCol="0"/>
          <a:lstStyle>
            <a:lvl1pPr algn="l">
              <a:defRPr b="0">
                <a:solidFill>
                  <a:schemeClr val="tx2"/>
                </a:solidFill>
              </a:defRPr>
            </a:lvl1pPr>
          </a:lstStyle>
          <a:p>
            <a:pPr rtl="0"/>
            <a:r>
              <a:rPr lang="es-ES" noProof="0"/>
              <a:t>Agregue un pie de página </a:t>
            </a:r>
          </a:p>
        </p:txBody>
      </p:sp>
      <p:sp>
        <p:nvSpPr>
          <p:cNvPr id="6" name="Marcador de número de diapositiva 5"/>
          <p:cNvSpPr>
            <a:spLocks noGrp="1"/>
          </p:cNvSpPr>
          <p:nvPr>
            <p:ph type="sldNum" sz="quarter" idx="12"/>
          </p:nvPr>
        </p:nvSpPr>
        <p:spPr>
          <a:xfrm>
            <a:off x="11784011" y="572151"/>
            <a:ext cx="407988" cy="365125"/>
          </a:xfrm>
        </p:spPr>
        <p:txBody>
          <a:bodyPr rtlCol="0"/>
          <a:lstStyle>
            <a:lvl1pPr algn="r">
              <a:defRPr>
                <a:solidFill>
                  <a:schemeClr val="bg2"/>
                </a:solidFill>
              </a:defRPr>
            </a:lvl1pPr>
          </a:lstStyle>
          <a:p>
            <a:pPr rtl="0"/>
            <a:fld id="{7AAC19ED-7CFA-4AF2-BE7E-6017F4B12C94}" type="slidenum">
              <a:rPr lang="es-ES" noProof="0" smtClean="0"/>
              <a:t>‹Nº›</a:t>
            </a:fld>
            <a:endParaRPr lang="es-ES" noProof="0"/>
          </a:p>
        </p:txBody>
      </p:sp>
    </p:spTree>
    <p:extLst>
      <p:ext uri="{BB962C8B-B14F-4D97-AF65-F5344CB8AC3E}">
        <p14:creationId xmlns:p14="http://schemas.microsoft.com/office/powerpoint/2010/main" val="1611549616"/>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ítulo y contenido">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xmlns="" id="{060054D9-7800-4106-9C2D-E383D9D6A16D}"/>
              </a:ext>
            </a:extLst>
          </p:cNvPr>
          <p:cNvSpPr/>
          <p:nvPr userDrawn="1"/>
        </p:nvSpPr>
        <p:spPr>
          <a:xfrm>
            <a:off x="6901869" y="0"/>
            <a:ext cx="529336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a:p>
        </p:txBody>
      </p:sp>
      <p:sp>
        <p:nvSpPr>
          <p:cNvPr id="4" name="Marcador de fecha 3"/>
          <p:cNvSpPr>
            <a:spLocks noGrp="1"/>
          </p:cNvSpPr>
          <p:nvPr>
            <p:ph type="dt" sz="half" idx="10"/>
          </p:nvPr>
        </p:nvSpPr>
        <p:spPr/>
        <p:txBody>
          <a:bodyPr rtlCol="0"/>
          <a:lstStyle/>
          <a:p>
            <a:pPr rtl="0"/>
            <a:fld id="{D1D06DAE-8EB6-44AF-A79D-EA0B864D1651}" type="datetime8">
              <a:rPr lang="es-ES" noProof="0" smtClean="0"/>
              <a:t>10/12/2020 11:52</a:t>
            </a:fld>
            <a:endParaRPr lang="es-ES" noProof="0"/>
          </a:p>
        </p:txBody>
      </p:sp>
      <p:sp>
        <p:nvSpPr>
          <p:cNvPr id="5" name="Marcador de pie de página 4"/>
          <p:cNvSpPr>
            <a:spLocks noGrp="1"/>
          </p:cNvSpPr>
          <p:nvPr>
            <p:ph type="ftr" sz="quarter" idx="11"/>
          </p:nvPr>
        </p:nvSpPr>
        <p:spPr/>
        <p:txBody>
          <a:bodyPr rtlCol="0"/>
          <a:lstStyle/>
          <a:p>
            <a:pPr rtl="0"/>
            <a:r>
              <a:rPr lang="es-ES" noProof="0"/>
              <a:t>Agregue un pie de página</a:t>
            </a:r>
          </a:p>
          <a:p>
            <a:pPr rtl="0"/>
            <a:endParaRPr lang="es-ES" noProof="0"/>
          </a:p>
        </p:txBody>
      </p:sp>
      <p:sp>
        <p:nvSpPr>
          <p:cNvPr id="8" name="Marcador de contenido 7">
            <a:extLst>
              <a:ext uri="{FF2B5EF4-FFF2-40B4-BE49-F238E27FC236}">
                <a16:creationId xmlns:a16="http://schemas.microsoft.com/office/drawing/2014/main" xmlns="" id="{CEFBAD01-7A3E-42FB-9A1E-EAF5F97616A8}"/>
              </a:ext>
            </a:extLst>
          </p:cNvPr>
          <p:cNvSpPr>
            <a:spLocks noGrp="1"/>
          </p:cNvSpPr>
          <p:nvPr>
            <p:ph sz="quarter" idx="13" hasCustomPrompt="1"/>
          </p:nvPr>
        </p:nvSpPr>
        <p:spPr>
          <a:xfrm>
            <a:off x="1146659" y="688779"/>
            <a:ext cx="5746376" cy="5223072"/>
          </a:xfrm>
        </p:spPr>
        <p:txBody>
          <a:bodyPr rtlCol="0"/>
          <a:lstStyle/>
          <a:p>
            <a:pPr lvl="0" rtl="0"/>
            <a:r>
              <a:rPr lang="es-ES" noProof="0"/>
              <a:t>Editar estilos de texto del patrón</a:t>
            </a:r>
          </a:p>
        </p:txBody>
      </p:sp>
      <p:sp>
        <p:nvSpPr>
          <p:cNvPr id="2" name="Título 1"/>
          <p:cNvSpPr>
            <a:spLocks noGrp="1"/>
          </p:cNvSpPr>
          <p:nvPr>
            <p:ph type="title" hasCustomPrompt="1"/>
          </p:nvPr>
        </p:nvSpPr>
        <p:spPr bwMode="ltGray">
          <a:xfrm>
            <a:off x="7213600" y="280278"/>
            <a:ext cx="4641006" cy="2397608"/>
          </a:xfrm>
        </p:spPr>
        <p:txBody>
          <a:bodyPr rtlCol="0" anchor="ctr" anchorCtr="0"/>
          <a:lstStyle>
            <a:lvl1pPr algn="ctr">
              <a:defRPr>
                <a:solidFill>
                  <a:schemeClr val="accent1"/>
                </a:solidFill>
              </a:defRPr>
            </a:lvl1pPr>
          </a:lstStyle>
          <a:p>
            <a:pPr rtl="0"/>
            <a:r>
              <a:rPr lang="es-ES" noProof="0"/>
              <a:t>HAGA CLIC PARA EDITAR EL ESTILO DEL TÍTULO DEL PATRÓN</a:t>
            </a:r>
          </a:p>
        </p:txBody>
      </p:sp>
      <p:sp>
        <p:nvSpPr>
          <p:cNvPr id="12" name="Forma libre 6" title="Forma de número de página">
            <a:extLst>
              <a:ext uri="{FF2B5EF4-FFF2-40B4-BE49-F238E27FC236}">
                <a16:creationId xmlns:a16="http://schemas.microsoft.com/office/drawing/2014/main" xmlns=""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11" name="Marcador de número de diapositiva 5"/>
          <p:cNvSpPr txBox="1">
            <a:spLocks/>
          </p:cNvSpPr>
          <p:nvPr userDrawn="1"/>
        </p:nvSpPr>
        <p:spPr>
          <a:xfrm>
            <a:off x="11781761" y="582428"/>
            <a:ext cx="407988" cy="365125"/>
          </a:xfrm>
          <a:prstGeom prst="rect">
            <a:avLst/>
          </a:prstGeom>
        </p:spPr>
        <p:txBody>
          <a:bodyPr vert="horz" lIns="91440" tIns="45720" rIns="91440" bIns="45720" rtlCol="0" anchor="ctr"/>
          <a:lstStyle>
            <a:defPPr>
              <a:defRPr lang="en-US"/>
            </a:defPPr>
            <a:lvl1pPr marL="0" algn="r" defTabSz="457200" rtl="0" eaLnBrk="1" latinLnBrk="0" hangingPunct="1">
              <a:defRPr sz="1200" b="0" i="1" kern="1200" baseline="0">
                <a:solidFill>
                  <a:schemeClr val="tx1"/>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rtl="0"/>
            <a:fld id="{9608737B-7E37-4D2D-8CF5-4158DCD891E4}" type="slidenum">
              <a:rPr lang="es-ES" noProof="0" smtClean="0"/>
              <a:t>‹Nº›</a:t>
            </a:fld>
            <a:endParaRPr lang="es-ES" noProof="0"/>
          </a:p>
        </p:txBody>
      </p:sp>
    </p:spTree>
    <p:extLst>
      <p:ext uri="{BB962C8B-B14F-4D97-AF65-F5344CB8AC3E}">
        <p14:creationId xmlns:p14="http://schemas.microsoft.com/office/powerpoint/2010/main" val="14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762000" y="557784"/>
            <a:ext cx="3831336" cy="4956048"/>
          </a:xfrm>
        </p:spPr>
        <p:txBody>
          <a:bodyPr rtlCol="0"/>
          <a:lstStyle/>
          <a:p>
            <a:pPr rtl="0"/>
            <a:r>
              <a:rPr lang="es-ES" noProof="0"/>
              <a:t>HAGA CLIC PARA EDITAR EL ESTILO DEL TÍTULO DEL PATRÓN</a:t>
            </a:r>
          </a:p>
        </p:txBody>
      </p:sp>
      <p:sp>
        <p:nvSpPr>
          <p:cNvPr id="3" name="Marcador de posición de texto 2"/>
          <p:cNvSpPr>
            <a:spLocks noGrp="1"/>
          </p:cNvSpPr>
          <p:nvPr>
            <p:ph type="body" idx="1" hasCustomPrompt="1"/>
          </p:nvPr>
        </p:nvSpPr>
        <p:spPr>
          <a:xfrm>
            <a:off x="5181600" y="558065"/>
            <a:ext cx="6245352" cy="914400"/>
          </a:xfrm>
        </p:spPr>
        <p:txBody>
          <a:bodyPr rtlCol="0"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181600" y="1526671"/>
            <a:ext cx="6245352" cy="175564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5181600" y="3700826"/>
            <a:ext cx="6248400" cy="914400"/>
          </a:xfrm>
        </p:spPr>
        <p:txBody>
          <a:bodyPr rtlCol="0"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5181600" y="4669432"/>
            <a:ext cx="6245352" cy="175564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EC1602C-5329-485F-BF72-973241F98A36}" type="datetime8">
              <a:rPr lang="es-ES" noProof="0" smtClean="0"/>
              <a:t>10/12/2020 11:52</a:t>
            </a:fld>
            <a:endParaRPr lang="es-ES" noProof="0"/>
          </a:p>
        </p:txBody>
      </p:sp>
      <p:sp>
        <p:nvSpPr>
          <p:cNvPr id="8" name="Marcador de pie de página 7"/>
          <p:cNvSpPr>
            <a:spLocks noGrp="1"/>
          </p:cNvSpPr>
          <p:nvPr>
            <p:ph type="ftr" sz="quarter" idx="11"/>
          </p:nvPr>
        </p:nvSpPr>
        <p:spPr/>
        <p:txBody>
          <a:bodyPr rtlCol="0"/>
          <a:lstStyle/>
          <a:p>
            <a:pPr rtl="0"/>
            <a:r>
              <a:rPr lang="es-ES" noProof="0"/>
              <a:t>Agregue un pie de página</a:t>
            </a:r>
          </a:p>
          <a:p>
            <a:pPr rtl="0"/>
            <a:endParaRPr lang="es-ES" noProof="0"/>
          </a:p>
        </p:txBody>
      </p:sp>
      <p:sp>
        <p:nvSpPr>
          <p:cNvPr id="9" name="Marcador de posición de número de diapositiva 8"/>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es-ES" noProof="0" smtClean="0"/>
              <a:pPr rtl="0"/>
              <a:t>‹Nº›</a:t>
            </a:fld>
            <a:endParaRPr lang="es-ES" noProof="0"/>
          </a:p>
        </p:txBody>
      </p:sp>
    </p:spTree>
    <p:extLst>
      <p:ext uri="{BB962C8B-B14F-4D97-AF65-F5344CB8AC3E}">
        <p14:creationId xmlns:p14="http://schemas.microsoft.com/office/powerpoint/2010/main" val="1826767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762000" y="557784"/>
            <a:ext cx="3831336" cy="4956048"/>
          </a:xfrm>
        </p:spPr>
        <p:txBody>
          <a:bodyPr rtlCol="0"/>
          <a:lstStyle/>
          <a:p>
            <a:pPr rtl="0"/>
            <a:r>
              <a:rPr lang="es-ES" noProof="0"/>
              <a:t>HAGA CLIC PARA EDITAR EL ESTILO DEL TÍTULO DEL PATRÓN</a:t>
            </a:r>
          </a:p>
        </p:txBody>
      </p:sp>
      <p:sp>
        <p:nvSpPr>
          <p:cNvPr id="7" name="Marcador de fecha 6"/>
          <p:cNvSpPr>
            <a:spLocks noGrp="1"/>
          </p:cNvSpPr>
          <p:nvPr>
            <p:ph type="dt" sz="half" idx="10"/>
          </p:nvPr>
        </p:nvSpPr>
        <p:spPr/>
        <p:txBody>
          <a:bodyPr rtlCol="0"/>
          <a:lstStyle/>
          <a:p>
            <a:pPr rtl="0"/>
            <a:fld id="{4A53F345-876A-43A8-AC1D-0C2B448A3384}" type="datetime8">
              <a:rPr lang="es-ES" noProof="0" smtClean="0"/>
              <a:t>10/12/2020 11:52</a:t>
            </a:fld>
            <a:endParaRPr lang="es-ES" noProof="0"/>
          </a:p>
        </p:txBody>
      </p:sp>
      <p:sp>
        <p:nvSpPr>
          <p:cNvPr id="8" name="Marcador de pie de página 7"/>
          <p:cNvSpPr>
            <a:spLocks noGrp="1"/>
          </p:cNvSpPr>
          <p:nvPr>
            <p:ph type="ftr" sz="quarter" idx="11"/>
          </p:nvPr>
        </p:nvSpPr>
        <p:spPr/>
        <p:txBody>
          <a:bodyPr rtlCol="0"/>
          <a:lstStyle/>
          <a:p>
            <a:pPr rtl="0"/>
            <a:r>
              <a:rPr lang="es-ES" noProof="0"/>
              <a:t>Agregue un pie de página</a:t>
            </a:r>
          </a:p>
          <a:p>
            <a:pPr rtl="0"/>
            <a:endParaRPr lang="es-ES" noProof="0"/>
          </a:p>
        </p:txBody>
      </p:sp>
      <p:sp>
        <p:nvSpPr>
          <p:cNvPr id="9" name="Marcador de posición de número de diapositiva 8"/>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es-ES" noProof="0" smtClean="0"/>
              <a:pPr rtl="0"/>
              <a:t>‹Nº›</a:t>
            </a:fld>
            <a:endParaRPr lang="es-ES" noProof="0"/>
          </a:p>
        </p:txBody>
      </p:sp>
      <p:sp>
        <p:nvSpPr>
          <p:cNvPr id="10" name="Marcador de contenido 2">
            <a:extLst>
              <a:ext uri="{FF2B5EF4-FFF2-40B4-BE49-F238E27FC236}">
                <a16:creationId xmlns:a16="http://schemas.microsoft.com/office/drawing/2014/main" xmlns="" id="{A1651A72-6E17-4CF4-8218-285FCAC88EC4}"/>
              </a:ext>
            </a:extLst>
          </p:cNvPr>
          <p:cNvSpPr>
            <a:spLocks noGrp="1"/>
          </p:cNvSpPr>
          <p:nvPr>
            <p:ph sz="half" idx="1" hasCustomPrompt="1"/>
          </p:nvPr>
        </p:nvSpPr>
        <p:spPr>
          <a:xfrm>
            <a:off x="5181600" y="557784"/>
            <a:ext cx="6248400" cy="2307964"/>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posición de contenido 3">
            <a:extLst>
              <a:ext uri="{FF2B5EF4-FFF2-40B4-BE49-F238E27FC236}">
                <a16:creationId xmlns:a16="http://schemas.microsoft.com/office/drawing/2014/main" xmlns="" id="{E2A31231-1080-4CC0-9896-EF779EE27CB5}"/>
              </a:ext>
            </a:extLst>
          </p:cNvPr>
          <p:cNvSpPr>
            <a:spLocks noGrp="1"/>
          </p:cNvSpPr>
          <p:nvPr>
            <p:ph sz="half" idx="2" hasCustomPrompt="1"/>
          </p:nvPr>
        </p:nvSpPr>
        <p:spPr>
          <a:xfrm>
            <a:off x="5165121" y="2950589"/>
            <a:ext cx="6188679" cy="256324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116032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762000" y="557784"/>
            <a:ext cx="3831336" cy="4956048"/>
          </a:xfrm>
        </p:spPr>
        <p:txBody>
          <a:bodyPr rtlCol="0"/>
          <a:lstStyle/>
          <a:p>
            <a:pPr rtl="0"/>
            <a:r>
              <a:rPr lang="es-ES" noProof="0"/>
              <a:t>HAGA CLIC PARA EDITAR EL ESTILO DEL TÍTULO DEL PATRÓN</a:t>
            </a:r>
          </a:p>
        </p:txBody>
      </p:sp>
      <p:sp>
        <p:nvSpPr>
          <p:cNvPr id="7" name="Marcador de fecha 6"/>
          <p:cNvSpPr>
            <a:spLocks noGrp="1"/>
          </p:cNvSpPr>
          <p:nvPr>
            <p:ph type="dt" sz="half" idx="10"/>
          </p:nvPr>
        </p:nvSpPr>
        <p:spPr/>
        <p:txBody>
          <a:bodyPr rtlCol="0"/>
          <a:lstStyle/>
          <a:p>
            <a:pPr rtl="0"/>
            <a:fld id="{6C634DAB-0590-4A71-A201-CD2D86848F5A}" type="datetime8">
              <a:rPr lang="es-ES" noProof="0" smtClean="0"/>
              <a:t>10/12/2020 11:52</a:t>
            </a:fld>
            <a:endParaRPr lang="es-ES" noProof="0"/>
          </a:p>
        </p:txBody>
      </p:sp>
      <p:sp>
        <p:nvSpPr>
          <p:cNvPr id="8" name="Marcador de pie de página 7"/>
          <p:cNvSpPr>
            <a:spLocks noGrp="1"/>
          </p:cNvSpPr>
          <p:nvPr>
            <p:ph type="ftr" sz="quarter" idx="11"/>
          </p:nvPr>
        </p:nvSpPr>
        <p:spPr/>
        <p:txBody>
          <a:bodyPr rtlCol="0"/>
          <a:lstStyle/>
          <a:p>
            <a:pPr rtl="0"/>
            <a:r>
              <a:rPr lang="es-ES" noProof="0"/>
              <a:t>Agregue un pie de página</a:t>
            </a:r>
          </a:p>
          <a:p>
            <a:pPr rtl="0"/>
            <a:endParaRPr lang="es-ES" noProof="0"/>
          </a:p>
        </p:txBody>
      </p:sp>
      <p:sp>
        <p:nvSpPr>
          <p:cNvPr id="9" name="Marcador de posición de número de diapositiva 8"/>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es-ES" noProof="0" smtClean="0"/>
              <a:pPr rtl="0"/>
              <a:t>‹Nº›</a:t>
            </a:fld>
            <a:endParaRPr lang="es-ES" noProof="0"/>
          </a:p>
        </p:txBody>
      </p:sp>
    </p:spTree>
    <p:extLst>
      <p:ext uri="{BB962C8B-B14F-4D97-AF65-F5344CB8AC3E}">
        <p14:creationId xmlns:p14="http://schemas.microsoft.com/office/powerpoint/2010/main" val="2723952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74B7E2A2-B215-4306-813F-33B4538FB3E8}" type="datetime8">
              <a:rPr lang="es-ES" noProof="0" smtClean="0"/>
              <a:t>10/12/2020 11:52</a:t>
            </a:fld>
            <a:endParaRPr lang="es-ES" noProof="0"/>
          </a:p>
        </p:txBody>
      </p:sp>
      <p:sp>
        <p:nvSpPr>
          <p:cNvPr id="3" name="Marcador de pie de página 2"/>
          <p:cNvSpPr>
            <a:spLocks noGrp="1"/>
          </p:cNvSpPr>
          <p:nvPr>
            <p:ph type="ftr" sz="quarter" idx="11"/>
          </p:nvPr>
        </p:nvSpPr>
        <p:spPr/>
        <p:txBody>
          <a:bodyPr rtlCol="0"/>
          <a:lstStyle/>
          <a:p>
            <a:pPr rtl="0"/>
            <a:r>
              <a:rPr lang="es-ES" noProof="0"/>
              <a:t>Agregue un pie de página</a:t>
            </a:r>
          </a:p>
          <a:p>
            <a:pPr rtl="0"/>
            <a:endParaRPr lang="es-ES" noProof="0"/>
          </a:p>
        </p:txBody>
      </p:sp>
      <p:sp>
        <p:nvSpPr>
          <p:cNvPr id="4" name="Marcador de posición de número de diapositiva 3"/>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es-ES" noProof="0" smtClean="0"/>
              <a:pPr rtl="0"/>
              <a:t>‹Nº›</a:t>
            </a:fld>
            <a:endParaRPr lang="es-ES" noProof="0"/>
          </a:p>
        </p:txBody>
      </p:sp>
    </p:spTree>
    <p:extLst>
      <p:ext uri="{BB962C8B-B14F-4D97-AF65-F5344CB8AC3E}">
        <p14:creationId xmlns:p14="http://schemas.microsoft.com/office/powerpoint/2010/main" val="2499539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762000" y="555479"/>
            <a:ext cx="3838776" cy="1921022"/>
          </a:xfrm>
        </p:spPr>
        <p:txBody>
          <a:bodyPr rtlCol="0" anchor="t">
            <a:noAutofit/>
          </a:bodyPr>
          <a:lstStyle>
            <a:lvl1pPr>
              <a:lnSpc>
                <a:spcPct val="93000"/>
              </a:lnSpc>
              <a:defRPr sz="4400"/>
            </a:lvl1pPr>
          </a:lstStyle>
          <a:p>
            <a:pPr rtl="0"/>
            <a:r>
              <a:rPr lang="es-ES" noProof="0"/>
              <a:t>HAGA CLIC PARA EDITAR EL ESTILO DEL TÍTULO DEL PATRÓN</a:t>
            </a:r>
          </a:p>
        </p:txBody>
      </p:sp>
      <p:sp>
        <p:nvSpPr>
          <p:cNvPr id="3" name="Marcador de contenido 2"/>
          <p:cNvSpPr>
            <a:spLocks noGrp="1"/>
          </p:cNvSpPr>
          <p:nvPr>
            <p:ph idx="1" hasCustomPrompt="1"/>
          </p:nvPr>
        </p:nvSpPr>
        <p:spPr>
          <a:xfrm>
            <a:off x="5181600" y="564147"/>
            <a:ext cx="6248400" cy="5622644"/>
          </a:xfrm>
        </p:spPr>
        <p:txBody>
          <a:bodyPr rtlCol="0"/>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762000" y="2621512"/>
            <a:ext cx="3838776" cy="3239537"/>
          </a:xfrm>
        </p:spPr>
        <p:txBody>
          <a:bodyPr rtlCol="0"/>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393B16A3-2AEA-41B3-8D6D-25112DF9D746}" type="datetime8">
              <a:rPr lang="es-ES" noProof="0" smtClean="0"/>
              <a:t>10/12/2020 11:52</a:t>
            </a:fld>
            <a:endParaRPr lang="es-ES" noProof="0"/>
          </a:p>
        </p:txBody>
      </p:sp>
      <p:sp>
        <p:nvSpPr>
          <p:cNvPr id="6" name="Marcador de pie de página 5"/>
          <p:cNvSpPr>
            <a:spLocks noGrp="1"/>
          </p:cNvSpPr>
          <p:nvPr>
            <p:ph type="ftr" sz="quarter" idx="11"/>
          </p:nvPr>
        </p:nvSpPr>
        <p:spPr/>
        <p:txBody>
          <a:bodyPr rtlCol="0"/>
          <a:lstStyle/>
          <a:p>
            <a:pPr rtl="0"/>
            <a:r>
              <a:rPr lang="es-ES" noProof="0"/>
              <a:t>Agregue un pie de página</a:t>
            </a:r>
          </a:p>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es-ES" noProof="0" smtClean="0"/>
              <a:pPr rtl="0"/>
              <a:t>‹Nº›</a:t>
            </a:fld>
            <a:endParaRPr lang="es-ES" noProof="0"/>
          </a:p>
        </p:txBody>
      </p:sp>
    </p:spTree>
    <p:extLst>
      <p:ext uri="{BB962C8B-B14F-4D97-AF65-F5344CB8AC3E}">
        <p14:creationId xmlns:p14="http://schemas.microsoft.com/office/powerpoint/2010/main" val="284036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n con ley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762000" y="555479"/>
            <a:ext cx="3838776" cy="1921022"/>
          </a:xfrm>
        </p:spPr>
        <p:txBody>
          <a:bodyPr rtlCol="0" anchor="t">
            <a:noAutofit/>
          </a:bodyPr>
          <a:lstStyle>
            <a:lvl1pPr>
              <a:lnSpc>
                <a:spcPct val="93000"/>
              </a:lnSpc>
              <a:defRPr sz="4400"/>
            </a:lvl1pPr>
          </a:lstStyle>
          <a:p>
            <a:pPr rtl="0"/>
            <a:r>
              <a:rPr lang="es-ES" noProof="0"/>
              <a:t>HAGA CLIC PARA EDITAR EL ESTILO DEL TÍTULO DEL PATRÓN</a:t>
            </a:r>
          </a:p>
        </p:txBody>
      </p:sp>
      <p:sp>
        <p:nvSpPr>
          <p:cNvPr id="4" name="Marcador de posición de texto 3"/>
          <p:cNvSpPr>
            <a:spLocks noGrp="1"/>
          </p:cNvSpPr>
          <p:nvPr>
            <p:ph type="body" sz="half" idx="2" hasCustomPrompt="1"/>
          </p:nvPr>
        </p:nvSpPr>
        <p:spPr>
          <a:xfrm>
            <a:off x="762000" y="2621512"/>
            <a:ext cx="3838776" cy="3239537"/>
          </a:xfrm>
        </p:spPr>
        <p:txBody>
          <a:bodyPr rtlCol="0"/>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CE67681B-FE13-4790-B51F-B5A6B4A2C928}" type="datetime8">
              <a:rPr lang="es-ES" noProof="0" smtClean="0"/>
              <a:t>10/12/2020 11:52</a:t>
            </a:fld>
            <a:endParaRPr lang="es-ES" noProof="0"/>
          </a:p>
        </p:txBody>
      </p:sp>
      <p:sp>
        <p:nvSpPr>
          <p:cNvPr id="6" name="Marcador de pie de página 5"/>
          <p:cNvSpPr>
            <a:spLocks noGrp="1"/>
          </p:cNvSpPr>
          <p:nvPr>
            <p:ph type="ftr" sz="quarter" idx="11"/>
          </p:nvPr>
        </p:nvSpPr>
        <p:spPr/>
        <p:txBody>
          <a:bodyPr rtlCol="0"/>
          <a:lstStyle/>
          <a:p>
            <a:pPr rtl="0"/>
            <a:r>
              <a:rPr lang="es-ES" noProof="0"/>
              <a:t>Agregue un pie de página</a:t>
            </a:r>
          </a:p>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es-ES" noProof="0" smtClean="0"/>
              <a:pPr rtl="0"/>
              <a:t>‹Nº›</a:t>
            </a:fld>
            <a:endParaRPr lang="es-ES" noProof="0"/>
          </a:p>
        </p:txBody>
      </p:sp>
      <p:sp>
        <p:nvSpPr>
          <p:cNvPr id="8" name="Marcador de posición de imagen 2">
            <a:extLst>
              <a:ext uri="{FF2B5EF4-FFF2-40B4-BE49-F238E27FC236}">
                <a16:creationId xmlns:a16="http://schemas.microsoft.com/office/drawing/2014/main" xmlns="" id="{B3A5F786-D848-499D-B37D-96CF11DE90DB}"/>
              </a:ext>
            </a:extLst>
          </p:cNvPr>
          <p:cNvSpPr>
            <a:spLocks noGrp="1"/>
          </p:cNvSpPr>
          <p:nvPr>
            <p:ph type="pic" idx="1"/>
          </p:nvPr>
        </p:nvSpPr>
        <p:spPr>
          <a:xfrm>
            <a:off x="5183188" y="555480"/>
            <a:ext cx="6246812" cy="530557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a:p>
        </p:txBody>
      </p:sp>
    </p:spTree>
    <p:extLst>
      <p:ext uri="{BB962C8B-B14F-4D97-AF65-F5344CB8AC3E}">
        <p14:creationId xmlns:p14="http://schemas.microsoft.com/office/powerpoint/2010/main" val="41726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2" name="Forma libre 6" title="Forma de número de página"/>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ítulo 1"/>
          <p:cNvSpPr>
            <a:spLocks noGrp="1"/>
          </p:cNvSpPr>
          <p:nvPr>
            <p:ph type="ctrTitle"/>
          </p:nvPr>
        </p:nvSpPr>
        <p:spPr>
          <a:xfrm>
            <a:off x="1088913" y="1143293"/>
            <a:ext cx="7034362" cy="4268965"/>
          </a:xfrm>
        </p:spPr>
        <p:txBody>
          <a:bodyPr rtlCol="0" anchor="t">
            <a:normAutofit/>
          </a:bodyPr>
          <a:lstStyle>
            <a:lvl1pPr algn="l">
              <a:lnSpc>
                <a:spcPct val="85000"/>
              </a:lnSpc>
              <a:defRPr sz="7700" cap="all" baseline="0">
                <a:solidFill>
                  <a:schemeClr val="tx2"/>
                </a:solidFill>
              </a:defRPr>
            </a:lvl1pPr>
          </a:lstStyle>
          <a:p>
            <a:pPr rtl="0"/>
            <a:r>
              <a:rPr lang="es-ES" noProof="0" smtClean="0"/>
              <a:t>Haga clic para modificar el estilo de título del patrón</a:t>
            </a:r>
            <a:endParaRPr lang="es-ES" noProof="0"/>
          </a:p>
        </p:txBody>
      </p:sp>
      <p:sp>
        <p:nvSpPr>
          <p:cNvPr id="3" name="Subtítulo 2"/>
          <p:cNvSpPr>
            <a:spLocks noGrp="1"/>
          </p:cNvSpPr>
          <p:nvPr>
            <p:ph type="subTitle" idx="1"/>
          </p:nvPr>
        </p:nvSpPr>
        <p:spPr>
          <a:xfrm>
            <a:off x="1088914" y="5537925"/>
            <a:ext cx="7034362" cy="706355"/>
          </a:xfrm>
        </p:spPr>
        <p:txBody>
          <a:bodyPr rtlCol="0">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smtClean="0"/>
              <a:t>Haga clic para modificar el estilo de subtítulo del patrón</a:t>
            </a:r>
            <a:endParaRPr lang="es-ES" noProof="0"/>
          </a:p>
        </p:txBody>
      </p:sp>
      <p:sp>
        <p:nvSpPr>
          <p:cNvPr id="4" name="Marcador de fecha 3"/>
          <p:cNvSpPr>
            <a:spLocks noGrp="1"/>
          </p:cNvSpPr>
          <p:nvPr>
            <p:ph type="dt" sz="half" idx="10"/>
          </p:nvPr>
        </p:nvSpPr>
        <p:spPr>
          <a:xfrm>
            <a:off x="1088913" y="6314440"/>
            <a:ext cx="1596622" cy="365125"/>
          </a:xfrm>
        </p:spPr>
        <p:txBody>
          <a:bodyPr rtlCol="0"/>
          <a:lstStyle>
            <a:lvl1pPr algn="l">
              <a:defRPr sz="1200">
                <a:solidFill>
                  <a:schemeClr val="tx2"/>
                </a:solidFill>
              </a:defRPr>
            </a:lvl1pPr>
          </a:lstStyle>
          <a:p>
            <a:pPr rtl="0"/>
            <a:fld id="{5D970E51-1DAC-4C99-A0A5-19529789575A}" type="datetime8">
              <a:rPr lang="es-ES" noProof="0" smtClean="0"/>
              <a:t>10/12/2020 11:52</a:t>
            </a:fld>
            <a:endParaRPr lang="es-ES" noProof="0"/>
          </a:p>
        </p:txBody>
      </p:sp>
      <p:sp>
        <p:nvSpPr>
          <p:cNvPr id="5" name="Marcador de pie de página 4"/>
          <p:cNvSpPr>
            <a:spLocks noGrp="1"/>
          </p:cNvSpPr>
          <p:nvPr>
            <p:ph type="ftr" sz="quarter" idx="11"/>
          </p:nvPr>
        </p:nvSpPr>
        <p:spPr>
          <a:xfrm>
            <a:off x="3000591" y="6314440"/>
            <a:ext cx="5122683" cy="365125"/>
          </a:xfrm>
        </p:spPr>
        <p:txBody>
          <a:bodyPr rtlCol="0"/>
          <a:lstStyle>
            <a:lvl1pPr algn="l">
              <a:defRPr b="0">
                <a:solidFill>
                  <a:schemeClr val="tx2"/>
                </a:solidFill>
              </a:defRPr>
            </a:lvl1pPr>
          </a:lstStyle>
          <a:p>
            <a:pPr rtl="0"/>
            <a:r>
              <a:rPr lang="es-ES" noProof="0"/>
              <a:t>Agregue un pie de página</a:t>
            </a:r>
          </a:p>
          <a:p>
            <a:pPr rtl="0"/>
            <a:endParaRPr lang="es-ES" noProof="0"/>
          </a:p>
        </p:txBody>
      </p:sp>
      <p:sp>
        <p:nvSpPr>
          <p:cNvPr id="6" name="Marcador de número de diapositiva 5"/>
          <p:cNvSpPr>
            <a:spLocks noGrp="1"/>
          </p:cNvSpPr>
          <p:nvPr>
            <p:ph type="sldNum" sz="quarter" idx="12"/>
          </p:nvPr>
        </p:nvSpPr>
        <p:spPr>
          <a:xfrm>
            <a:off x="11784011" y="1416216"/>
            <a:ext cx="407988" cy="365125"/>
          </a:xfrm>
        </p:spPr>
        <p:txBody>
          <a:bodyPr rtlCol="0"/>
          <a:lstStyle>
            <a:lvl1pPr algn="r">
              <a:defRPr>
                <a:solidFill>
                  <a:schemeClr val="bg2"/>
                </a:solidFill>
              </a:defRPr>
            </a:lvl1pPr>
          </a:lstStyle>
          <a:p>
            <a:pPr rtl="0"/>
            <a:fld id="{7AAC19ED-7CFA-4AF2-BE7E-6017F4B12C94}" type="slidenum">
              <a:rPr lang="es-ES" noProof="0" smtClean="0"/>
              <a:t>‹Nº›</a:t>
            </a:fld>
            <a:endParaRPr lang="es-ES" noProof="0"/>
          </a:p>
        </p:txBody>
      </p:sp>
      <p:cxnSp>
        <p:nvCxnSpPr>
          <p:cNvPr id="9" name="Conector recto 8" title="Línea de regla vertical"/>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377146"/>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es-ES" noProof="0"/>
              <a:t>HAGA CLIC PARA EDITAR EL ESTILO DEL TÍTULO DEL PATRÓN</a:t>
            </a:r>
          </a:p>
        </p:txBody>
      </p:sp>
      <p:sp>
        <p:nvSpPr>
          <p:cNvPr id="3" name="Marcador de contenido 2"/>
          <p:cNvSpPr>
            <a:spLocks noGrp="1"/>
          </p:cNvSpPr>
          <p:nvPr>
            <p:ph idx="1" hasCustomPrompt="1"/>
          </p:nvPr>
        </p:nvSpPr>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E1D25FA9-F0CF-41E5-B762-98BA71E0CF9B}" type="datetime8">
              <a:rPr lang="es-ES" noProof="0" smtClean="0"/>
              <a:t>10/12/2020 11:52</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a:t>
            </a:r>
          </a:p>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es-ES" noProof="0" smtClean="0"/>
              <a:pPr rtl="0"/>
              <a:t>‹Nº›</a:t>
            </a:fld>
            <a:endParaRPr lang="es-ES" noProof="0"/>
          </a:p>
        </p:txBody>
      </p:sp>
    </p:spTree>
    <p:extLst>
      <p:ext uri="{BB962C8B-B14F-4D97-AF65-F5344CB8AC3E}">
        <p14:creationId xmlns:p14="http://schemas.microsoft.com/office/powerpoint/2010/main" val="106993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y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762000" y="559678"/>
            <a:ext cx="3833906" cy="2278772"/>
          </a:xfrm>
        </p:spPr>
        <p:txBody>
          <a:bodyPr rtlCol="0"/>
          <a:lstStyle/>
          <a:p>
            <a:pPr rtl="0"/>
            <a:r>
              <a:rPr lang="es-ES" noProof="0" smtClean="0"/>
              <a:t>Haga clic para modificar el estilo de título del patrón</a:t>
            </a:r>
            <a:endParaRPr lang="es-ES" noProof="0"/>
          </a:p>
        </p:txBody>
      </p:sp>
      <p:sp>
        <p:nvSpPr>
          <p:cNvPr id="3" name="Marcador de contenido 2"/>
          <p:cNvSpPr>
            <a:spLocks noGrp="1"/>
          </p:cNvSpPr>
          <p:nvPr>
            <p:ph idx="1" hasCustomPrompt="1"/>
          </p:nvPr>
        </p:nvSpPr>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AB7AE8F0-AEF4-45DC-B2D6-7FFFAA92E171}" type="datetime8">
              <a:rPr lang="es-ES" noProof="0" smtClean="0"/>
              <a:t>10/12/2020 11:52</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a:t>
            </a:r>
          </a:p>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es-ES" noProof="0" smtClean="0"/>
              <a:pPr rtl="0"/>
              <a:t>‹Nº›</a:t>
            </a:fld>
            <a:endParaRPr lang="es-ES" noProof="0"/>
          </a:p>
        </p:txBody>
      </p:sp>
      <p:sp>
        <p:nvSpPr>
          <p:cNvPr id="8" name="Marcador de posición de contenido 7">
            <a:extLst>
              <a:ext uri="{FF2B5EF4-FFF2-40B4-BE49-F238E27FC236}">
                <a16:creationId xmlns:a16="http://schemas.microsoft.com/office/drawing/2014/main" xmlns="" id="{CEFBAD01-7A3E-42FB-9A1E-EAF5F97616A8}"/>
              </a:ext>
            </a:extLst>
          </p:cNvPr>
          <p:cNvSpPr>
            <a:spLocks noGrp="1"/>
          </p:cNvSpPr>
          <p:nvPr>
            <p:ph sz="quarter" idx="13" hasCustomPrompt="1"/>
          </p:nvPr>
        </p:nvSpPr>
        <p:spPr>
          <a:xfrm>
            <a:off x="762001" y="2981325"/>
            <a:ext cx="1866900" cy="2828925"/>
          </a:xfrm>
        </p:spPr>
        <p:txBody>
          <a:bodyPr rtlCol="0"/>
          <a:lstStyle/>
          <a:p>
            <a:pPr lvl="0" rtl="0"/>
            <a:r>
              <a:rPr lang="es-ES" noProof="0"/>
              <a:t>Editar estilos de texto del patrón</a:t>
            </a:r>
          </a:p>
        </p:txBody>
      </p:sp>
      <p:sp>
        <p:nvSpPr>
          <p:cNvPr id="9" name="Marcador de contenido 7">
            <a:extLst>
              <a:ext uri="{FF2B5EF4-FFF2-40B4-BE49-F238E27FC236}">
                <a16:creationId xmlns:a16="http://schemas.microsoft.com/office/drawing/2014/main" xmlns="" id="{E983FCBB-03A1-486A-BDE2-92BD88EA0FCF}"/>
              </a:ext>
            </a:extLst>
          </p:cNvPr>
          <p:cNvSpPr>
            <a:spLocks noGrp="1"/>
          </p:cNvSpPr>
          <p:nvPr>
            <p:ph sz="quarter" idx="14" hasCustomPrompt="1"/>
          </p:nvPr>
        </p:nvSpPr>
        <p:spPr>
          <a:xfrm>
            <a:off x="2729006" y="2981325"/>
            <a:ext cx="1866900" cy="2828925"/>
          </a:xfrm>
        </p:spPr>
        <p:txBody>
          <a:bodyPr rtlCol="0"/>
          <a:lstStyle/>
          <a:p>
            <a:pPr lvl="0" rtl="0"/>
            <a:r>
              <a:rPr lang="es-ES" noProof="0"/>
              <a:t>Editar estilos de texto del patrón</a:t>
            </a:r>
          </a:p>
        </p:txBody>
      </p:sp>
    </p:spTree>
    <p:extLst>
      <p:ext uri="{BB962C8B-B14F-4D97-AF65-F5344CB8AC3E}">
        <p14:creationId xmlns:p14="http://schemas.microsoft.com/office/powerpoint/2010/main" val="321136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ítulo y contenido">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xmlns="" id="{D3432B8B-A85D-47CE-98BC-3DF0B2F26AF4}"/>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p:cNvSpPr>
            <a:spLocks noGrp="1"/>
          </p:cNvSpPr>
          <p:nvPr>
            <p:ph type="title"/>
          </p:nvPr>
        </p:nvSpPr>
        <p:spPr>
          <a:xfrm>
            <a:off x="6375400" y="431747"/>
            <a:ext cx="5105400" cy="684633"/>
          </a:xfrm>
        </p:spPr>
        <p:txBody>
          <a:bodyPr rtlCol="0"/>
          <a:lstStyle>
            <a:lvl1pPr algn="ctr">
              <a:defRPr/>
            </a:lvl1pPr>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7088800" y="1468316"/>
            <a:ext cx="4831664" cy="3865070"/>
          </a:xfrm>
        </p:spPr>
        <p:txBody>
          <a:bodyPr rtlCol="0" anchor="ctr" anchorCtr="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0A94FCBA-88D5-4065-8D6F-CC673CBC7011}" type="datetime8">
              <a:rPr lang="es-ES" noProof="0" smtClean="0"/>
              <a:t>10/12/2020 11:52</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a:t>
            </a:r>
          </a:p>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es-ES" noProof="0" smtClean="0"/>
              <a:pPr rtl="0"/>
              <a:t>‹Nº›</a:t>
            </a:fld>
            <a:endParaRPr lang="es-ES" noProof="0"/>
          </a:p>
        </p:txBody>
      </p:sp>
    </p:spTree>
    <p:extLst>
      <p:ext uri="{BB962C8B-B14F-4D97-AF65-F5344CB8AC3E}">
        <p14:creationId xmlns:p14="http://schemas.microsoft.com/office/powerpoint/2010/main" val="65416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ítulo y contenido">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xmlns=""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a:p>
        </p:txBody>
      </p:sp>
      <p:sp>
        <p:nvSpPr>
          <p:cNvPr id="2" name="Título 1"/>
          <p:cNvSpPr>
            <a:spLocks noGrp="1"/>
          </p:cNvSpPr>
          <p:nvPr>
            <p:ph type="title" hasCustomPrompt="1"/>
          </p:nvPr>
        </p:nvSpPr>
        <p:spPr bwMode="ltGray">
          <a:xfrm>
            <a:off x="762000" y="305678"/>
            <a:ext cx="10667998" cy="1002422"/>
          </a:xfrm>
        </p:spPr>
        <p:txBody>
          <a:bodyPr rtlCol="0" anchor="ctr" anchorCtr="0"/>
          <a:lstStyle>
            <a:lvl1pPr algn="ctr">
              <a:defRPr>
                <a:solidFill>
                  <a:schemeClr val="accent1"/>
                </a:solidFill>
              </a:defRPr>
            </a:lvl1pPr>
          </a:lstStyle>
          <a:p>
            <a:pPr rtl="0"/>
            <a:r>
              <a:rPr lang="es-ES" noProof="0"/>
              <a:t>HAGA CLIC PARA EDITAR EL ESTILO DEL TÍTULO DEL PATRÓN</a:t>
            </a:r>
          </a:p>
        </p:txBody>
      </p:sp>
      <p:sp>
        <p:nvSpPr>
          <p:cNvPr id="4" name="Marcador de fecha 3"/>
          <p:cNvSpPr>
            <a:spLocks noGrp="1"/>
          </p:cNvSpPr>
          <p:nvPr>
            <p:ph type="dt" sz="half" idx="10"/>
          </p:nvPr>
        </p:nvSpPr>
        <p:spPr/>
        <p:txBody>
          <a:bodyPr rtlCol="0"/>
          <a:lstStyle/>
          <a:p>
            <a:pPr rtl="0"/>
            <a:fld id="{EE17EB64-A010-4714-9359-A30D92F98A33}" type="datetime8">
              <a:rPr lang="es-ES" noProof="0" smtClean="0"/>
              <a:t>10/12/2020 11:52</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a:t>
            </a:r>
          </a:p>
          <a:p>
            <a:pPr rtl="0"/>
            <a:endParaRPr lang="es-ES" noProof="0"/>
          </a:p>
        </p:txBody>
      </p:sp>
      <p:sp>
        <p:nvSpPr>
          <p:cNvPr id="8" name="Marcador de contenido 7">
            <a:extLst>
              <a:ext uri="{FF2B5EF4-FFF2-40B4-BE49-F238E27FC236}">
                <a16:creationId xmlns:a16="http://schemas.microsoft.com/office/drawing/2014/main" xmlns="" id="{CEFBAD01-7A3E-42FB-9A1E-EAF5F97616A8}"/>
              </a:ext>
            </a:extLst>
          </p:cNvPr>
          <p:cNvSpPr>
            <a:spLocks noGrp="1"/>
          </p:cNvSpPr>
          <p:nvPr>
            <p:ph sz="quarter" idx="13" hasCustomPrompt="1"/>
          </p:nvPr>
        </p:nvSpPr>
        <p:spPr>
          <a:xfrm>
            <a:off x="761999" y="2443527"/>
            <a:ext cx="3348000" cy="2291676"/>
          </a:xfrm>
        </p:spPr>
        <p:txBody>
          <a:bodyPr rtlCol="0"/>
          <a:lstStyle/>
          <a:p>
            <a:pPr lvl="0" rtl="0"/>
            <a:r>
              <a:rPr lang="es-ES" noProof="0"/>
              <a:t>Editar estilos de texto del patrón</a:t>
            </a:r>
          </a:p>
        </p:txBody>
      </p:sp>
      <p:sp>
        <p:nvSpPr>
          <p:cNvPr id="14" name="Forma libre 6" title="Forma de número de página">
            <a:extLst>
              <a:ext uri="{FF2B5EF4-FFF2-40B4-BE49-F238E27FC236}">
                <a16:creationId xmlns:a16="http://schemas.microsoft.com/office/drawing/2014/main" xmlns=""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Marcador de posición de número de diapositiva 5"/>
          <p:cNvSpPr>
            <a:spLocks noGrp="1"/>
          </p:cNvSpPr>
          <p:nvPr>
            <p:ph type="sldNum" sz="quarter" idx="12"/>
          </p:nvPr>
        </p:nvSpPr>
        <p:spPr/>
        <p:txBody>
          <a:bodyPr rtlCol="0"/>
          <a:lstStyle>
            <a:lvl1pPr>
              <a:defRPr>
                <a:solidFill>
                  <a:schemeClr val="tx1"/>
                </a:solidFill>
              </a:defRPr>
            </a:lvl1pPr>
          </a:lstStyle>
          <a:p>
            <a:pPr rtl="0"/>
            <a:fld id="{7AAC19ED-7CFA-4AF2-BE7E-6017F4B12C94}" type="slidenum">
              <a:rPr lang="es-ES" noProof="0" smtClean="0"/>
              <a:pPr rtl="0"/>
              <a:t>‹Nº›</a:t>
            </a:fld>
            <a:endParaRPr lang="es-ES" noProof="0"/>
          </a:p>
        </p:txBody>
      </p:sp>
      <p:sp>
        <p:nvSpPr>
          <p:cNvPr id="15" name="Marcador de contenido 7">
            <a:extLst>
              <a:ext uri="{FF2B5EF4-FFF2-40B4-BE49-F238E27FC236}">
                <a16:creationId xmlns:a16="http://schemas.microsoft.com/office/drawing/2014/main" xmlns="" id="{AF3C3132-3E24-455C-9341-F3767C087D59}"/>
              </a:ext>
            </a:extLst>
          </p:cNvPr>
          <p:cNvSpPr>
            <a:spLocks noGrp="1"/>
          </p:cNvSpPr>
          <p:nvPr>
            <p:ph sz="quarter" idx="14" hasCustomPrompt="1"/>
          </p:nvPr>
        </p:nvSpPr>
        <p:spPr>
          <a:xfrm>
            <a:off x="4421999" y="2443527"/>
            <a:ext cx="3348000" cy="2291676"/>
          </a:xfrm>
        </p:spPr>
        <p:txBody>
          <a:bodyPr rtlCol="0"/>
          <a:lstStyle/>
          <a:p>
            <a:pPr lvl="0" rtl="0"/>
            <a:r>
              <a:rPr lang="es-ES" noProof="0"/>
              <a:t>Editar estilos de texto del patrón</a:t>
            </a:r>
          </a:p>
        </p:txBody>
      </p:sp>
      <p:sp>
        <p:nvSpPr>
          <p:cNvPr id="16" name="Marcador de contenido 7">
            <a:extLst>
              <a:ext uri="{FF2B5EF4-FFF2-40B4-BE49-F238E27FC236}">
                <a16:creationId xmlns:a16="http://schemas.microsoft.com/office/drawing/2014/main" xmlns="" id="{2A783413-0A31-4F6C-B545-866183ABB004}"/>
              </a:ext>
            </a:extLst>
          </p:cNvPr>
          <p:cNvSpPr>
            <a:spLocks noGrp="1"/>
          </p:cNvSpPr>
          <p:nvPr>
            <p:ph sz="quarter" idx="15" hasCustomPrompt="1"/>
          </p:nvPr>
        </p:nvSpPr>
        <p:spPr>
          <a:xfrm>
            <a:off x="8081999" y="2443527"/>
            <a:ext cx="3348000" cy="2291676"/>
          </a:xfrm>
        </p:spPr>
        <p:txBody>
          <a:bodyPr rtlCol="0"/>
          <a:lstStyle/>
          <a:p>
            <a:pPr lvl="0" rtl="0"/>
            <a:r>
              <a:rPr lang="es-ES" noProof="0"/>
              <a:t>Editar estilos de texto del patrón</a:t>
            </a:r>
          </a:p>
        </p:txBody>
      </p:sp>
    </p:spTree>
    <p:extLst>
      <p:ext uri="{BB962C8B-B14F-4D97-AF65-F5344CB8AC3E}">
        <p14:creationId xmlns:p14="http://schemas.microsoft.com/office/powerpoint/2010/main" val="36278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ítulo y contenido">
    <p:bg bwMode="grayWhite">
      <p:bgPr>
        <a:solidFill>
          <a:schemeClr val="bg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xmlns="" id="{9C8E5ED0-7922-414F-9B0F-CA82F0A3C660}"/>
              </a:ext>
            </a:extLst>
          </p:cNvPr>
          <p:cNvSpPr/>
          <p:nvPr userDrawn="1"/>
        </p:nvSpPr>
        <p:spPr>
          <a:xfrm>
            <a:off x="0" y="1540330"/>
            <a:ext cx="12192000" cy="4715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Rectángulo 8">
            <a:extLst>
              <a:ext uri="{FF2B5EF4-FFF2-40B4-BE49-F238E27FC236}">
                <a16:creationId xmlns:a16="http://schemas.microsoft.com/office/drawing/2014/main" xmlns=""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a:p>
        </p:txBody>
      </p:sp>
      <p:sp>
        <p:nvSpPr>
          <p:cNvPr id="4" name="Marcador de fecha 3"/>
          <p:cNvSpPr>
            <a:spLocks noGrp="1"/>
          </p:cNvSpPr>
          <p:nvPr>
            <p:ph type="dt" sz="half" idx="10"/>
          </p:nvPr>
        </p:nvSpPr>
        <p:spPr>
          <a:xfrm>
            <a:off x="7628571" y="6314440"/>
            <a:ext cx="3814856" cy="365125"/>
          </a:xfrm>
        </p:spPr>
        <p:txBody>
          <a:bodyPr rtlCol="0"/>
          <a:lstStyle/>
          <a:p>
            <a:pPr rtl="0"/>
            <a:fld id="{88196098-D872-495B-BF15-B010AE2E1135}" type="datetime8">
              <a:rPr lang="es-ES" noProof="0" smtClean="0"/>
              <a:t>10/12/2020 11:52</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a:t>
            </a:r>
          </a:p>
          <a:p>
            <a:pPr rtl="0"/>
            <a:endParaRPr lang="es-ES" noProof="0"/>
          </a:p>
        </p:txBody>
      </p:sp>
      <p:sp>
        <p:nvSpPr>
          <p:cNvPr id="8" name="Marcador de contenido 7">
            <a:extLst>
              <a:ext uri="{FF2B5EF4-FFF2-40B4-BE49-F238E27FC236}">
                <a16:creationId xmlns:a16="http://schemas.microsoft.com/office/drawing/2014/main" xmlns="" id="{CEFBAD01-7A3E-42FB-9A1E-EAF5F97616A8}"/>
              </a:ext>
            </a:extLst>
          </p:cNvPr>
          <p:cNvSpPr>
            <a:spLocks noGrp="1"/>
          </p:cNvSpPr>
          <p:nvPr>
            <p:ph sz="quarter" idx="13" hasCustomPrompt="1"/>
          </p:nvPr>
        </p:nvSpPr>
        <p:spPr>
          <a:xfrm>
            <a:off x="761999" y="2875327"/>
            <a:ext cx="3348000" cy="2291676"/>
          </a:xfrm>
        </p:spPr>
        <p:txBody>
          <a:bodyPr rtlCol="0" anchor="ctr" anchorCtr="0"/>
          <a:lstStyle/>
          <a:p>
            <a:pPr lvl="0" rtl="0"/>
            <a:r>
              <a:rPr lang="es-ES" noProof="0"/>
              <a:t>Editar estilos de texto del patrón</a:t>
            </a:r>
          </a:p>
        </p:txBody>
      </p:sp>
      <p:sp>
        <p:nvSpPr>
          <p:cNvPr id="14" name="Forma libre 6" title="Forma de número de página">
            <a:extLst>
              <a:ext uri="{FF2B5EF4-FFF2-40B4-BE49-F238E27FC236}">
                <a16:creationId xmlns:a16="http://schemas.microsoft.com/office/drawing/2014/main" xmlns=""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Marcador de posición de número de diapositiva 5"/>
          <p:cNvSpPr>
            <a:spLocks noGrp="1"/>
          </p:cNvSpPr>
          <p:nvPr>
            <p:ph type="sldNum" sz="quarter" idx="12"/>
          </p:nvPr>
        </p:nvSpPr>
        <p:spPr/>
        <p:txBody>
          <a:bodyPr rtlCol="0"/>
          <a:lstStyle>
            <a:lvl1pPr>
              <a:defRPr>
                <a:solidFill>
                  <a:schemeClr val="tx1"/>
                </a:solidFill>
              </a:defRPr>
            </a:lvl1pPr>
          </a:lstStyle>
          <a:p>
            <a:pPr rtl="0"/>
            <a:fld id="{7AAC19ED-7CFA-4AF2-BE7E-6017F4B12C94}" type="slidenum">
              <a:rPr lang="es-ES" noProof="0" smtClean="0"/>
              <a:pPr rtl="0"/>
              <a:t>‹Nº›</a:t>
            </a:fld>
            <a:endParaRPr lang="es-ES" noProof="0"/>
          </a:p>
        </p:txBody>
      </p:sp>
      <p:sp>
        <p:nvSpPr>
          <p:cNvPr id="16" name="Marcador de contenido 7">
            <a:extLst>
              <a:ext uri="{FF2B5EF4-FFF2-40B4-BE49-F238E27FC236}">
                <a16:creationId xmlns:a16="http://schemas.microsoft.com/office/drawing/2014/main" xmlns="" id="{2A783413-0A31-4F6C-B545-866183ABB004}"/>
              </a:ext>
            </a:extLst>
          </p:cNvPr>
          <p:cNvSpPr>
            <a:spLocks noGrp="1"/>
          </p:cNvSpPr>
          <p:nvPr>
            <p:ph sz="quarter" idx="15" hasCustomPrompt="1"/>
          </p:nvPr>
        </p:nvSpPr>
        <p:spPr>
          <a:xfrm>
            <a:off x="8081999" y="2875327"/>
            <a:ext cx="3348000" cy="2291676"/>
          </a:xfrm>
        </p:spPr>
        <p:txBody>
          <a:bodyPr rtlCol="0" anchor="ctr" anchorCtr="0"/>
          <a:lstStyle/>
          <a:p>
            <a:pPr lvl="0" rtl="0"/>
            <a:r>
              <a:rPr lang="es-ES" noProof="0"/>
              <a:t>Editar estilos de texto del patrón</a:t>
            </a:r>
          </a:p>
        </p:txBody>
      </p:sp>
      <p:sp>
        <p:nvSpPr>
          <p:cNvPr id="3" name="Título 2">
            <a:extLst>
              <a:ext uri="{FF2B5EF4-FFF2-40B4-BE49-F238E27FC236}">
                <a16:creationId xmlns:a16="http://schemas.microsoft.com/office/drawing/2014/main" xmlns="" id="{8C4C76CE-242A-40DC-B9BA-9F6CD2FEBA09}"/>
              </a:ext>
            </a:extLst>
          </p:cNvPr>
          <p:cNvSpPr>
            <a:spLocks noGrp="1"/>
          </p:cNvSpPr>
          <p:nvPr>
            <p:ph type="title" hasCustomPrompt="1"/>
          </p:nvPr>
        </p:nvSpPr>
        <p:spPr bwMode="ltGray">
          <a:xfrm>
            <a:off x="761999" y="280278"/>
            <a:ext cx="10676571" cy="1002422"/>
          </a:xfrm>
        </p:spPr>
        <p:txBody>
          <a:bodyPr rtlCol="0" anchor="ctr" anchorCtr="0"/>
          <a:lstStyle>
            <a:lvl1pPr algn="ctr">
              <a:defRPr>
                <a:solidFill>
                  <a:schemeClr val="accent1"/>
                </a:solidFill>
              </a:defRPr>
            </a:lvl1pPr>
          </a:lstStyle>
          <a:p>
            <a:pPr rtl="0"/>
            <a:r>
              <a:rPr lang="es-ES" noProof="0"/>
              <a:t>HAGA CLIC PARA EDITAR EL ESTILO DEL TÍTULO DEL PATRÓN</a:t>
            </a:r>
          </a:p>
        </p:txBody>
      </p:sp>
    </p:spTree>
    <p:extLst>
      <p:ext uri="{BB962C8B-B14F-4D97-AF65-F5344CB8AC3E}">
        <p14:creationId xmlns:p14="http://schemas.microsoft.com/office/powerpoint/2010/main" val="256689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ítulo y conteni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762000" y="352848"/>
            <a:ext cx="10667998" cy="1002422"/>
          </a:xfrm>
        </p:spPr>
        <p:txBody>
          <a:bodyPr rtlCol="0" anchor="ctr" anchorCtr="0"/>
          <a:lstStyle>
            <a:lvl1pPr algn="l">
              <a:defRPr/>
            </a:lvl1pPr>
          </a:lstStyle>
          <a:p>
            <a:pPr rtl="0"/>
            <a:r>
              <a:rPr lang="es-ES" noProof="0"/>
              <a:t>HAGA CLIC PARA EDITAR EL ESTILO DEL TÍTULO DEL PATRÓN</a:t>
            </a:r>
          </a:p>
        </p:txBody>
      </p:sp>
      <p:sp>
        <p:nvSpPr>
          <p:cNvPr id="3" name="Marcador de contenido 2"/>
          <p:cNvSpPr>
            <a:spLocks noGrp="1"/>
          </p:cNvSpPr>
          <p:nvPr>
            <p:ph idx="1" hasCustomPrompt="1"/>
          </p:nvPr>
        </p:nvSpPr>
        <p:spPr>
          <a:xfrm>
            <a:off x="8848724" y="1534886"/>
            <a:ext cx="2581273" cy="427536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4F952FD7-010C-459B-89F4-469BA4B7B5F4}" type="datetime8">
              <a:rPr lang="es-ES" noProof="0" smtClean="0"/>
              <a:t>10/12/2020 11:52</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a:t>
            </a:r>
          </a:p>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tx2"/>
                </a:solidFill>
              </a:defRPr>
            </a:lvl1pPr>
          </a:lstStyle>
          <a:p>
            <a:pPr rtl="0"/>
            <a:fld id="{7AAC19ED-7CFA-4AF2-BE7E-6017F4B12C94}" type="slidenum">
              <a:rPr lang="es-ES" noProof="0" smtClean="0"/>
              <a:pPr rtl="0"/>
              <a:t>‹Nº›</a:t>
            </a:fld>
            <a:endParaRPr lang="es-ES" noProof="0"/>
          </a:p>
        </p:txBody>
      </p:sp>
      <p:sp>
        <p:nvSpPr>
          <p:cNvPr id="8" name="Marcador de contenido 7">
            <a:extLst>
              <a:ext uri="{FF2B5EF4-FFF2-40B4-BE49-F238E27FC236}">
                <a16:creationId xmlns:a16="http://schemas.microsoft.com/office/drawing/2014/main" xmlns="" id="{CEFBAD01-7A3E-42FB-9A1E-EAF5F97616A8}"/>
              </a:ext>
            </a:extLst>
          </p:cNvPr>
          <p:cNvSpPr>
            <a:spLocks noGrp="1"/>
          </p:cNvSpPr>
          <p:nvPr>
            <p:ph sz="quarter" idx="13" hasCustomPrompt="1"/>
          </p:nvPr>
        </p:nvSpPr>
        <p:spPr>
          <a:xfrm>
            <a:off x="762000" y="1534886"/>
            <a:ext cx="7829550" cy="4275365"/>
          </a:xfrm>
        </p:spPr>
        <p:txBody>
          <a:bodyPr rtlCol="0"/>
          <a:lstStyle/>
          <a:p>
            <a:pPr lvl="0" rtl="0"/>
            <a:r>
              <a:rPr lang="es-ES" noProof="0"/>
              <a:t>Editar estilos de texto del patrón</a:t>
            </a:r>
          </a:p>
        </p:txBody>
      </p:sp>
    </p:spTree>
    <p:extLst>
      <p:ext uri="{BB962C8B-B14F-4D97-AF65-F5344CB8AC3E}">
        <p14:creationId xmlns:p14="http://schemas.microsoft.com/office/powerpoint/2010/main" val="249747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derecha Contenido izquierda ">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xmlns="" id="{F4768376-ED37-468E-9A28-4A8C73222CFB}"/>
              </a:ext>
            </a:extLst>
          </p:cNvPr>
          <p:cNvSpPr/>
          <p:nvPr userDrawn="1"/>
        </p:nvSpPr>
        <p:spPr>
          <a:xfrm>
            <a:off x="5263637" y="0"/>
            <a:ext cx="6928363" cy="68580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a:p>
        </p:txBody>
      </p:sp>
      <p:sp>
        <p:nvSpPr>
          <p:cNvPr id="2" name="Marcador de fecha 1"/>
          <p:cNvSpPr>
            <a:spLocks noGrp="1"/>
          </p:cNvSpPr>
          <p:nvPr>
            <p:ph type="dt" sz="half" idx="10"/>
          </p:nvPr>
        </p:nvSpPr>
        <p:spPr/>
        <p:txBody>
          <a:bodyPr rtlCol="0"/>
          <a:lstStyle/>
          <a:p>
            <a:pPr rtl="0"/>
            <a:fld id="{2F362A98-48C4-46B4-8EF5-C04F4F6FEDE0}" type="datetime8">
              <a:rPr lang="es-ES" noProof="0" smtClean="0"/>
              <a:t>10/12/2020 11:52</a:t>
            </a:fld>
            <a:endParaRPr lang="es-ES" noProof="0"/>
          </a:p>
        </p:txBody>
      </p:sp>
      <p:sp>
        <p:nvSpPr>
          <p:cNvPr id="3" name="Marcador de pie de página 2"/>
          <p:cNvSpPr>
            <a:spLocks noGrp="1"/>
          </p:cNvSpPr>
          <p:nvPr>
            <p:ph type="ftr" sz="quarter" idx="11"/>
          </p:nvPr>
        </p:nvSpPr>
        <p:spPr/>
        <p:txBody>
          <a:bodyPr rtlCol="0"/>
          <a:lstStyle/>
          <a:p>
            <a:pPr rtl="0"/>
            <a:r>
              <a:rPr lang="es-ES" noProof="0"/>
              <a:t>Agregue un pie de página</a:t>
            </a:r>
          </a:p>
          <a:p>
            <a:pPr rtl="0"/>
            <a:endParaRPr lang="es-ES" noProof="0"/>
          </a:p>
        </p:txBody>
      </p:sp>
      <p:sp>
        <p:nvSpPr>
          <p:cNvPr id="6" name="Marcador de contenido 12">
            <a:extLst>
              <a:ext uri="{FF2B5EF4-FFF2-40B4-BE49-F238E27FC236}">
                <a16:creationId xmlns:a16="http://schemas.microsoft.com/office/drawing/2014/main" xmlns="" id="{DEDD3AEB-5731-4BFB-B455-2CAA76BB8C15}"/>
              </a:ext>
            </a:extLst>
          </p:cNvPr>
          <p:cNvSpPr>
            <a:spLocks noGrp="1"/>
          </p:cNvSpPr>
          <p:nvPr>
            <p:ph idx="1" hasCustomPrompt="1"/>
          </p:nvPr>
        </p:nvSpPr>
        <p:spPr>
          <a:xfrm>
            <a:off x="6322695" y="358646"/>
            <a:ext cx="5505450" cy="5896056"/>
          </a:xfrm>
        </p:spPr>
        <p:txBody>
          <a:bodyPr rtlCol="0" anchor="ctr" anchorCtr="0">
            <a:normAutofit/>
          </a:bodyPr>
          <a:lstStyle>
            <a:lvl1pPr>
              <a:defRPr sz="2800"/>
            </a:lvl1pPr>
          </a:lstStyle>
          <a:p>
            <a:pPr marL="0" lvl="0" indent="0" rtl="0">
              <a:lnSpc>
                <a:spcPct val="100000"/>
              </a:lnSpc>
              <a:spcAft>
                <a:spcPts val="2400"/>
              </a:spcAft>
              <a:buNone/>
            </a:pPr>
            <a:r>
              <a:rPr lang="es-ES" sz="3200" noProof="0">
                <a:cs typeface="Segoe UI" panose="020B0502040204020203" pitchFamily="34" charset="0"/>
              </a:rPr>
              <a:t>Editar estilos de texto del patrón</a:t>
            </a:r>
          </a:p>
        </p:txBody>
      </p:sp>
      <p:sp>
        <p:nvSpPr>
          <p:cNvPr id="8" name="Forma libre 6" title="Forma de número de página">
            <a:extLst>
              <a:ext uri="{FF2B5EF4-FFF2-40B4-BE49-F238E27FC236}">
                <a16:creationId xmlns:a16="http://schemas.microsoft.com/office/drawing/2014/main" xmlns="" id="{F054F317-CFFE-48EF-91D4-872C9FE7043D}"/>
              </a:ext>
            </a:extLst>
          </p:cNvPr>
          <p:cNvSpPr/>
          <p:nvPr userDrawn="1"/>
        </p:nvSpPr>
        <p:spPr bwMode="auto">
          <a:xfrm>
            <a:off x="11793378"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11" name="Título 10">
            <a:extLst>
              <a:ext uri="{FF2B5EF4-FFF2-40B4-BE49-F238E27FC236}">
                <a16:creationId xmlns:a16="http://schemas.microsoft.com/office/drawing/2014/main" xmlns="" id="{0D58896D-DB7B-49E4-87EC-67CEAB2EF53C}"/>
              </a:ext>
            </a:extLst>
          </p:cNvPr>
          <p:cNvSpPr>
            <a:spLocks noGrp="1"/>
          </p:cNvSpPr>
          <p:nvPr>
            <p:ph type="title" hasCustomPrompt="1"/>
          </p:nvPr>
        </p:nvSpPr>
        <p:spPr>
          <a:xfrm>
            <a:off x="707570" y="548792"/>
            <a:ext cx="3833906" cy="4952492"/>
          </a:xfrm>
        </p:spPr>
        <p:txBody>
          <a:bodyPr rtlCol="0"/>
          <a:lstStyle/>
          <a:p>
            <a:pPr rtl="0"/>
            <a:r>
              <a:rPr lang="es-ES" noProof="0"/>
              <a:t>HAGA CLIC PARA EDITAR EL ESTILO DEL TÍTULO DEL PATRÓN</a:t>
            </a:r>
          </a:p>
        </p:txBody>
      </p:sp>
      <p:sp>
        <p:nvSpPr>
          <p:cNvPr id="10" name="Marcador de número de diapositiva 5"/>
          <p:cNvSpPr txBox="1">
            <a:spLocks/>
          </p:cNvSpPr>
          <p:nvPr userDrawn="1"/>
        </p:nvSpPr>
        <p:spPr>
          <a:xfrm>
            <a:off x="11781761" y="582428"/>
            <a:ext cx="407988" cy="365125"/>
          </a:xfrm>
          <a:prstGeom prst="rect">
            <a:avLst/>
          </a:prstGeom>
        </p:spPr>
        <p:txBody>
          <a:bodyPr vert="horz" lIns="91440" tIns="45720" rIns="91440" bIns="45720" rtlCol="0" anchor="ctr"/>
          <a:lstStyle>
            <a:defPPr>
              <a:defRPr lang="en-US"/>
            </a:defPPr>
            <a:lvl1pPr marL="0" algn="r" defTabSz="457200" rtl="0" eaLnBrk="1" latinLnBrk="0" hangingPunct="1">
              <a:defRPr sz="1200" b="0" i="1" kern="1200" baseline="0">
                <a:solidFill>
                  <a:schemeClr val="tx1"/>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rtl="0"/>
            <a:fld id="{9F9883E2-3D63-40B4-9105-EAB596140EA2}" type="slidenum">
              <a:rPr lang="es-ES" noProof="0" smtClean="0">
                <a:solidFill>
                  <a:schemeClr val="bg2"/>
                </a:solidFill>
              </a:rPr>
              <a:t>‹Nº›</a:t>
            </a:fld>
            <a:endParaRPr lang="es-ES" noProof="0">
              <a:solidFill>
                <a:schemeClr val="bg2"/>
              </a:solidFill>
            </a:endParaRPr>
          </a:p>
        </p:txBody>
      </p:sp>
    </p:spTree>
    <p:extLst>
      <p:ext uri="{BB962C8B-B14F-4D97-AF65-F5344CB8AC3E}">
        <p14:creationId xmlns:p14="http://schemas.microsoft.com/office/powerpoint/2010/main" val="399119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2"/>
        </a:solidFill>
        <a:effectLst/>
      </p:bgPr>
    </p:bg>
    <p:spTree>
      <p:nvGrpSpPr>
        <p:cNvPr id="1" name=""/>
        <p:cNvGrpSpPr/>
        <p:nvPr/>
      </p:nvGrpSpPr>
      <p:grpSpPr>
        <a:xfrm>
          <a:off x="0" y="0"/>
          <a:ext cx="0" cy="0"/>
          <a:chOff x="0" y="0"/>
          <a:chExt cx="0" cy="0"/>
        </a:xfrm>
      </p:grpSpPr>
      <p:sp>
        <p:nvSpPr>
          <p:cNvPr id="9" name="Forma libre 6" title="Forma de número de página">
            <a:extLst>
              <a:ext uri="{FF2B5EF4-FFF2-40B4-BE49-F238E27FC236}">
                <a16:creationId xmlns:a16="http://schemas.microsoft.com/office/drawing/2014/main" xmlns=""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2" name="Marcador de título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pPr rtl="0"/>
            <a:fld id="{C4961CD1-7A49-47D7-9BCD-735513CBFAEB}" type="datetime8">
              <a:rPr lang="es-ES" noProof="0" smtClean="0"/>
              <a:t>10/12/2020 11:52</a:t>
            </a:fld>
            <a:endParaRPr lang="es-ES" noProof="0"/>
          </a:p>
        </p:txBody>
      </p:sp>
      <p:sp>
        <p:nvSpPr>
          <p:cNvPr id="5" name="Marcador de pie de página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pPr rtl="0"/>
            <a:r>
              <a:rPr lang="es-ES" noProof="0"/>
              <a:t>Agregue un pie de página </a:t>
            </a:r>
          </a:p>
        </p:txBody>
      </p:sp>
      <p:sp>
        <p:nvSpPr>
          <p:cNvPr id="6" name="Marcador de posición de número de diapositiva 5"/>
          <p:cNvSpPr>
            <a:spLocks noGrp="1"/>
          </p:cNvSpPr>
          <p:nvPr>
            <p:ph type="sldNum" sz="quarter" idx="4"/>
          </p:nvPr>
        </p:nvSpPr>
        <p:spPr>
          <a:xfrm>
            <a:off x="11784011" y="587179"/>
            <a:ext cx="407988" cy="365125"/>
          </a:xfrm>
          <a:prstGeom prst="rect">
            <a:avLst/>
          </a:prstGeom>
        </p:spPr>
        <p:txBody>
          <a:bodyPr vert="horz" lIns="91440" tIns="45720" rIns="91440" bIns="45720" rtlCol="0" anchor="ctr"/>
          <a:lstStyle>
            <a:lvl1pPr algn="r">
              <a:defRPr sz="1200" b="0" i="1" baseline="0">
                <a:solidFill>
                  <a:schemeClr val="tx2"/>
                </a:solidFill>
                <a:latin typeface="+mj-lt"/>
              </a:defRPr>
            </a:lvl1pPr>
          </a:lstStyle>
          <a:p>
            <a:pPr rtl="0"/>
            <a:fld id="{7AAC19ED-7CFA-4AF2-BE7E-6017F4B12C94}" type="slidenum">
              <a:rPr lang="es-ES" noProof="0" smtClean="0"/>
              <a:pPr rtl="0"/>
              <a:t>‹Nº›</a:t>
            </a:fld>
            <a:endParaRPr lang="es-ES" noProof="0"/>
          </a:p>
        </p:txBody>
      </p:sp>
      <p:cxnSp>
        <p:nvCxnSpPr>
          <p:cNvPr id="10" name="Conector recto 9" title="Líneas de regla horizontal"/>
          <p:cNvCxnSpPr/>
          <p:nvPr/>
        </p:nvCxnSpPr>
        <p:spPr>
          <a:xfrm>
            <a:off x="0" y="6199730"/>
            <a:ext cx="4495800"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871000"/>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73" r:id="rId4"/>
    <p:sldLayoutId id="2147483677" r:id="rId5"/>
    <p:sldLayoutId id="2147483674" r:id="rId6"/>
    <p:sldLayoutId id="2147483679" r:id="rId7"/>
    <p:sldLayoutId id="2147483678" r:id="rId8"/>
    <p:sldLayoutId id="2147483676" r:id="rId9"/>
    <p:sldLayoutId id="2147483675" r:id="rId10"/>
    <p:sldLayoutId id="2147483665" r:id="rId11"/>
    <p:sldLayoutId id="2147483682" r:id="rId12"/>
    <p:sldLayoutId id="2147483681" r:id="rId13"/>
    <p:sldLayoutId id="2147483667" r:id="rId14"/>
    <p:sldLayoutId id="2147483668" r:id="rId15"/>
    <p:sldLayoutId id="2147483680" r:id="rId16"/>
  </p:sldLayoutIdLst>
  <p:hf hdr="0" ftr="0" dt="0"/>
  <p:txStyles>
    <p:titleStyle>
      <a:lvl1pPr algn="r" defTabSz="914400" rtl="0" eaLnBrk="1" latinLnBrk="0" hangingPunct="1">
        <a:lnSpc>
          <a:spcPct val="90000"/>
        </a:lnSpc>
        <a:spcBef>
          <a:spcPct val="0"/>
        </a:spcBef>
        <a:buNone/>
        <a:defRPr sz="5000" b="0" i="0"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Profesor">
            <a:extLst>
              <a:ext uri="{FF2B5EF4-FFF2-40B4-BE49-F238E27FC236}">
                <a16:creationId xmlns:a16="http://schemas.microsoft.com/office/drawing/2014/main" xmlns="" id="{55999741-3CB0-4E9F-9B1F-47F7BDC2DBF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476" y="0"/>
            <a:ext cx="12240000" cy="6906641"/>
          </a:xfrm>
          <a:prstGeom prst="rect">
            <a:avLst/>
          </a:prstGeom>
        </p:spPr>
      </p:pic>
      <p:sp>
        <p:nvSpPr>
          <p:cNvPr id="2" name="Título 1">
            <a:extLst>
              <a:ext uri="{FF2B5EF4-FFF2-40B4-BE49-F238E27FC236}">
                <a16:creationId xmlns:a16="http://schemas.microsoft.com/office/drawing/2014/main" xmlns="" id="{C478B3CD-9828-4280-95EC-5F9D73400FF8}"/>
              </a:ext>
            </a:extLst>
          </p:cNvPr>
          <p:cNvSpPr>
            <a:spLocks noGrp="1"/>
          </p:cNvSpPr>
          <p:nvPr>
            <p:ph type="ctrTitle"/>
          </p:nvPr>
        </p:nvSpPr>
        <p:spPr bwMode="white">
          <a:xfrm>
            <a:off x="550718" y="2270908"/>
            <a:ext cx="9062463" cy="2188992"/>
          </a:xfrm>
        </p:spPr>
        <p:txBody>
          <a:bodyPr rtlCol="0"/>
          <a:lstStyle/>
          <a:p>
            <a:pPr rtl="0"/>
            <a:r>
              <a:rPr lang="es-ES" sz="8000" dirty="0" smtClean="0">
                <a:solidFill>
                  <a:schemeClr val="accent1"/>
                </a:solidFill>
              </a:rPr>
              <a:t>Reconocimiento de placas</a:t>
            </a:r>
            <a:endParaRPr lang="es-ES" sz="8000" dirty="0">
              <a:solidFill>
                <a:schemeClr val="accent1"/>
              </a:solidFill>
            </a:endParaRPr>
          </a:p>
        </p:txBody>
      </p:sp>
      <p:sp>
        <p:nvSpPr>
          <p:cNvPr id="3" name="Subtítulo 2">
            <a:extLst>
              <a:ext uri="{FF2B5EF4-FFF2-40B4-BE49-F238E27FC236}">
                <a16:creationId xmlns:a16="http://schemas.microsoft.com/office/drawing/2014/main" xmlns="" id="{5A9A3178-CB65-4687-BC8A-DBB6F3C6EF12}"/>
              </a:ext>
            </a:extLst>
          </p:cNvPr>
          <p:cNvSpPr>
            <a:spLocks noGrp="1"/>
          </p:cNvSpPr>
          <p:nvPr>
            <p:ph type="subTitle" idx="1"/>
          </p:nvPr>
        </p:nvSpPr>
        <p:spPr>
          <a:xfrm>
            <a:off x="290944" y="5024051"/>
            <a:ext cx="11637819" cy="1052898"/>
          </a:xfrm>
        </p:spPr>
        <p:txBody>
          <a:bodyPr rtlCol="0">
            <a:normAutofit/>
          </a:bodyPr>
          <a:lstStyle/>
          <a:p>
            <a:pPr algn="l" rtl="0">
              <a:lnSpc>
                <a:spcPct val="100000"/>
              </a:lnSpc>
            </a:pPr>
            <a:r>
              <a:rPr lang="es-ES" sz="1600" dirty="0" smtClean="0">
                <a:solidFill>
                  <a:schemeClr val="tx1"/>
                </a:solidFill>
                <a:cs typeface="Segoe UI" panose="020B0502040204020203" pitchFamily="34" charset="0"/>
              </a:rPr>
              <a:t>PRESENTADO POR: JAIME ANDRES MARIN ALARCON                                                 INGENIERIA DE SISTEMAS Y COMPUTACION</a:t>
            </a:r>
          </a:p>
          <a:p>
            <a:pPr algn="l" rtl="0">
              <a:lnSpc>
                <a:spcPct val="100000"/>
              </a:lnSpc>
            </a:pPr>
            <a:r>
              <a:rPr lang="es-ES" sz="1600" dirty="0">
                <a:solidFill>
                  <a:schemeClr val="tx1"/>
                </a:solidFill>
                <a:cs typeface="Segoe UI" panose="020B0502040204020203" pitchFamily="34" charset="0"/>
              </a:rPr>
              <a:t> </a:t>
            </a:r>
            <a:r>
              <a:rPr lang="es-ES" sz="1600" dirty="0" smtClean="0">
                <a:solidFill>
                  <a:schemeClr val="tx1"/>
                </a:solidFill>
                <a:cs typeface="Segoe UI" panose="020B0502040204020203" pitchFamily="34" charset="0"/>
              </a:rPr>
              <a:t>                                LUIS FERNANDO ZULUAGA TORRES                                               UNIVERSIDAD TECNOLOGICA DE PEREIRA</a:t>
            </a:r>
            <a:endParaRPr lang="es-ES" sz="1600" dirty="0">
              <a:solidFill>
                <a:schemeClr val="tx1"/>
              </a:solidFill>
              <a:cs typeface="Segoe UI" panose="020B0502040204020203" pitchFamily="34" charset="0"/>
            </a:endParaRPr>
          </a:p>
        </p:txBody>
      </p:sp>
      <p:grpSp>
        <p:nvGrpSpPr>
          <p:cNvPr id="6" name="Grupo 5" descr="elemento decorativo">
            <a:extLst>
              <a:ext uri="{FF2B5EF4-FFF2-40B4-BE49-F238E27FC236}">
                <a16:creationId xmlns:a16="http://schemas.microsoft.com/office/drawing/2014/main" xmlns="" id="{698C1723-6BE3-4292-90F2-43C7A22F5038}"/>
              </a:ext>
              <a:ext uri="{C183D7F6-B498-43B3-948B-1728B52AA6E4}">
                <adec:decorative xmlns:adec="http://schemas.microsoft.com/office/drawing/2017/decorative" xmlns="" val="1"/>
              </a:ext>
            </a:extLst>
          </p:cNvPr>
          <p:cNvGrpSpPr/>
          <p:nvPr/>
        </p:nvGrpSpPr>
        <p:grpSpPr bwMode="white">
          <a:xfrm>
            <a:off x="550718" y="467592"/>
            <a:ext cx="11055927" cy="4866410"/>
            <a:chOff x="2989385" y="1679331"/>
            <a:chExt cx="7376746" cy="2681654"/>
          </a:xfrm>
        </p:grpSpPr>
        <p:cxnSp>
          <p:nvCxnSpPr>
            <p:cNvPr id="7" name="Conector recto 6">
              <a:extLst>
                <a:ext uri="{FF2B5EF4-FFF2-40B4-BE49-F238E27FC236}">
                  <a16:creationId xmlns:a16="http://schemas.microsoft.com/office/drawing/2014/main" xmlns="" id="{EFF9A4E4-33FF-4BA5-9A1C-6E8B73621BEB}"/>
                </a:ext>
              </a:extLst>
            </p:cNvPr>
            <p:cNvCxnSpPr/>
            <p:nvPr/>
          </p:nvCxnSpPr>
          <p:spPr bwMode="white">
            <a:xfrm>
              <a:off x="2989385" y="1679331"/>
              <a:ext cx="737674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xmlns="" id="{D9168D7F-9049-4135-9731-02DB8D3CD4C9}"/>
                </a:ext>
              </a:extLst>
            </p:cNvPr>
            <p:cNvCxnSpPr/>
            <p:nvPr/>
          </p:nvCxnSpPr>
          <p:spPr bwMode="white">
            <a:xfrm>
              <a:off x="10366130" y="1688123"/>
              <a:ext cx="0" cy="26728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xmlns="" id="{0A19D412-8FFA-4958-A76C-EB9E1F690AD9}"/>
                </a:ext>
              </a:extLst>
            </p:cNvPr>
            <p:cNvCxnSpPr/>
            <p:nvPr/>
          </p:nvCxnSpPr>
          <p:spPr bwMode="white">
            <a:xfrm>
              <a:off x="2989385" y="1679331"/>
              <a:ext cx="0" cy="2674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xmlns="" id="{E85B0E36-8696-452F-958E-984FBF104D99}"/>
                </a:ext>
              </a:extLst>
            </p:cNvPr>
            <p:cNvCxnSpPr>
              <a:cxnSpLocks/>
            </p:cNvCxnSpPr>
            <p:nvPr/>
          </p:nvCxnSpPr>
          <p:spPr bwMode="white">
            <a:xfrm>
              <a:off x="2989385" y="4354131"/>
              <a:ext cx="11166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xmlns="" id="{D3F49821-5888-450B-ABA1-D4D7B73EC2AB}"/>
                </a:ext>
              </a:extLst>
            </p:cNvPr>
            <p:cNvCxnSpPr>
              <a:cxnSpLocks/>
            </p:cNvCxnSpPr>
            <p:nvPr/>
          </p:nvCxnSpPr>
          <p:spPr bwMode="white">
            <a:xfrm>
              <a:off x="9211408" y="4360985"/>
              <a:ext cx="11547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Marcador de número de diapositiva 3" hidden="1">
            <a:extLst>
              <a:ext uri="{FF2B5EF4-FFF2-40B4-BE49-F238E27FC236}">
                <a16:creationId xmlns:a16="http://schemas.microsoft.com/office/drawing/2014/main" xmlns="" id="{192D9B22-CA63-4CDB-8957-40947F45B732}"/>
              </a:ext>
            </a:extLst>
          </p:cNvPr>
          <p:cNvSpPr>
            <a:spLocks noGrp="1"/>
          </p:cNvSpPr>
          <p:nvPr>
            <p:ph type="sldNum" sz="quarter" idx="12"/>
          </p:nvPr>
        </p:nvSpPr>
        <p:spPr/>
        <p:txBody>
          <a:bodyPr rtlCol="0"/>
          <a:lstStyle/>
          <a:p>
            <a:pPr rtl="0"/>
            <a:fld id="{7AAC19ED-7CFA-4AF2-BE7E-6017F4B12C94}" type="slidenum">
              <a:rPr lang="en-US" smtClean="0"/>
              <a:t>1</a:t>
            </a:fld>
            <a:endParaRPr lang="en-US" dirty="0"/>
          </a:p>
        </p:txBody>
      </p:sp>
    </p:spTree>
    <p:extLst>
      <p:ext uri="{BB962C8B-B14F-4D97-AF65-F5344CB8AC3E}">
        <p14:creationId xmlns:p14="http://schemas.microsoft.com/office/powerpoint/2010/main" val="255751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descr="elemento decorativo">
            <a:extLst>
              <a:ext uri="{FF2B5EF4-FFF2-40B4-BE49-F238E27FC236}">
                <a16:creationId xmlns:a16="http://schemas.microsoft.com/office/drawing/2014/main" xmlns="" id="{F04472FF-5CE9-4C28-A4FF-E178C31EC58A}"/>
              </a:ext>
              <a:ext uri="{C183D7F6-B498-43B3-948B-1728B52AA6E4}">
                <adec:decorative xmlns:adec="http://schemas.microsoft.com/office/drawing/2017/decorative" xmlns="" val="1"/>
              </a:ext>
            </a:extLst>
          </p:cNvPr>
          <p:cNvSpPr/>
          <p:nvPr/>
        </p:nvSpPr>
        <p:spPr>
          <a:xfrm>
            <a:off x="5647050" y="1504950"/>
            <a:ext cx="468000" cy="468000"/>
          </a:xfrm>
          <a:prstGeom prst="ellipse">
            <a:avLst/>
          </a:prstGeom>
          <a:solidFill>
            <a:schemeClr val="tx1"/>
          </a:solidFill>
          <a:ln w="28575">
            <a:solidFill>
              <a:schemeClr val="accent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latin typeface="+mj-lt"/>
            </a:endParaRPr>
          </a:p>
        </p:txBody>
      </p:sp>
      <p:sp>
        <p:nvSpPr>
          <p:cNvPr id="6" name="Elipse 5" descr="elemento decorativo">
            <a:extLst>
              <a:ext uri="{FF2B5EF4-FFF2-40B4-BE49-F238E27FC236}">
                <a16:creationId xmlns:a16="http://schemas.microsoft.com/office/drawing/2014/main" xmlns="" id="{2914446E-8D49-40FF-8036-3BE0DA8E5B5A}"/>
              </a:ext>
              <a:ext uri="{C183D7F6-B498-43B3-948B-1728B52AA6E4}">
                <adec:decorative xmlns:adec="http://schemas.microsoft.com/office/drawing/2017/decorative" xmlns="" val="1"/>
              </a:ext>
            </a:extLst>
          </p:cNvPr>
          <p:cNvSpPr/>
          <p:nvPr/>
        </p:nvSpPr>
        <p:spPr>
          <a:xfrm>
            <a:off x="5647050" y="2859199"/>
            <a:ext cx="468000" cy="468000"/>
          </a:xfrm>
          <a:prstGeom prst="ellipse">
            <a:avLst/>
          </a:prstGeom>
          <a:solidFill>
            <a:schemeClr val="tx1"/>
          </a:solidFill>
          <a:ln w="28575">
            <a:solidFill>
              <a:schemeClr val="accent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latin typeface="+mj-lt"/>
            </a:endParaRPr>
          </a:p>
        </p:txBody>
      </p:sp>
      <p:sp>
        <p:nvSpPr>
          <p:cNvPr id="8" name="Elipse 7" descr="elemento decorativo">
            <a:extLst>
              <a:ext uri="{FF2B5EF4-FFF2-40B4-BE49-F238E27FC236}">
                <a16:creationId xmlns:a16="http://schemas.microsoft.com/office/drawing/2014/main" xmlns="" id="{85A882D0-618F-4C0E-BCB7-2590F780786D}"/>
              </a:ext>
              <a:ext uri="{C183D7F6-B498-43B3-948B-1728B52AA6E4}">
                <adec:decorative xmlns:adec="http://schemas.microsoft.com/office/drawing/2017/decorative" xmlns="" val="1"/>
              </a:ext>
            </a:extLst>
          </p:cNvPr>
          <p:cNvSpPr/>
          <p:nvPr/>
        </p:nvSpPr>
        <p:spPr>
          <a:xfrm>
            <a:off x="5647050" y="4011888"/>
            <a:ext cx="468000" cy="468000"/>
          </a:xfrm>
          <a:prstGeom prst="ellipse">
            <a:avLst/>
          </a:prstGeom>
          <a:solidFill>
            <a:schemeClr val="tx1"/>
          </a:solidFill>
          <a:ln w="28575">
            <a:solidFill>
              <a:schemeClr val="accent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latin typeface="+mj-lt"/>
            </a:endParaRPr>
          </a:p>
        </p:txBody>
      </p:sp>
      <p:sp>
        <p:nvSpPr>
          <p:cNvPr id="10" name="Elipse 9" descr="elemento decorativo">
            <a:extLst>
              <a:ext uri="{FF2B5EF4-FFF2-40B4-BE49-F238E27FC236}">
                <a16:creationId xmlns:a16="http://schemas.microsoft.com/office/drawing/2014/main" xmlns="" id="{C5E93AB5-365F-4AC2-8A09-45510506450C}"/>
              </a:ext>
              <a:ext uri="{C183D7F6-B498-43B3-948B-1728B52AA6E4}">
                <adec:decorative xmlns:adec="http://schemas.microsoft.com/office/drawing/2017/decorative" xmlns="" val="1"/>
              </a:ext>
            </a:extLst>
          </p:cNvPr>
          <p:cNvSpPr/>
          <p:nvPr/>
        </p:nvSpPr>
        <p:spPr>
          <a:xfrm>
            <a:off x="5647050" y="4907667"/>
            <a:ext cx="468000" cy="468000"/>
          </a:xfrm>
          <a:prstGeom prst="ellipse">
            <a:avLst/>
          </a:prstGeom>
          <a:solidFill>
            <a:schemeClr val="tx1"/>
          </a:solidFill>
          <a:ln w="28575">
            <a:solidFill>
              <a:schemeClr val="accent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latin typeface="+mj-lt"/>
            </a:endParaRPr>
          </a:p>
        </p:txBody>
      </p:sp>
      <p:sp>
        <p:nvSpPr>
          <p:cNvPr id="17" name="Marcador de contenido 16"/>
          <p:cNvSpPr>
            <a:spLocks noGrp="1"/>
          </p:cNvSpPr>
          <p:nvPr>
            <p:ph idx="1"/>
          </p:nvPr>
        </p:nvSpPr>
        <p:spPr>
          <a:xfrm>
            <a:off x="6322695" y="358646"/>
            <a:ext cx="5505450" cy="981781"/>
          </a:xfrm>
        </p:spPr>
        <p:txBody>
          <a:bodyPr>
            <a:normAutofit lnSpcReduction="10000"/>
          </a:bodyPr>
          <a:lstStyle/>
          <a:p>
            <a:r>
              <a:rPr lang="es-CO" dirty="0"/>
              <a:t>¿</a:t>
            </a:r>
            <a:r>
              <a:rPr lang="es-CO" dirty="0" smtClean="0"/>
              <a:t>QUE ES EL RECONOCIMIENTO DE PLACAS?</a:t>
            </a:r>
            <a:endParaRPr lang="es-CO" dirty="0"/>
          </a:p>
        </p:txBody>
      </p:sp>
      <p:sp>
        <p:nvSpPr>
          <p:cNvPr id="18" name="CuadroTexto 17"/>
          <p:cNvSpPr txBox="1"/>
          <p:nvPr/>
        </p:nvSpPr>
        <p:spPr>
          <a:xfrm>
            <a:off x="342900" y="498764"/>
            <a:ext cx="4488873" cy="4801314"/>
          </a:xfrm>
          <a:prstGeom prst="rect">
            <a:avLst/>
          </a:prstGeom>
          <a:noFill/>
        </p:spPr>
        <p:txBody>
          <a:bodyPr wrap="square" rtlCol="0">
            <a:spAutoFit/>
          </a:bodyPr>
          <a:lstStyle/>
          <a:p>
            <a:r>
              <a:rPr lang="es-CO" dirty="0"/>
              <a:t>El reconocimiento automático de </a:t>
            </a:r>
            <a:r>
              <a:rPr lang="es-CO" dirty="0" smtClean="0"/>
              <a:t>matrículas, es </a:t>
            </a:r>
            <a:r>
              <a:rPr lang="es-CO" dirty="0"/>
              <a:t>un método de vigilancia en masa que utiliza reconocimiento óptico de caracteres en imágenes para leer las matrículas de los vehículos. En 2005, los sistemas pueden escanear las matrículas con una frecuencia aproximada de una por segundo en vehículos con velocidades de hasta 160 km/h. Pueden utilizar el circuito cerrado de televisión existente o radares, o unas diseñadas específicamente para dicha tarea. Son utilizadas por las diversas fuerzas de policía y como método de recaudación electrónica de peaje en las autopistas de pago, y para vigilar la actividad del tránsito como una luz roja en una intersección.</a:t>
            </a:r>
          </a:p>
        </p:txBody>
      </p:sp>
      <p:pic>
        <p:nvPicPr>
          <p:cNvPr id="1026" name="Picture 2" descr="Sistema de Reconocimiento de Placas | Smartraff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7548" y="1913314"/>
            <a:ext cx="4468498" cy="2827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642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xmlns="" id="{8C3C117A-FBCE-4093-AA60-E0B1FCBAFCF6}"/>
              </a:ext>
            </a:extLst>
          </p:cNvPr>
          <p:cNvSpPr>
            <a:spLocks noGrp="1"/>
          </p:cNvSpPr>
          <p:nvPr>
            <p:ph type="title"/>
          </p:nvPr>
        </p:nvSpPr>
        <p:spPr bwMode="ltGray">
          <a:xfrm>
            <a:off x="7076051" y="-198406"/>
            <a:ext cx="4641006" cy="1865518"/>
          </a:xfrm>
        </p:spPr>
        <p:txBody>
          <a:bodyPr rtlCol="0"/>
          <a:lstStyle/>
          <a:p>
            <a:pPr rtl="0"/>
            <a:r>
              <a:rPr lang="es-ES" dirty="0" err="1" smtClean="0"/>
              <a:t>Codigo</a:t>
            </a:r>
            <a:r>
              <a:rPr lang="es-ES" dirty="0" smtClean="0"/>
              <a:t> COD</a:t>
            </a:r>
            <a:endParaRPr lang="es-ES" dirty="0"/>
          </a:p>
        </p:txBody>
      </p:sp>
      <p:sp>
        <p:nvSpPr>
          <p:cNvPr id="10" name="Elipse 9" descr="elemento decorativo">
            <a:extLst>
              <a:ext uri="{FF2B5EF4-FFF2-40B4-BE49-F238E27FC236}">
                <a16:creationId xmlns:a16="http://schemas.microsoft.com/office/drawing/2014/main" xmlns="" id="{C9975B72-4581-4DBC-941E-6521DE4DBE6A}"/>
              </a:ext>
              <a:ext uri="{C183D7F6-B498-43B3-948B-1728B52AA6E4}">
                <adec:decorative xmlns:adec="http://schemas.microsoft.com/office/drawing/2017/decorative" xmlns="" val="1"/>
              </a:ext>
            </a:extLst>
          </p:cNvPr>
          <p:cNvSpPr/>
          <p:nvPr/>
        </p:nvSpPr>
        <p:spPr>
          <a:xfrm>
            <a:off x="495643" y="766398"/>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tx1"/>
              </a:solidFill>
              <a:latin typeface="+mj-lt"/>
              <a:cs typeface="Segoe UI Semibold" panose="020B0702040204020203" pitchFamily="34" charset="0"/>
            </a:endParaRPr>
          </a:p>
        </p:txBody>
      </p:sp>
      <p:sp>
        <p:nvSpPr>
          <p:cNvPr id="12" name="Elipse 11" descr="elemento decorativo">
            <a:extLst>
              <a:ext uri="{FF2B5EF4-FFF2-40B4-BE49-F238E27FC236}">
                <a16:creationId xmlns:a16="http://schemas.microsoft.com/office/drawing/2014/main" xmlns="" id="{41D35B0B-D4ED-464C-873F-642CBEC70581}"/>
              </a:ext>
              <a:ext uri="{C183D7F6-B498-43B3-948B-1728B52AA6E4}">
                <adec:decorative xmlns:adec="http://schemas.microsoft.com/office/drawing/2017/decorative" xmlns="" val="1"/>
              </a:ext>
            </a:extLst>
          </p:cNvPr>
          <p:cNvSpPr/>
          <p:nvPr/>
        </p:nvSpPr>
        <p:spPr>
          <a:xfrm>
            <a:off x="495643" y="1667112"/>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tx1"/>
              </a:solidFill>
              <a:latin typeface="+mj-lt"/>
              <a:cs typeface="Segoe UI Semibold" panose="020B0702040204020203" pitchFamily="34" charset="0"/>
            </a:endParaRPr>
          </a:p>
        </p:txBody>
      </p:sp>
      <p:sp>
        <p:nvSpPr>
          <p:cNvPr id="14" name="Elipse 13" descr="elemento decorativo">
            <a:extLst>
              <a:ext uri="{FF2B5EF4-FFF2-40B4-BE49-F238E27FC236}">
                <a16:creationId xmlns:a16="http://schemas.microsoft.com/office/drawing/2014/main" xmlns="" id="{87375A3E-5AEC-448F-857F-931E05CDE69B}"/>
              </a:ext>
              <a:ext uri="{C183D7F6-B498-43B3-948B-1728B52AA6E4}">
                <adec:decorative xmlns:adec="http://schemas.microsoft.com/office/drawing/2017/decorative" xmlns="" val="1"/>
              </a:ext>
            </a:extLst>
          </p:cNvPr>
          <p:cNvSpPr/>
          <p:nvPr/>
        </p:nvSpPr>
        <p:spPr>
          <a:xfrm>
            <a:off x="495643" y="2519680"/>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tx1"/>
              </a:solidFill>
              <a:latin typeface="+mj-lt"/>
              <a:cs typeface="Segoe UI Semibold" panose="020B0702040204020203" pitchFamily="34" charset="0"/>
            </a:endParaRPr>
          </a:p>
        </p:txBody>
      </p:sp>
      <p:sp>
        <p:nvSpPr>
          <p:cNvPr id="16" name="Elipse 15" descr="elemento decorativo">
            <a:extLst>
              <a:ext uri="{FF2B5EF4-FFF2-40B4-BE49-F238E27FC236}">
                <a16:creationId xmlns:a16="http://schemas.microsoft.com/office/drawing/2014/main" xmlns="" id="{404EE672-043B-4A9C-9B4F-61AC099E5B5B}"/>
              </a:ext>
              <a:ext uri="{C183D7F6-B498-43B3-948B-1728B52AA6E4}">
                <adec:decorative xmlns:adec="http://schemas.microsoft.com/office/drawing/2017/decorative" xmlns="" val="1"/>
              </a:ext>
            </a:extLst>
          </p:cNvPr>
          <p:cNvSpPr/>
          <p:nvPr/>
        </p:nvSpPr>
        <p:spPr>
          <a:xfrm>
            <a:off x="495643" y="3397875"/>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tx1"/>
              </a:solidFill>
              <a:latin typeface="+mj-lt"/>
              <a:cs typeface="Segoe UI Semibold" panose="020B0702040204020203" pitchFamily="34" charset="0"/>
            </a:endParaRPr>
          </a:p>
        </p:txBody>
      </p:sp>
      <p:sp>
        <p:nvSpPr>
          <p:cNvPr id="18" name="Elipse 17" descr="elemento decorativo">
            <a:extLst>
              <a:ext uri="{FF2B5EF4-FFF2-40B4-BE49-F238E27FC236}">
                <a16:creationId xmlns:a16="http://schemas.microsoft.com/office/drawing/2014/main" xmlns="" id="{1E81ECD2-4232-42E4-A14F-84BAA99BDC27}"/>
              </a:ext>
              <a:ext uri="{C183D7F6-B498-43B3-948B-1728B52AA6E4}">
                <adec:decorative xmlns:adec="http://schemas.microsoft.com/office/drawing/2017/decorative" xmlns="" val="1"/>
              </a:ext>
            </a:extLst>
          </p:cNvPr>
          <p:cNvSpPr/>
          <p:nvPr/>
        </p:nvSpPr>
        <p:spPr>
          <a:xfrm>
            <a:off x="495643" y="4289394"/>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tx1"/>
              </a:solidFill>
              <a:latin typeface="+mj-lt"/>
              <a:cs typeface="Segoe UI Semibold" panose="020B0702040204020203" pitchFamily="34" charset="0"/>
            </a:endParaRPr>
          </a:p>
        </p:txBody>
      </p:sp>
      <p:sp>
        <p:nvSpPr>
          <p:cNvPr id="20" name="Elipse 19" descr="elemento decorativo">
            <a:extLst>
              <a:ext uri="{FF2B5EF4-FFF2-40B4-BE49-F238E27FC236}">
                <a16:creationId xmlns:a16="http://schemas.microsoft.com/office/drawing/2014/main" xmlns="" id="{8AFF0EF1-BB55-49E5-9FD1-D567B4A3DA3B}"/>
              </a:ext>
              <a:ext uri="{C183D7F6-B498-43B3-948B-1728B52AA6E4}">
                <adec:decorative xmlns:adec="http://schemas.microsoft.com/office/drawing/2017/decorative" xmlns="" val="1"/>
              </a:ext>
            </a:extLst>
          </p:cNvPr>
          <p:cNvSpPr/>
          <p:nvPr/>
        </p:nvSpPr>
        <p:spPr>
          <a:xfrm>
            <a:off x="495643" y="5150005"/>
            <a:ext cx="468000" cy="468000"/>
          </a:xfrm>
          <a:prstGeom prst="ellipse">
            <a:avLst/>
          </a:prstGeom>
          <a:solidFill>
            <a:schemeClr val="accent1"/>
          </a:solidFill>
          <a:ln w="28575">
            <a:solidFill>
              <a:schemeClr val="tx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tx1"/>
              </a:solidFill>
              <a:latin typeface="+mj-lt"/>
              <a:cs typeface="Segoe UI Semibold" panose="020B0702040204020203" pitchFamily="34" charset="0"/>
            </a:endParaRPr>
          </a:p>
        </p:txBody>
      </p:sp>
      <p:sp>
        <p:nvSpPr>
          <p:cNvPr id="2" name="Marcador de contenido 1"/>
          <p:cNvSpPr>
            <a:spLocks noGrp="1"/>
          </p:cNvSpPr>
          <p:nvPr>
            <p:ph sz="quarter" idx="13"/>
          </p:nvPr>
        </p:nvSpPr>
        <p:spPr/>
        <p:txBody>
          <a:bodyPr/>
          <a:lstStyle/>
          <a:p>
            <a:pPr marL="0" indent="0">
              <a:buNone/>
            </a:pPr>
            <a:r>
              <a:rPr lang="es-CO" dirty="0" smtClean="0"/>
              <a:t>Se inicia con la instalación de </a:t>
            </a:r>
            <a:r>
              <a:rPr lang="es-CO" dirty="0" err="1" smtClean="0"/>
              <a:t>OpenCV</a:t>
            </a:r>
            <a:r>
              <a:rPr lang="es-CO" dirty="0" smtClean="0"/>
              <a:t>, con el comando </a:t>
            </a:r>
            <a:r>
              <a:rPr lang="es-CO" dirty="0" err="1" smtClean="0"/>
              <a:t>pip</a:t>
            </a:r>
            <a:r>
              <a:rPr lang="es-CO" dirty="0" smtClean="0"/>
              <a:t> </a:t>
            </a:r>
            <a:r>
              <a:rPr lang="es-CO" dirty="0" err="1" smtClean="0"/>
              <a:t>install</a:t>
            </a:r>
            <a:r>
              <a:rPr lang="es-CO" dirty="0" smtClean="0"/>
              <a:t> </a:t>
            </a:r>
            <a:r>
              <a:rPr lang="es-CO" dirty="0" err="1" smtClean="0"/>
              <a:t>opencv-contrib-python</a:t>
            </a:r>
            <a:r>
              <a:rPr lang="es-CO" dirty="0" smtClean="0"/>
              <a:t>.</a:t>
            </a:r>
          </a:p>
          <a:p>
            <a:pPr marL="0" indent="0">
              <a:buNone/>
            </a:pPr>
            <a:r>
              <a:rPr lang="es-CO" dirty="0" smtClean="0"/>
              <a:t>También instalamos la librería </a:t>
            </a:r>
            <a:r>
              <a:rPr lang="es-CO" dirty="0" err="1" smtClean="0"/>
              <a:t>tesseract</a:t>
            </a:r>
            <a:r>
              <a:rPr lang="es-CO" dirty="0" smtClean="0"/>
              <a:t>, con el comando </a:t>
            </a:r>
            <a:r>
              <a:rPr lang="es-CO" dirty="0" err="1" smtClean="0"/>
              <a:t>pip</a:t>
            </a:r>
            <a:r>
              <a:rPr lang="es-CO" dirty="0" smtClean="0"/>
              <a:t> </a:t>
            </a:r>
            <a:r>
              <a:rPr lang="es-CO" dirty="0" err="1" smtClean="0"/>
              <a:t>install</a:t>
            </a:r>
            <a:r>
              <a:rPr lang="es-CO" dirty="0" smtClean="0"/>
              <a:t> </a:t>
            </a:r>
            <a:r>
              <a:rPr lang="es-CO" dirty="0" err="1" smtClean="0"/>
              <a:t>pytesseract</a:t>
            </a:r>
            <a:r>
              <a:rPr lang="es-CO" dirty="0" smtClean="0"/>
              <a:t>.</a:t>
            </a:r>
          </a:p>
          <a:p>
            <a:pPr marL="0" indent="0">
              <a:buNone/>
            </a:pPr>
            <a:r>
              <a:rPr lang="es-CO" dirty="0"/>
              <a:t>P</a:t>
            </a:r>
            <a:r>
              <a:rPr lang="es-CO" dirty="0" smtClean="0"/>
              <a:t>or ultimo instalamos el programa </a:t>
            </a:r>
            <a:r>
              <a:rPr lang="es-CO" dirty="0" err="1" smtClean="0"/>
              <a:t>tesseract</a:t>
            </a:r>
            <a:r>
              <a:rPr lang="es-CO" dirty="0" smtClean="0"/>
              <a:t> con el programa tesseract.exe.</a:t>
            </a:r>
          </a:p>
          <a:p>
            <a:pPr marL="0" indent="0">
              <a:buNone/>
            </a:pPr>
            <a:r>
              <a:rPr lang="es-CO" dirty="0"/>
              <a:t>L</a:t>
            </a:r>
            <a:r>
              <a:rPr lang="es-CO" dirty="0" smtClean="0"/>
              <a:t>uego procedemos a instalar las librerías cv2 y la librería </a:t>
            </a:r>
            <a:r>
              <a:rPr lang="es-CO" dirty="0" err="1" smtClean="0"/>
              <a:t>pytesseract</a:t>
            </a:r>
            <a:r>
              <a:rPr lang="es-CO" dirty="0" smtClean="0"/>
              <a:t>, que es necesaria para ejecutar </a:t>
            </a:r>
            <a:r>
              <a:rPr lang="es-CO" dirty="0" err="1" smtClean="0"/>
              <a:t>pytesseract</a:t>
            </a:r>
            <a:r>
              <a:rPr lang="es-CO" dirty="0" smtClean="0"/>
              <a:t> desde Windows, y hacemos un </a:t>
            </a:r>
            <a:r>
              <a:rPr lang="es-CO" dirty="0" err="1" smtClean="0"/>
              <a:t>array</a:t>
            </a:r>
            <a:r>
              <a:rPr lang="es-CO" dirty="0" smtClean="0"/>
              <a:t> para la placa que fue detectada, la cual será </a:t>
            </a:r>
            <a:r>
              <a:rPr lang="es-CO" dirty="0" err="1" smtClean="0"/>
              <a:t>leida</a:t>
            </a:r>
            <a:r>
              <a:rPr lang="es-CO" dirty="0" smtClean="0"/>
              <a:t> y convertida en una matriz, cambiando la imagen de </a:t>
            </a:r>
            <a:r>
              <a:rPr lang="es-CO" dirty="0" err="1" smtClean="0"/>
              <a:t>bgr</a:t>
            </a:r>
            <a:r>
              <a:rPr lang="es-CO" dirty="0" smtClean="0"/>
              <a:t> a una escala de grises.</a:t>
            </a:r>
          </a:p>
          <a:p>
            <a:pPr marL="0" indent="0">
              <a:buNone/>
            </a:pPr>
            <a:endParaRPr lang="es-CO" dirty="0"/>
          </a:p>
        </p:txBody>
      </p:sp>
      <p:pic>
        <p:nvPicPr>
          <p:cNvPr id="3" name="Imagen 2"/>
          <p:cNvPicPr>
            <a:picLocks noChangeAspect="1"/>
          </p:cNvPicPr>
          <p:nvPr/>
        </p:nvPicPr>
        <p:blipFill>
          <a:blip r:embed="rId3"/>
          <a:stretch>
            <a:fillRect/>
          </a:stretch>
        </p:blipFill>
        <p:spPr>
          <a:xfrm>
            <a:off x="7076051" y="1234398"/>
            <a:ext cx="819150" cy="190500"/>
          </a:xfrm>
          <a:prstGeom prst="rect">
            <a:avLst/>
          </a:prstGeom>
        </p:spPr>
      </p:pic>
      <p:pic>
        <p:nvPicPr>
          <p:cNvPr id="4" name="Imagen 3"/>
          <p:cNvPicPr>
            <a:picLocks noChangeAspect="1"/>
          </p:cNvPicPr>
          <p:nvPr/>
        </p:nvPicPr>
        <p:blipFill>
          <a:blip r:embed="rId4"/>
          <a:stretch>
            <a:fillRect/>
          </a:stretch>
        </p:blipFill>
        <p:spPr>
          <a:xfrm>
            <a:off x="7076051" y="1597719"/>
            <a:ext cx="1400175" cy="190500"/>
          </a:xfrm>
          <a:prstGeom prst="rect">
            <a:avLst/>
          </a:prstGeom>
        </p:spPr>
      </p:pic>
      <p:pic>
        <p:nvPicPr>
          <p:cNvPr id="8" name="Imagen 7"/>
          <p:cNvPicPr>
            <a:picLocks noChangeAspect="1"/>
          </p:cNvPicPr>
          <p:nvPr/>
        </p:nvPicPr>
        <p:blipFill>
          <a:blip r:embed="rId5"/>
          <a:stretch>
            <a:fillRect/>
          </a:stretch>
        </p:blipFill>
        <p:spPr>
          <a:xfrm>
            <a:off x="7076051" y="2124768"/>
            <a:ext cx="4811149" cy="171623"/>
          </a:xfrm>
          <a:prstGeom prst="rect">
            <a:avLst/>
          </a:prstGeom>
        </p:spPr>
      </p:pic>
      <p:pic>
        <p:nvPicPr>
          <p:cNvPr id="9" name="Imagen 8"/>
          <p:cNvPicPr>
            <a:picLocks noChangeAspect="1"/>
          </p:cNvPicPr>
          <p:nvPr/>
        </p:nvPicPr>
        <p:blipFill>
          <a:blip r:embed="rId6"/>
          <a:stretch>
            <a:fillRect/>
          </a:stretch>
        </p:blipFill>
        <p:spPr>
          <a:xfrm>
            <a:off x="7076051" y="2490491"/>
            <a:ext cx="790575" cy="190500"/>
          </a:xfrm>
          <a:prstGeom prst="rect">
            <a:avLst/>
          </a:prstGeom>
        </p:spPr>
      </p:pic>
      <p:pic>
        <p:nvPicPr>
          <p:cNvPr id="22" name="Imagen 21"/>
          <p:cNvPicPr>
            <a:picLocks noChangeAspect="1"/>
          </p:cNvPicPr>
          <p:nvPr/>
        </p:nvPicPr>
        <p:blipFill>
          <a:blip r:embed="rId7"/>
          <a:stretch>
            <a:fillRect/>
          </a:stretch>
        </p:blipFill>
        <p:spPr>
          <a:xfrm>
            <a:off x="7076051" y="2857702"/>
            <a:ext cx="2085975" cy="190500"/>
          </a:xfrm>
          <a:prstGeom prst="rect">
            <a:avLst/>
          </a:prstGeom>
        </p:spPr>
      </p:pic>
      <p:pic>
        <p:nvPicPr>
          <p:cNvPr id="23" name="Imagen 22"/>
          <p:cNvPicPr>
            <a:picLocks noChangeAspect="1"/>
          </p:cNvPicPr>
          <p:nvPr/>
        </p:nvPicPr>
        <p:blipFill>
          <a:blip r:embed="rId8"/>
          <a:stretch>
            <a:fillRect/>
          </a:stretch>
        </p:blipFill>
        <p:spPr>
          <a:xfrm>
            <a:off x="7076051" y="3279581"/>
            <a:ext cx="3409950" cy="190500"/>
          </a:xfrm>
          <a:prstGeom prst="rect">
            <a:avLst/>
          </a:prstGeom>
        </p:spPr>
      </p:pic>
      <p:pic>
        <p:nvPicPr>
          <p:cNvPr id="2050" name="Picture 2" descr="Cosmocolor | Reconocimiento de Placa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76051" y="3701460"/>
            <a:ext cx="3811689" cy="2449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867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lipse 6" descr="elemento decorativo">
            <a:extLst>
              <a:ext uri="{FF2B5EF4-FFF2-40B4-BE49-F238E27FC236}">
                <a16:creationId xmlns:a16="http://schemas.microsoft.com/office/drawing/2014/main" xmlns="" id="{2819A5BD-5ED6-420D-9845-C32F17256764}"/>
              </a:ext>
              <a:ext uri="{C183D7F6-B498-43B3-948B-1728B52AA6E4}">
                <adec:decorative xmlns:adec="http://schemas.microsoft.com/office/drawing/2017/decorative" xmlns="" val="1"/>
              </a:ext>
            </a:extLst>
          </p:cNvPr>
          <p:cNvSpPr/>
          <p:nvPr/>
        </p:nvSpPr>
        <p:spPr>
          <a:xfrm>
            <a:off x="5611110" y="476753"/>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bg1"/>
              </a:solidFill>
              <a:latin typeface="+mj-lt"/>
              <a:cs typeface="Segoe UI Semibold" panose="020B0702040204020203" pitchFamily="34" charset="0"/>
            </a:endParaRPr>
          </a:p>
        </p:txBody>
      </p:sp>
      <p:sp>
        <p:nvSpPr>
          <p:cNvPr id="9" name="Elipse 8" descr="elemento decorativo">
            <a:extLst>
              <a:ext uri="{FF2B5EF4-FFF2-40B4-BE49-F238E27FC236}">
                <a16:creationId xmlns:a16="http://schemas.microsoft.com/office/drawing/2014/main" xmlns="" id="{8D0D6914-3231-4EEA-BA0E-6EB9635E2C61}"/>
              </a:ext>
              <a:ext uri="{C183D7F6-B498-43B3-948B-1728B52AA6E4}">
                <adec:decorative xmlns:adec="http://schemas.microsoft.com/office/drawing/2017/decorative" xmlns="" val="1"/>
              </a:ext>
            </a:extLst>
          </p:cNvPr>
          <p:cNvSpPr/>
          <p:nvPr/>
        </p:nvSpPr>
        <p:spPr>
          <a:xfrm>
            <a:off x="5611110" y="1363789"/>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bg1"/>
              </a:solidFill>
              <a:latin typeface="+mj-lt"/>
              <a:cs typeface="Segoe UI Semibold" panose="020B0702040204020203" pitchFamily="34" charset="0"/>
            </a:endParaRPr>
          </a:p>
        </p:txBody>
      </p:sp>
      <p:sp>
        <p:nvSpPr>
          <p:cNvPr id="11" name="Elipse 10" descr="elemento decorativo">
            <a:extLst>
              <a:ext uri="{FF2B5EF4-FFF2-40B4-BE49-F238E27FC236}">
                <a16:creationId xmlns:a16="http://schemas.microsoft.com/office/drawing/2014/main" xmlns="" id="{C3A7A1F3-DF16-4906-AB99-7271A62BD36F}"/>
              </a:ext>
              <a:ext uri="{C183D7F6-B498-43B3-948B-1728B52AA6E4}">
                <adec:decorative xmlns:adec="http://schemas.microsoft.com/office/drawing/2017/decorative" xmlns="" val="1"/>
              </a:ext>
            </a:extLst>
          </p:cNvPr>
          <p:cNvSpPr/>
          <p:nvPr/>
        </p:nvSpPr>
        <p:spPr>
          <a:xfrm>
            <a:off x="5611110" y="2233944"/>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bg1"/>
              </a:solidFill>
              <a:latin typeface="+mj-lt"/>
              <a:cs typeface="Segoe UI Semibold" panose="020B0702040204020203" pitchFamily="34" charset="0"/>
            </a:endParaRPr>
          </a:p>
        </p:txBody>
      </p:sp>
      <p:sp>
        <p:nvSpPr>
          <p:cNvPr id="13" name="Elipse 12" descr="elemento decorativo">
            <a:extLst>
              <a:ext uri="{FF2B5EF4-FFF2-40B4-BE49-F238E27FC236}">
                <a16:creationId xmlns:a16="http://schemas.microsoft.com/office/drawing/2014/main" xmlns="" id="{22B39FAF-E8F3-4DC0-85F2-0F3005FA850A}"/>
              </a:ext>
              <a:ext uri="{C183D7F6-B498-43B3-948B-1728B52AA6E4}">
                <adec:decorative xmlns:adec="http://schemas.microsoft.com/office/drawing/2017/decorative" xmlns="" val="1"/>
              </a:ext>
            </a:extLst>
          </p:cNvPr>
          <p:cNvSpPr/>
          <p:nvPr/>
        </p:nvSpPr>
        <p:spPr>
          <a:xfrm>
            <a:off x="5611110" y="3111161"/>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bg1"/>
              </a:solidFill>
              <a:latin typeface="+mj-lt"/>
              <a:cs typeface="Segoe UI Semibold" panose="020B0702040204020203" pitchFamily="34" charset="0"/>
            </a:endParaRPr>
          </a:p>
        </p:txBody>
      </p:sp>
      <p:sp>
        <p:nvSpPr>
          <p:cNvPr id="15" name="Elipse 14" descr="elemento decorativo">
            <a:extLst>
              <a:ext uri="{FF2B5EF4-FFF2-40B4-BE49-F238E27FC236}">
                <a16:creationId xmlns:a16="http://schemas.microsoft.com/office/drawing/2014/main" xmlns="" id="{FD075E26-5BF9-40ED-9945-45C65E2A447C}"/>
              </a:ext>
              <a:ext uri="{C183D7F6-B498-43B3-948B-1728B52AA6E4}">
                <adec:decorative xmlns:adec="http://schemas.microsoft.com/office/drawing/2017/decorative" xmlns="" val="1"/>
              </a:ext>
            </a:extLst>
          </p:cNvPr>
          <p:cNvSpPr/>
          <p:nvPr/>
        </p:nvSpPr>
        <p:spPr>
          <a:xfrm>
            <a:off x="5611110" y="3989006"/>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bg1"/>
              </a:solidFill>
              <a:latin typeface="+mj-lt"/>
              <a:cs typeface="Segoe UI Semibold" panose="020B0702040204020203" pitchFamily="34" charset="0"/>
            </a:endParaRPr>
          </a:p>
        </p:txBody>
      </p:sp>
      <p:sp>
        <p:nvSpPr>
          <p:cNvPr id="17" name="Elipse 16" descr="elemento decorativo">
            <a:extLst>
              <a:ext uri="{FF2B5EF4-FFF2-40B4-BE49-F238E27FC236}">
                <a16:creationId xmlns:a16="http://schemas.microsoft.com/office/drawing/2014/main" xmlns="" id="{0DCD21D3-7FB6-4316-907B-8558B54F8706}"/>
              </a:ext>
              <a:ext uri="{C183D7F6-B498-43B3-948B-1728B52AA6E4}">
                <adec:decorative xmlns:adec="http://schemas.microsoft.com/office/drawing/2017/decorative" xmlns="" val="1"/>
              </a:ext>
            </a:extLst>
          </p:cNvPr>
          <p:cNvSpPr/>
          <p:nvPr/>
        </p:nvSpPr>
        <p:spPr>
          <a:xfrm>
            <a:off x="5611110" y="4878923"/>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bg1"/>
              </a:solidFill>
              <a:latin typeface="+mj-lt"/>
              <a:cs typeface="Segoe UI Semibold" panose="020B0702040204020203" pitchFamily="34" charset="0"/>
            </a:endParaRPr>
          </a:p>
        </p:txBody>
      </p:sp>
      <p:sp>
        <p:nvSpPr>
          <p:cNvPr id="19" name="Elipse 18" descr="elemento decorativo">
            <a:extLst>
              <a:ext uri="{FF2B5EF4-FFF2-40B4-BE49-F238E27FC236}">
                <a16:creationId xmlns:a16="http://schemas.microsoft.com/office/drawing/2014/main" xmlns="" id="{0310B4FF-E37D-4C58-9094-B5F2AD6739E4}"/>
              </a:ext>
              <a:ext uri="{C183D7F6-B498-43B3-948B-1728B52AA6E4}">
                <adec:decorative xmlns:adec="http://schemas.microsoft.com/office/drawing/2017/decorative" xmlns="" val="1"/>
              </a:ext>
            </a:extLst>
          </p:cNvPr>
          <p:cNvSpPr/>
          <p:nvPr/>
        </p:nvSpPr>
        <p:spPr>
          <a:xfrm>
            <a:off x="5609607" y="5711200"/>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bg1"/>
              </a:solidFill>
              <a:latin typeface="+mj-lt"/>
              <a:cs typeface="Segoe UI Semibold" panose="020B0702040204020203" pitchFamily="34" charset="0"/>
            </a:endParaRPr>
          </a:p>
        </p:txBody>
      </p:sp>
      <p:sp>
        <p:nvSpPr>
          <p:cNvPr id="5" name="Marcador de contenido 4"/>
          <p:cNvSpPr>
            <a:spLocks noGrp="1"/>
          </p:cNvSpPr>
          <p:nvPr>
            <p:ph idx="1"/>
          </p:nvPr>
        </p:nvSpPr>
        <p:spPr/>
        <p:txBody>
          <a:bodyPr>
            <a:normAutofit/>
          </a:bodyPr>
          <a:lstStyle/>
          <a:p>
            <a:pPr marL="0" indent="0">
              <a:buNone/>
            </a:pPr>
            <a:r>
              <a:rPr lang="es-CO" sz="2000" dirty="0" err="1" smtClean="0"/>
              <a:t>Despues</a:t>
            </a:r>
            <a:r>
              <a:rPr lang="es-CO" sz="2000" dirty="0" smtClean="0"/>
              <a:t> de tener la escala de grises, se procede a eliminar el ruido de la imagen, y a la detección de bordes con valores umbral, invirtiendo el color de la imagen, también se engrosa las áreas blancas para detectar mejor los contornos, y se guardan los contornos en la variable </a:t>
            </a:r>
            <a:r>
              <a:rPr lang="es-CO" sz="2000" dirty="0" err="1" smtClean="0"/>
              <a:t>cnts</a:t>
            </a:r>
            <a:r>
              <a:rPr lang="es-CO" sz="2000" dirty="0" smtClean="0"/>
              <a:t>,_.</a:t>
            </a:r>
          </a:p>
          <a:p>
            <a:pPr marL="0" indent="0">
              <a:buNone/>
            </a:pPr>
            <a:r>
              <a:rPr lang="es-CO" sz="2000" dirty="0" smtClean="0"/>
              <a:t>Se crea un </a:t>
            </a:r>
            <a:r>
              <a:rPr lang="es-CO" sz="2000" dirty="0" err="1" smtClean="0"/>
              <a:t>for</a:t>
            </a:r>
            <a:r>
              <a:rPr lang="es-CO" sz="2000" dirty="0" smtClean="0"/>
              <a:t> con el cual se busca recorrer los contornos dibujados y eliminar los innecesarios de la siguiente manera:</a:t>
            </a:r>
          </a:p>
          <a:p>
            <a:pPr marL="0" indent="0">
              <a:buNone/>
            </a:pPr>
            <a:r>
              <a:rPr lang="es-CO" sz="2000" dirty="0" smtClean="0"/>
              <a:t>Se define una función que define el área a buscar, y la define en un rectángulo con cuatro vértices, y se determinan los vértices del contorno y se procede a contar o enumerar los vértices del área.</a:t>
            </a:r>
            <a:endParaRPr lang="es-CO" sz="2000" dirty="0"/>
          </a:p>
        </p:txBody>
      </p:sp>
      <p:pic>
        <p:nvPicPr>
          <p:cNvPr id="22" name="Imagen 21"/>
          <p:cNvPicPr>
            <a:picLocks noChangeAspect="1"/>
          </p:cNvPicPr>
          <p:nvPr/>
        </p:nvPicPr>
        <p:blipFill>
          <a:blip r:embed="rId3"/>
          <a:stretch>
            <a:fillRect/>
          </a:stretch>
        </p:blipFill>
        <p:spPr>
          <a:xfrm>
            <a:off x="452870" y="710753"/>
            <a:ext cx="2038350" cy="190500"/>
          </a:xfrm>
          <a:prstGeom prst="rect">
            <a:avLst/>
          </a:prstGeom>
        </p:spPr>
      </p:pic>
      <p:pic>
        <p:nvPicPr>
          <p:cNvPr id="23" name="Imagen 22"/>
          <p:cNvPicPr>
            <a:picLocks noChangeAspect="1"/>
          </p:cNvPicPr>
          <p:nvPr/>
        </p:nvPicPr>
        <p:blipFill>
          <a:blip r:embed="rId4"/>
          <a:stretch>
            <a:fillRect/>
          </a:stretch>
        </p:blipFill>
        <p:spPr>
          <a:xfrm>
            <a:off x="452870" y="1026968"/>
            <a:ext cx="2276475" cy="190500"/>
          </a:xfrm>
          <a:prstGeom prst="rect">
            <a:avLst/>
          </a:prstGeom>
        </p:spPr>
      </p:pic>
      <p:pic>
        <p:nvPicPr>
          <p:cNvPr id="24" name="Imagen 23"/>
          <p:cNvPicPr>
            <a:picLocks noChangeAspect="1"/>
          </p:cNvPicPr>
          <p:nvPr/>
        </p:nvPicPr>
        <p:blipFill>
          <a:blip r:embed="rId5"/>
          <a:stretch>
            <a:fillRect/>
          </a:stretch>
        </p:blipFill>
        <p:spPr>
          <a:xfrm>
            <a:off x="452870" y="1363789"/>
            <a:ext cx="3171825" cy="190500"/>
          </a:xfrm>
          <a:prstGeom prst="rect">
            <a:avLst/>
          </a:prstGeom>
        </p:spPr>
      </p:pic>
      <p:pic>
        <p:nvPicPr>
          <p:cNvPr id="25" name="Imagen 24"/>
          <p:cNvPicPr>
            <a:picLocks noChangeAspect="1"/>
          </p:cNvPicPr>
          <p:nvPr/>
        </p:nvPicPr>
        <p:blipFill>
          <a:blip r:embed="rId6"/>
          <a:stretch>
            <a:fillRect/>
          </a:stretch>
        </p:blipFill>
        <p:spPr>
          <a:xfrm>
            <a:off x="457893" y="1756997"/>
            <a:ext cx="4612872" cy="206886"/>
          </a:xfrm>
          <a:prstGeom prst="rect">
            <a:avLst/>
          </a:prstGeom>
        </p:spPr>
      </p:pic>
      <p:pic>
        <p:nvPicPr>
          <p:cNvPr id="26" name="Imagen 25"/>
          <p:cNvPicPr>
            <a:picLocks noChangeAspect="1"/>
          </p:cNvPicPr>
          <p:nvPr/>
        </p:nvPicPr>
        <p:blipFill>
          <a:blip r:embed="rId7"/>
          <a:stretch>
            <a:fillRect/>
          </a:stretch>
        </p:blipFill>
        <p:spPr>
          <a:xfrm>
            <a:off x="452870" y="2233944"/>
            <a:ext cx="1038225" cy="190500"/>
          </a:xfrm>
          <a:prstGeom prst="rect">
            <a:avLst/>
          </a:prstGeom>
        </p:spPr>
      </p:pic>
      <p:pic>
        <p:nvPicPr>
          <p:cNvPr id="27" name="Imagen 26"/>
          <p:cNvPicPr>
            <a:picLocks noChangeAspect="1"/>
          </p:cNvPicPr>
          <p:nvPr/>
        </p:nvPicPr>
        <p:blipFill>
          <a:blip r:embed="rId8"/>
          <a:stretch>
            <a:fillRect/>
          </a:stretch>
        </p:blipFill>
        <p:spPr>
          <a:xfrm>
            <a:off x="693603" y="2558967"/>
            <a:ext cx="1905000" cy="190500"/>
          </a:xfrm>
          <a:prstGeom prst="rect">
            <a:avLst/>
          </a:prstGeom>
        </p:spPr>
      </p:pic>
      <p:pic>
        <p:nvPicPr>
          <p:cNvPr id="28" name="Imagen 27"/>
          <p:cNvPicPr>
            <a:picLocks noChangeAspect="1"/>
          </p:cNvPicPr>
          <p:nvPr/>
        </p:nvPicPr>
        <p:blipFill>
          <a:blip r:embed="rId9"/>
          <a:stretch>
            <a:fillRect/>
          </a:stretch>
        </p:blipFill>
        <p:spPr>
          <a:xfrm>
            <a:off x="693603" y="2883990"/>
            <a:ext cx="2190750" cy="190500"/>
          </a:xfrm>
          <a:prstGeom prst="rect">
            <a:avLst/>
          </a:prstGeom>
        </p:spPr>
      </p:pic>
      <p:pic>
        <p:nvPicPr>
          <p:cNvPr id="29" name="Imagen 28"/>
          <p:cNvPicPr>
            <a:picLocks noChangeAspect="1"/>
          </p:cNvPicPr>
          <p:nvPr/>
        </p:nvPicPr>
        <p:blipFill>
          <a:blip r:embed="rId10"/>
          <a:stretch>
            <a:fillRect/>
          </a:stretch>
        </p:blipFill>
        <p:spPr>
          <a:xfrm>
            <a:off x="693603" y="3249301"/>
            <a:ext cx="2676525" cy="190500"/>
          </a:xfrm>
          <a:prstGeom prst="rect">
            <a:avLst/>
          </a:prstGeom>
        </p:spPr>
      </p:pic>
      <p:pic>
        <p:nvPicPr>
          <p:cNvPr id="30" name="Imagen 29"/>
          <p:cNvPicPr>
            <a:picLocks noChangeAspect="1"/>
          </p:cNvPicPr>
          <p:nvPr/>
        </p:nvPicPr>
        <p:blipFill>
          <a:blip r:embed="rId11"/>
          <a:stretch>
            <a:fillRect/>
          </a:stretch>
        </p:blipFill>
        <p:spPr>
          <a:xfrm>
            <a:off x="693603" y="3635804"/>
            <a:ext cx="3076575" cy="190500"/>
          </a:xfrm>
          <a:prstGeom prst="rect">
            <a:avLst/>
          </a:prstGeom>
        </p:spPr>
      </p:pic>
    </p:spTree>
    <p:extLst>
      <p:ext uri="{BB962C8B-B14F-4D97-AF65-F5344CB8AC3E}">
        <p14:creationId xmlns:p14="http://schemas.microsoft.com/office/powerpoint/2010/main" val="321034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lipse 7" descr="elemento decorativo">
            <a:extLst>
              <a:ext uri="{FF2B5EF4-FFF2-40B4-BE49-F238E27FC236}">
                <a16:creationId xmlns:a16="http://schemas.microsoft.com/office/drawing/2014/main" xmlns="" id="{D8050939-D8BA-4932-A12D-76E1C8DB041B}"/>
              </a:ext>
              <a:ext uri="{C183D7F6-B498-43B3-948B-1728B52AA6E4}">
                <adec:decorative xmlns:adec="http://schemas.microsoft.com/office/drawing/2017/decorative" xmlns="" val="1"/>
              </a:ext>
            </a:extLst>
          </p:cNvPr>
          <p:cNvSpPr/>
          <p:nvPr/>
        </p:nvSpPr>
        <p:spPr>
          <a:xfrm>
            <a:off x="294791" y="2079055"/>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bg1"/>
              </a:solidFill>
              <a:latin typeface="+mj-lt"/>
              <a:cs typeface="Segoe UI Semibold" panose="020B0702040204020203" pitchFamily="34" charset="0"/>
            </a:endParaRPr>
          </a:p>
        </p:txBody>
      </p:sp>
      <p:sp>
        <p:nvSpPr>
          <p:cNvPr id="10" name="Elipse 9" descr="elemento decorativo">
            <a:extLst>
              <a:ext uri="{FF2B5EF4-FFF2-40B4-BE49-F238E27FC236}">
                <a16:creationId xmlns:a16="http://schemas.microsoft.com/office/drawing/2014/main" xmlns="" id="{9CA05C8E-8DB2-4A35-8654-BC76A6BEFD57}"/>
              </a:ext>
              <a:ext uri="{C183D7F6-B498-43B3-948B-1728B52AA6E4}">
                <adec:decorative xmlns:adec="http://schemas.microsoft.com/office/drawing/2017/decorative" xmlns="" val="1"/>
              </a:ext>
            </a:extLst>
          </p:cNvPr>
          <p:cNvSpPr/>
          <p:nvPr/>
        </p:nvSpPr>
        <p:spPr>
          <a:xfrm>
            <a:off x="294791" y="2810516"/>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bg1"/>
              </a:solidFill>
              <a:latin typeface="+mj-lt"/>
              <a:cs typeface="Segoe UI Semibold" panose="020B0702040204020203" pitchFamily="34" charset="0"/>
            </a:endParaRPr>
          </a:p>
        </p:txBody>
      </p:sp>
      <p:sp>
        <p:nvSpPr>
          <p:cNvPr id="12" name="Elipse 11" descr="elemento decorativo">
            <a:extLst>
              <a:ext uri="{FF2B5EF4-FFF2-40B4-BE49-F238E27FC236}">
                <a16:creationId xmlns:a16="http://schemas.microsoft.com/office/drawing/2014/main" xmlns="" id="{F7479838-5C1C-498A-A57F-23C902B640D6}"/>
              </a:ext>
              <a:ext uri="{C183D7F6-B498-43B3-948B-1728B52AA6E4}">
                <adec:decorative xmlns:adec="http://schemas.microsoft.com/office/drawing/2017/decorative" xmlns="" val="1"/>
              </a:ext>
            </a:extLst>
          </p:cNvPr>
          <p:cNvSpPr/>
          <p:nvPr/>
        </p:nvSpPr>
        <p:spPr>
          <a:xfrm>
            <a:off x="294791" y="3518746"/>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bg1"/>
              </a:solidFill>
              <a:latin typeface="+mj-lt"/>
              <a:cs typeface="Segoe UI Semibold" panose="020B0702040204020203" pitchFamily="34" charset="0"/>
            </a:endParaRPr>
          </a:p>
        </p:txBody>
      </p:sp>
      <p:sp>
        <p:nvSpPr>
          <p:cNvPr id="14" name="Elipse 13" descr="elemento decorativo">
            <a:extLst>
              <a:ext uri="{FF2B5EF4-FFF2-40B4-BE49-F238E27FC236}">
                <a16:creationId xmlns:a16="http://schemas.microsoft.com/office/drawing/2014/main" xmlns="" id="{6B6CE282-77A8-4C84-93B8-1246EED129F5}"/>
              </a:ext>
              <a:ext uri="{C183D7F6-B498-43B3-948B-1728B52AA6E4}">
                <adec:decorative xmlns:adec="http://schemas.microsoft.com/office/drawing/2017/decorative" xmlns="" val="1"/>
              </a:ext>
            </a:extLst>
          </p:cNvPr>
          <p:cNvSpPr/>
          <p:nvPr/>
        </p:nvSpPr>
        <p:spPr>
          <a:xfrm>
            <a:off x="294791" y="4246738"/>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bg1"/>
              </a:solidFill>
              <a:latin typeface="+mj-lt"/>
              <a:cs typeface="Segoe UI Semibold" panose="020B0702040204020203" pitchFamily="34" charset="0"/>
            </a:endParaRPr>
          </a:p>
        </p:txBody>
      </p:sp>
      <p:sp>
        <p:nvSpPr>
          <p:cNvPr id="16" name="Elipse 15" descr="elemento decorativo">
            <a:extLst>
              <a:ext uri="{FF2B5EF4-FFF2-40B4-BE49-F238E27FC236}">
                <a16:creationId xmlns:a16="http://schemas.microsoft.com/office/drawing/2014/main" xmlns="" id="{26D6078F-F5C0-4700-84EC-89FE50E35271}"/>
              </a:ext>
              <a:ext uri="{C183D7F6-B498-43B3-948B-1728B52AA6E4}">
                <adec:decorative xmlns:adec="http://schemas.microsoft.com/office/drawing/2017/decorative" xmlns="" val="1"/>
              </a:ext>
            </a:extLst>
          </p:cNvPr>
          <p:cNvSpPr/>
          <p:nvPr/>
        </p:nvSpPr>
        <p:spPr>
          <a:xfrm>
            <a:off x="294791" y="4969008"/>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bg1"/>
              </a:solidFill>
              <a:latin typeface="+mj-lt"/>
              <a:cs typeface="Segoe UI Semibold" panose="020B0702040204020203" pitchFamily="34" charset="0"/>
            </a:endParaRPr>
          </a:p>
        </p:txBody>
      </p:sp>
      <p:sp>
        <p:nvSpPr>
          <p:cNvPr id="5" name="Marcador de número de diapositiva 4">
            <a:extLst>
              <a:ext uri="{FF2B5EF4-FFF2-40B4-BE49-F238E27FC236}">
                <a16:creationId xmlns:a16="http://schemas.microsoft.com/office/drawing/2014/main" xmlns="" id="{82372FC0-087E-4C53-82C7-1D7555E688EE}"/>
              </a:ext>
            </a:extLst>
          </p:cNvPr>
          <p:cNvSpPr>
            <a:spLocks noGrp="1"/>
          </p:cNvSpPr>
          <p:nvPr>
            <p:ph type="sldNum" sz="quarter" idx="12"/>
          </p:nvPr>
        </p:nvSpPr>
        <p:spPr/>
        <p:txBody>
          <a:bodyPr rtlCol="0"/>
          <a:lstStyle/>
          <a:p>
            <a:pPr rtl="0"/>
            <a:fld id="{7AAC19ED-7CFA-4AF2-BE7E-6017F4B12C94}" type="slidenum">
              <a:rPr lang="es-ES" smtClean="0"/>
              <a:t>5</a:t>
            </a:fld>
            <a:endParaRPr lang="es-ES"/>
          </a:p>
        </p:txBody>
      </p:sp>
      <p:sp>
        <p:nvSpPr>
          <p:cNvPr id="18" name="Marcador de contenido 17"/>
          <p:cNvSpPr>
            <a:spLocks noGrp="1"/>
          </p:cNvSpPr>
          <p:nvPr>
            <p:ph idx="1"/>
          </p:nvPr>
        </p:nvSpPr>
        <p:spPr>
          <a:xfrm>
            <a:off x="1124654" y="1758028"/>
            <a:ext cx="4831664" cy="3865070"/>
          </a:xfrm>
        </p:spPr>
        <p:txBody>
          <a:bodyPr/>
          <a:lstStyle/>
          <a:p>
            <a:pPr marL="0" indent="0">
              <a:buNone/>
            </a:pPr>
            <a:r>
              <a:rPr lang="es-CO" dirty="0"/>
              <a:t>Por tanteo se define el contorno con el tamaño deseado es decir </a:t>
            </a:r>
            <a:r>
              <a:rPr lang="es-CO" dirty="0" smtClean="0"/>
              <a:t>restringimos </a:t>
            </a:r>
            <a:r>
              <a:rPr lang="es-CO" dirty="0"/>
              <a:t>el </a:t>
            </a:r>
            <a:r>
              <a:rPr lang="es-CO" dirty="0" err="1" smtClean="0"/>
              <a:t>for</a:t>
            </a:r>
            <a:r>
              <a:rPr lang="es-CO" dirty="0"/>
              <a:t>, </a:t>
            </a:r>
            <a:r>
              <a:rPr lang="es-CO" dirty="0" err="1" smtClean="0"/>
              <a:t>ademas</a:t>
            </a:r>
            <a:r>
              <a:rPr lang="es-CO" dirty="0" smtClean="0"/>
              <a:t> </a:t>
            </a:r>
            <a:r>
              <a:rPr lang="es-CO" dirty="0"/>
              <a:t>se asegura de que el contorno tenga cuatro </a:t>
            </a:r>
            <a:r>
              <a:rPr lang="es-CO" dirty="0" smtClean="0"/>
              <a:t>vértices, también se imprime el área de la figura, y se hace una relación de 2, 4 en placas respecto al ancho y la altura.</a:t>
            </a:r>
          </a:p>
          <a:p>
            <a:pPr marL="0" indent="0">
              <a:buNone/>
            </a:pPr>
            <a:r>
              <a:rPr lang="es-CO" dirty="0" smtClean="0"/>
              <a:t>Convierte el rectángulo encontrado a texto con </a:t>
            </a:r>
            <a:r>
              <a:rPr lang="es-CO" dirty="0" err="1" smtClean="0"/>
              <a:t>tysseract</a:t>
            </a:r>
            <a:r>
              <a:rPr lang="es-CO" dirty="0" smtClean="0"/>
              <a:t>, para luego visualizar la placa en pantalla.</a:t>
            </a:r>
            <a:endParaRPr lang="es-CO" dirty="0"/>
          </a:p>
        </p:txBody>
      </p:sp>
      <p:pic>
        <p:nvPicPr>
          <p:cNvPr id="20" name="Imagen 19"/>
          <p:cNvPicPr>
            <a:picLocks noChangeAspect="1"/>
          </p:cNvPicPr>
          <p:nvPr/>
        </p:nvPicPr>
        <p:blipFill>
          <a:blip r:embed="rId3"/>
          <a:stretch>
            <a:fillRect/>
          </a:stretch>
        </p:blipFill>
        <p:spPr>
          <a:xfrm>
            <a:off x="6826879" y="1969152"/>
            <a:ext cx="2457450" cy="190500"/>
          </a:xfrm>
          <a:prstGeom prst="rect">
            <a:avLst/>
          </a:prstGeom>
        </p:spPr>
      </p:pic>
      <p:pic>
        <p:nvPicPr>
          <p:cNvPr id="22" name="Imagen 21"/>
          <p:cNvPicPr>
            <a:picLocks noChangeAspect="1"/>
          </p:cNvPicPr>
          <p:nvPr/>
        </p:nvPicPr>
        <p:blipFill>
          <a:blip r:embed="rId4"/>
          <a:stretch>
            <a:fillRect/>
          </a:stretch>
        </p:blipFill>
        <p:spPr>
          <a:xfrm>
            <a:off x="7085699" y="2437971"/>
            <a:ext cx="1438275" cy="190500"/>
          </a:xfrm>
          <a:prstGeom prst="rect">
            <a:avLst/>
          </a:prstGeom>
        </p:spPr>
      </p:pic>
      <p:pic>
        <p:nvPicPr>
          <p:cNvPr id="23" name="Imagen 22"/>
          <p:cNvPicPr>
            <a:picLocks noChangeAspect="1"/>
          </p:cNvPicPr>
          <p:nvPr/>
        </p:nvPicPr>
        <p:blipFill>
          <a:blip r:embed="rId5"/>
          <a:stretch>
            <a:fillRect/>
          </a:stretch>
        </p:blipFill>
        <p:spPr>
          <a:xfrm>
            <a:off x="7085699" y="2810516"/>
            <a:ext cx="1943100" cy="276225"/>
          </a:xfrm>
          <a:prstGeom prst="rect">
            <a:avLst/>
          </a:prstGeom>
        </p:spPr>
      </p:pic>
      <p:pic>
        <p:nvPicPr>
          <p:cNvPr id="24" name="Imagen 23"/>
          <p:cNvPicPr>
            <a:picLocks noChangeAspect="1"/>
          </p:cNvPicPr>
          <p:nvPr/>
        </p:nvPicPr>
        <p:blipFill>
          <a:blip r:embed="rId6"/>
          <a:stretch>
            <a:fillRect/>
          </a:stretch>
        </p:blipFill>
        <p:spPr>
          <a:xfrm>
            <a:off x="7291785" y="3261419"/>
            <a:ext cx="4371975" cy="323850"/>
          </a:xfrm>
          <a:prstGeom prst="rect">
            <a:avLst/>
          </a:prstGeom>
        </p:spPr>
      </p:pic>
      <p:pic>
        <p:nvPicPr>
          <p:cNvPr id="25" name="Imagen 24"/>
          <p:cNvPicPr>
            <a:picLocks noChangeAspect="1"/>
          </p:cNvPicPr>
          <p:nvPr/>
        </p:nvPicPr>
        <p:blipFill>
          <a:blip r:embed="rId7"/>
          <a:stretch>
            <a:fillRect/>
          </a:stretch>
        </p:blipFill>
        <p:spPr>
          <a:xfrm>
            <a:off x="7291785" y="3699065"/>
            <a:ext cx="1914525" cy="190500"/>
          </a:xfrm>
          <a:prstGeom prst="rect">
            <a:avLst/>
          </a:prstGeom>
        </p:spPr>
      </p:pic>
      <p:pic>
        <p:nvPicPr>
          <p:cNvPr id="3074" name="Picture 2" descr="Reconocimiento de placas para entorno urbano. - VHNGROUP: Integramos  Seguridad y Tecnologí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05156" y="4188508"/>
            <a:ext cx="3631389" cy="1801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124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pPr marL="0" indent="0">
              <a:buNone/>
            </a:pPr>
            <a:r>
              <a:rPr lang="es-CO" sz="2000" dirty="0" smtClean="0"/>
              <a:t>Se mueve la imagen de la placa a la posición que se desee, y luego se selecciona la imagen del contorno rectangular, y se coloca el texto extraído de la imagen, en la imagen del coche, para luego proceder a la impresión de la imagen o fotografía del coche y por ultimo se pone un cierre de proceso con alguna tecla presionada.</a:t>
            </a:r>
            <a:endParaRPr lang="es-CO" sz="2000" dirty="0"/>
          </a:p>
        </p:txBody>
      </p:sp>
      <p:pic>
        <p:nvPicPr>
          <p:cNvPr id="4" name="Imagen 3"/>
          <p:cNvPicPr>
            <a:picLocks noChangeAspect="1"/>
          </p:cNvPicPr>
          <p:nvPr/>
        </p:nvPicPr>
        <p:blipFill>
          <a:blip r:embed="rId2"/>
          <a:stretch>
            <a:fillRect/>
          </a:stretch>
        </p:blipFill>
        <p:spPr>
          <a:xfrm>
            <a:off x="1042987" y="1555867"/>
            <a:ext cx="2257425" cy="190500"/>
          </a:xfrm>
          <a:prstGeom prst="rect">
            <a:avLst/>
          </a:prstGeom>
        </p:spPr>
      </p:pic>
      <p:pic>
        <p:nvPicPr>
          <p:cNvPr id="5" name="Imagen 4"/>
          <p:cNvPicPr>
            <a:picLocks noChangeAspect="1"/>
          </p:cNvPicPr>
          <p:nvPr/>
        </p:nvPicPr>
        <p:blipFill>
          <a:blip r:embed="rId3"/>
          <a:stretch>
            <a:fillRect/>
          </a:stretch>
        </p:blipFill>
        <p:spPr>
          <a:xfrm>
            <a:off x="1042987" y="1970117"/>
            <a:ext cx="3590925" cy="190500"/>
          </a:xfrm>
          <a:prstGeom prst="rect">
            <a:avLst/>
          </a:prstGeom>
        </p:spPr>
      </p:pic>
      <p:pic>
        <p:nvPicPr>
          <p:cNvPr id="6" name="Imagen 5"/>
          <p:cNvPicPr>
            <a:picLocks noChangeAspect="1"/>
          </p:cNvPicPr>
          <p:nvPr/>
        </p:nvPicPr>
        <p:blipFill>
          <a:blip r:embed="rId4"/>
          <a:stretch>
            <a:fillRect/>
          </a:stretch>
        </p:blipFill>
        <p:spPr>
          <a:xfrm>
            <a:off x="1042987" y="2381943"/>
            <a:ext cx="3943350" cy="190500"/>
          </a:xfrm>
          <a:prstGeom prst="rect">
            <a:avLst/>
          </a:prstGeom>
        </p:spPr>
      </p:pic>
      <p:pic>
        <p:nvPicPr>
          <p:cNvPr id="7" name="Imagen 6"/>
          <p:cNvPicPr>
            <a:picLocks noChangeAspect="1"/>
          </p:cNvPicPr>
          <p:nvPr/>
        </p:nvPicPr>
        <p:blipFill>
          <a:blip r:embed="rId5"/>
          <a:stretch>
            <a:fillRect/>
          </a:stretch>
        </p:blipFill>
        <p:spPr>
          <a:xfrm>
            <a:off x="242887" y="2870316"/>
            <a:ext cx="1885950" cy="190500"/>
          </a:xfrm>
          <a:prstGeom prst="rect">
            <a:avLst/>
          </a:prstGeom>
        </p:spPr>
      </p:pic>
      <p:pic>
        <p:nvPicPr>
          <p:cNvPr id="8" name="Imagen 7"/>
          <p:cNvPicPr>
            <a:picLocks noChangeAspect="1"/>
          </p:cNvPicPr>
          <p:nvPr/>
        </p:nvPicPr>
        <p:blipFill>
          <a:blip r:embed="rId6"/>
          <a:stretch>
            <a:fillRect/>
          </a:stretch>
        </p:blipFill>
        <p:spPr>
          <a:xfrm>
            <a:off x="242887" y="3263439"/>
            <a:ext cx="2247900" cy="190500"/>
          </a:xfrm>
          <a:prstGeom prst="rect">
            <a:avLst/>
          </a:prstGeom>
        </p:spPr>
      </p:pic>
      <p:pic>
        <p:nvPicPr>
          <p:cNvPr id="9" name="Imagen 8"/>
          <p:cNvPicPr>
            <a:picLocks noChangeAspect="1"/>
          </p:cNvPicPr>
          <p:nvPr/>
        </p:nvPicPr>
        <p:blipFill>
          <a:blip r:embed="rId7"/>
          <a:stretch>
            <a:fillRect/>
          </a:stretch>
        </p:blipFill>
        <p:spPr>
          <a:xfrm>
            <a:off x="242887" y="3656562"/>
            <a:ext cx="1066800" cy="190500"/>
          </a:xfrm>
          <a:prstGeom prst="rect">
            <a:avLst/>
          </a:prstGeom>
        </p:spPr>
      </p:pic>
    </p:spTree>
    <p:extLst>
      <p:ext uri="{BB962C8B-B14F-4D97-AF65-F5344CB8AC3E}">
        <p14:creationId xmlns:p14="http://schemas.microsoft.com/office/powerpoint/2010/main" val="4213960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Esquinas redondeadas 13" descr="elemento decorativo">
            <a:extLst>
              <a:ext uri="{FF2B5EF4-FFF2-40B4-BE49-F238E27FC236}">
                <a16:creationId xmlns:a16="http://schemas.microsoft.com/office/drawing/2014/main" xmlns="" id="{D44F82B2-998D-4DFD-AAB8-8D5E996F916F}"/>
              </a:ext>
              <a:ext uri="{C183D7F6-B498-43B3-948B-1728B52AA6E4}">
                <adec:decorative xmlns:adec="http://schemas.microsoft.com/office/drawing/2017/decorative" xmlns="" val="1"/>
              </a:ext>
            </a:extLst>
          </p:cNvPr>
          <p:cNvSpPr/>
          <p:nvPr/>
        </p:nvSpPr>
        <p:spPr>
          <a:xfrm>
            <a:off x="4013568" y="2574821"/>
            <a:ext cx="3833906" cy="2611038"/>
          </a:xfrm>
          <a:prstGeom prst="roundRect">
            <a:avLst>
              <a:gd name="adj" fmla="val 50000"/>
            </a:avLst>
          </a:prstGeom>
          <a:solidFill>
            <a:schemeClr val="bg1"/>
          </a:solidFill>
          <a:ln w="571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 name="Marcador de contenido 4">
            <a:extLst>
              <a:ext uri="{FF2B5EF4-FFF2-40B4-BE49-F238E27FC236}">
                <a16:creationId xmlns:a16="http://schemas.microsoft.com/office/drawing/2014/main" xmlns="" id="{4F9F8A20-BC4A-4DA3-8C8F-EC5F43545093}"/>
              </a:ext>
            </a:extLst>
          </p:cNvPr>
          <p:cNvSpPr>
            <a:spLocks noGrp="1"/>
          </p:cNvSpPr>
          <p:nvPr>
            <p:ph sz="quarter" idx="13"/>
          </p:nvPr>
        </p:nvSpPr>
        <p:spPr>
          <a:xfrm>
            <a:off x="4354470" y="2894183"/>
            <a:ext cx="3152102" cy="2291676"/>
          </a:xfrm>
        </p:spPr>
        <p:txBody>
          <a:bodyPr rtlCol="0">
            <a:normAutofit/>
          </a:bodyPr>
          <a:lstStyle/>
          <a:p>
            <a:pPr marL="0" lvl="0" indent="0" algn="ctr" rtl="0">
              <a:buNone/>
            </a:pPr>
            <a:r>
              <a:rPr lang="es-ES" sz="3000" dirty="0" smtClean="0"/>
              <a:t>GRACIAS</a:t>
            </a:r>
            <a:endParaRPr lang="es-ES" sz="3000" dirty="0"/>
          </a:p>
          <a:p>
            <a:pPr marL="0" indent="0" algn="ctr" rtl="0">
              <a:buNone/>
            </a:pPr>
            <a:endParaRPr lang="es-ES" sz="3000" dirty="0"/>
          </a:p>
        </p:txBody>
      </p:sp>
      <p:sp>
        <p:nvSpPr>
          <p:cNvPr id="10" name="Elipse 9" descr="elemento decorativo">
            <a:extLst>
              <a:ext uri="{FF2B5EF4-FFF2-40B4-BE49-F238E27FC236}">
                <a16:creationId xmlns:a16="http://schemas.microsoft.com/office/drawing/2014/main" xmlns="" id="{2835AEFA-F289-46D0-BBE8-3BB779BF0569}"/>
              </a:ext>
              <a:ext uri="{C183D7F6-B498-43B3-948B-1728B52AA6E4}">
                <adec:decorative xmlns:adec="http://schemas.microsoft.com/office/drawing/2017/decorative" xmlns="" val="1"/>
              </a:ext>
            </a:extLst>
          </p:cNvPr>
          <p:cNvSpPr>
            <a:spLocks noChangeAspect="1"/>
          </p:cNvSpPr>
          <p:nvPr/>
        </p:nvSpPr>
        <p:spPr>
          <a:xfrm>
            <a:off x="2099452" y="1891541"/>
            <a:ext cx="683280" cy="68328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1" name="Elipse 10" descr="elemento decorativo">
            <a:extLst>
              <a:ext uri="{FF2B5EF4-FFF2-40B4-BE49-F238E27FC236}">
                <a16:creationId xmlns:a16="http://schemas.microsoft.com/office/drawing/2014/main" xmlns="" id="{700C167E-2525-4786-B676-2BB45CCD99BA}"/>
              </a:ext>
              <a:ext uri="{C183D7F6-B498-43B3-948B-1728B52AA6E4}">
                <adec:decorative xmlns:adec="http://schemas.microsoft.com/office/drawing/2017/decorative" xmlns="" val="1"/>
              </a:ext>
            </a:extLst>
          </p:cNvPr>
          <p:cNvSpPr>
            <a:spLocks noChangeAspect="1"/>
          </p:cNvSpPr>
          <p:nvPr/>
        </p:nvSpPr>
        <p:spPr>
          <a:xfrm>
            <a:off x="9385732" y="1891181"/>
            <a:ext cx="684000" cy="684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Marcador de número de diapositiva 1">
            <a:extLst>
              <a:ext uri="{FF2B5EF4-FFF2-40B4-BE49-F238E27FC236}">
                <a16:creationId xmlns:a16="http://schemas.microsoft.com/office/drawing/2014/main" xmlns="" id="{661E5BF8-B883-4420-9EA9-7E920E5D3C22}"/>
              </a:ext>
            </a:extLst>
          </p:cNvPr>
          <p:cNvSpPr>
            <a:spLocks noGrp="1"/>
          </p:cNvSpPr>
          <p:nvPr>
            <p:ph type="sldNum" sz="quarter" idx="12"/>
          </p:nvPr>
        </p:nvSpPr>
        <p:spPr/>
        <p:txBody>
          <a:bodyPr rtlCol="0"/>
          <a:lstStyle/>
          <a:p>
            <a:pPr rtl="0"/>
            <a:fld id="{7AAC19ED-7CFA-4AF2-BE7E-6017F4B12C94}" type="slidenum">
              <a:rPr lang="es-ES" smtClean="0"/>
              <a:pPr rtl="0"/>
              <a:t>7</a:t>
            </a:fld>
            <a:endParaRPr lang="es-ES"/>
          </a:p>
        </p:txBody>
      </p:sp>
    </p:spTree>
    <p:extLst>
      <p:ext uri="{BB962C8B-B14F-4D97-AF65-F5344CB8AC3E}">
        <p14:creationId xmlns:p14="http://schemas.microsoft.com/office/powerpoint/2010/main" val="2026329217"/>
      </p:ext>
    </p:extLst>
  </p:cSld>
  <p:clrMapOvr>
    <a:masterClrMapping/>
  </p:clrMapOvr>
</p:sld>
</file>

<file path=ppt/theme/theme1.xml><?xml version="1.0" encoding="utf-8"?>
<a:theme xmlns:a="http://schemas.openxmlformats.org/drawingml/2006/main" name="Titular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Custom 5">
      <a:majorFont>
        <a:latin typeface="Franklin Gothic Demi"/>
        <a:ea typeface=""/>
        <a:cs typeface=""/>
      </a:majorFont>
      <a:minorFont>
        <a:latin typeface="Franklin Gothic Medium"/>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bg1"/>
        </a:solidFill>
        <a:ln w="57150">
          <a:noFill/>
        </a:ln>
        <a:effectLst>
          <a:outerShdw blurRad="63500" sx="102000" sy="102000" algn="c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477987_TF33527777" id="{999234CB-96B8-4573-BC86-D76DFB6D9195}" vid="{9FD71C71-61D9-41DA-9C40-1A7BEDE5A7C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85429E6-13D0-4D69-B2AD-EDA3074FAB41}">
  <we:reference id="wa104381063" version="1.0.0.0" store="en-US" storeType="OMEX"/>
  <we:alternateReferences>
    <we:reference id="wa104381063" version="1.0.0.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C76B70-05A8-4DEE-8E00-4F383FBFCA23}">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FE13AB06-BF88-4433-A0BD-F8B544C9B5C3}">
  <ds:schemaRefs>
    <ds:schemaRef ds:uri="http://schemas.microsoft.com/sharepoint/v3/contenttype/forms"/>
  </ds:schemaRefs>
</ds:datastoreItem>
</file>

<file path=customXml/itemProps3.xml><?xml version="1.0" encoding="utf-8"?>
<ds:datastoreItem xmlns:ds="http://schemas.openxmlformats.org/officeDocument/2006/customXml" ds:itemID="{2797F60B-DD54-48B5-A371-5DA4912C13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Procedimientos de seguridad</Template>
  <TotalTime>0</TotalTime>
  <Words>504</Words>
  <Application>Microsoft Office PowerPoint</Application>
  <PresentationFormat>Panorámica</PresentationFormat>
  <Paragraphs>26</Paragraphs>
  <Slides>7</Slides>
  <Notes>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7</vt:i4>
      </vt:variant>
    </vt:vector>
  </HeadingPairs>
  <TitlesOfParts>
    <vt:vector size="15" baseType="lpstr">
      <vt:lpstr>Arial</vt:lpstr>
      <vt:lpstr>Calibri</vt:lpstr>
      <vt:lpstr>Corbel</vt:lpstr>
      <vt:lpstr>Franklin Gothic Demi</vt:lpstr>
      <vt:lpstr>Franklin Gothic Medium</vt:lpstr>
      <vt:lpstr>Segoe UI</vt:lpstr>
      <vt:lpstr>Segoe UI Semibold</vt:lpstr>
      <vt:lpstr>Titulares</vt:lpstr>
      <vt:lpstr>Reconocimiento de placas</vt:lpstr>
      <vt:lpstr>Presentación de PowerPoint</vt:lpstr>
      <vt:lpstr>Codigo COD</vt:lpstr>
      <vt:lpstr>Presentación de PowerPoint</vt:lpstr>
      <vt:lpstr>Presentación de PowerPoint</vt:lpstr>
      <vt:lpstr>Presentación de PowerPoint</vt:lpstr>
      <vt:lpstr>Presentación de PowerPoint</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2020-12-10T16:52:23Z</dcterms:created>
  <dcterms:modified xsi:type="dcterms:W3CDTF">2020-12-10T17:35:02Z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