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343" r:id="rId3"/>
    <p:sldId id="329" r:id="rId4"/>
    <p:sldId id="342" r:id="rId5"/>
    <p:sldId id="330" r:id="rId6"/>
    <p:sldId id="331" r:id="rId7"/>
    <p:sldId id="333" r:id="rId8"/>
    <p:sldId id="334" r:id="rId9"/>
    <p:sldId id="332" r:id="rId10"/>
    <p:sldId id="345" r:id="rId11"/>
    <p:sldId id="347" r:id="rId12"/>
    <p:sldId id="346" r:id="rId13"/>
    <p:sldId id="349" r:id="rId14"/>
    <p:sldId id="335" r:id="rId15"/>
    <p:sldId id="344" r:id="rId16"/>
    <p:sldId id="348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993" autoAdjust="0"/>
  </p:normalViewPr>
  <p:slideViewPr>
    <p:cSldViewPr snapToGrid="0" snapToObjects="1">
      <p:cViewPr>
        <p:scale>
          <a:sx n="60" d="100"/>
          <a:sy n="60" d="100"/>
        </p:scale>
        <p:origin x="-176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07/12/2016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07/12/2016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07/12/2016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Segundo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53718" y="346842"/>
            <a:ext cx="81677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TÉCNICA DE RECOLECCIÓN DE DATOS 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164396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Observación 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4675" y="6507020"/>
            <a:ext cx="895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http://www.elcolombiano.com/negocios/confecciones-en-colombia-estrategias-para-crecer-LA4673296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" y="2707202"/>
            <a:ext cx="8734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1" y="867102"/>
            <a:ext cx="7527581" cy="552819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23382" y="6450450"/>
            <a:ext cx="803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http://es.slideshare.net/leimahe/presentacion-colombia-proexport-febrero-2013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56941" y="12612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2076503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6" y="701215"/>
            <a:ext cx="7798677" cy="584900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68012" y="6550223"/>
            <a:ext cx="9774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http://www.larepublica.co/d%C3%B3lar-y-mano-de-obra-calificada-retos-del-sector-textil-para-2016_337961</a:t>
            </a:r>
          </a:p>
        </p:txBody>
      </p:sp>
    </p:spTree>
    <p:extLst>
      <p:ext uri="{BB962C8B-B14F-4D97-AF65-F5344CB8AC3E}">
        <p14:creationId xmlns:p14="http://schemas.microsoft.com/office/powerpoint/2010/main" val="397604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r="20192"/>
          <a:stretch/>
        </p:blipFill>
        <p:spPr bwMode="auto">
          <a:xfrm>
            <a:off x="1450429" y="267628"/>
            <a:ext cx="6794938" cy="640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2" y="6615389"/>
            <a:ext cx="11146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Departamento Administrativo Nacional de Estadística (DANE) Bogotá, D.C.– </a:t>
            </a:r>
            <a:r>
              <a:rPr lang="es-CO" sz="1200" dirty="0" smtClean="0"/>
              <a:t>Colombia						www.dane.gov.co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4966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roceso alternativo 37"/>
          <p:cNvSpPr/>
          <p:nvPr/>
        </p:nvSpPr>
        <p:spPr>
          <a:xfrm>
            <a:off x="1573040" y="3231409"/>
            <a:ext cx="6482731" cy="14824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Llamada de flecha hacia arriba 36"/>
          <p:cNvSpPr/>
          <p:nvPr/>
        </p:nvSpPr>
        <p:spPr>
          <a:xfrm>
            <a:off x="1658905" y="4768527"/>
            <a:ext cx="6027434" cy="1835550"/>
          </a:xfrm>
          <a:prstGeom prst="upArrowCallout">
            <a:avLst>
              <a:gd name="adj1" fmla="val 20285"/>
              <a:gd name="adj2" fmla="val 25000"/>
              <a:gd name="adj3" fmla="val 25000"/>
              <a:gd name="adj4" fmla="val 684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lamada de flecha hacia abajo 35"/>
          <p:cNvSpPr/>
          <p:nvPr/>
        </p:nvSpPr>
        <p:spPr>
          <a:xfrm>
            <a:off x="1324929" y="1182415"/>
            <a:ext cx="6757541" cy="2039024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57881" y="234555"/>
            <a:ext cx="851739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MAPA DE PROCESOS 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Pergamino vertical 19"/>
          <p:cNvSpPr/>
          <p:nvPr/>
        </p:nvSpPr>
        <p:spPr>
          <a:xfrm>
            <a:off x="342899" y="1150604"/>
            <a:ext cx="824369" cy="5137873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CO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ergamino vertical 23"/>
          <p:cNvSpPr/>
          <p:nvPr/>
        </p:nvSpPr>
        <p:spPr>
          <a:xfrm>
            <a:off x="8151145" y="1422574"/>
            <a:ext cx="891303" cy="4718318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M.E</a:t>
            </a: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ortar rectángulo de esquina diagonal 24"/>
          <p:cNvSpPr/>
          <p:nvPr/>
        </p:nvSpPr>
        <p:spPr>
          <a:xfrm>
            <a:off x="3918385" y="1619028"/>
            <a:ext cx="1474337" cy="58922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al cliente.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ortar rectángulo de esquina diagonal 25"/>
          <p:cNvSpPr/>
          <p:nvPr/>
        </p:nvSpPr>
        <p:spPr>
          <a:xfrm>
            <a:off x="4083901" y="5686302"/>
            <a:ext cx="1308821" cy="77027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técnico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ortar rectángulo de esquina diagonal 26"/>
          <p:cNvSpPr/>
          <p:nvPr/>
        </p:nvSpPr>
        <p:spPr>
          <a:xfrm>
            <a:off x="2203087" y="3818680"/>
            <a:ext cx="1357309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calidad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ortar rectángulo de esquina diagonal 27"/>
          <p:cNvSpPr/>
          <p:nvPr/>
        </p:nvSpPr>
        <p:spPr>
          <a:xfrm>
            <a:off x="5982083" y="5429078"/>
            <a:ext cx="1495098" cy="51444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Facturación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ortar rectángulo de esquina diagonal 28"/>
          <p:cNvSpPr/>
          <p:nvPr/>
        </p:nvSpPr>
        <p:spPr>
          <a:xfrm>
            <a:off x="5641598" y="6065516"/>
            <a:ext cx="1823302" cy="44592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ortar rectángulo de esquina diagonal 29"/>
          <p:cNvSpPr/>
          <p:nvPr/>
        </p:nvSpPr>
        <p:spPr>
          <a:xfrm>
            <a:off x="1882767" y="5919648"/>
            <a:ext cx="1568596" cy="40987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ortar rectángulo de esquina diagonal 30"/>
          <p:cNvSpPr/>
          <p:nvPr/>
        </p:nvSpPr>
        <p:spPr>
          <a:xfrm>
            <a:off x="4190027" y="3831742"/>
            <a:ext cx="1418423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nsamble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ortar rectángulo de esquina diagonal 31"/>
          <p:cNvSpPr/>
          <p:nvPr/>
        </p:nvSpPr>
        <p:spPr>
          <a:xfrm>
            <a:off x="6082025" y="3773605"/>
            <a:ext cx="1604314" cy="63799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Importación y exportación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ortar rectángulo de esquina diagonal 32"/>
          <p:cNvSpPr/>
          <p:nvPr/>
        </p:nvSpPr>
        <p:spPr>
          <a:xfrm>
            <a:off x="2215015" y="1892786"/>
            <a:ext cx="994975" cy="45051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ortar rectángulo de esquina diagonal 34"/>
          <p:cNvSpPr/>
          <p:nvPr/>
        </p:nvSpPr>
        <p:spPr>
          <a:xfrm>
            <a:off x="5980053" y="1422574"/>
            <a:ext cx="1808258" cy="88797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por parte de la administración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97435" y="1245724"/>
            <a:ext cx="1662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Gestión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00553" y="3221439"/>
            <a:ext cx="1209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Clave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811222" y="5217562"/>
            <a:ext cx="13940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Ayuda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733" y="6199378"/>
            <a:ext cx="1484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Entradas</a:t>
            </a:r>
            <a:endParaRPr lang="es-CO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20640" y="6140892"/>
            <a:ext cx="1221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Salidas</a:t>
            </a:r>
            <a:endParaRPr lang="es-E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37952" y="299544"/>
            <a:ext cx="8167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SOFTWARE Y HARDWARE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14917" y="2390854"/>
            <a:ext cx="4609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CLIENTE: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     Windows.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Memoria </a:t>
            </a:r>
            <a:r>
              <a:rPr lang="es-ES" sz="2400" dirty="0" err="1" smtClean="0"/>
              <a:t>Ram</a:t>
            </a:r>
            <a:r>
              <a:rPr lang="es-ES" sz="2400" dirty="0" smtClean="0"/>
              <a:t> 16 GB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Procesador </a:t>
            </a:r>
            <a:r>
              <a:rPr lang="es-ES" sz="2400" dirty="0" err="1" smtClean="0"/>
              <a:t>Core</a:t>
            </a:r>
            <a:r>
              <a:rPr lang="es-ES" sz="2400" dirty="0" smtClean="0"/>
              <a:t> i5, AMD</a:t>
            </a:r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76952" y="2231000"/>
            <a:ext cx="3957145" cy="40752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23943" y="2231000"/>
            <a:ext cx="394663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SERVIDOR: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base de datos es </a:t>
            </a:r>
            <a:r>
              <a:rPr lang="es-ES" sz="2400" dirty="0" err="1" smtClean="0"/>
              <a:t>MySQL</a:t>
            </a: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aplicaciones.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Lenguaje </a:t>
            </a:r>
            <a:r>
              <a:rPr lang="es-ES" sz="2400" dirty="0"/>
              <a:t>de programación Java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</a:t>
            </a:r>
            <a:r>
              <a:rPr lang="es-ES" sz="2400" dirty="0"/>
              <a:t>L</a:t>
            </a:r>
            <a:r>
              <a:rPr lang="es-ES" sz="2400" dirty="0" smtClean="0"/>
              <a:t>inux.</a:t>
            </a:r>
          </a:p>
          <a:p>
            <a:pPr marL="342900" indent="-342900">
              <a:buFont typeface="Arial" charset="0"/>
              <a:buChar char="•"/>
            </a:pPr>
            <a:endParaRPr lang="es-ES" sz="2400" dirty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2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72450" y="181306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Informe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(Estándar IEEE830)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130555" y="27432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Casos de Uso 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72450" y="33422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Gantt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40918" y="39886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19743" y="458779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Distribución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319743" y="52183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componentes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30105" y="581216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421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201470" y="1166650"/>
            <a:ext cx="869028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de control y mejoramiento de confección de una prenda.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-863999" y="4071397"/>
            <a:ext cx="7766936" cy="17704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INTEGRANTES:</a:t>
            </a:r>
            <a:br>
              <a:rPr lang="es-CO" dirty="0"/>
            </a:br>
            <a:endParaRPr lang="es-CO" dirty="0" smtClean="0"/>
          </a:p>
          <a:p>
            <a:pPr marL="0" indent="0" algn="ctr">
              <a:buNone/>
            </a:pPr>
            <a:r>
              <a:rPr lang="es-CO" dirty="0" smtClean="0"/>
              <a:t>Natalia </a:t>
            </a:r>
            <a:r>
              <a:rPr lang="es-CO" dirty="0"/>
              <a:t>Velásquez Mahecha</a:t>
            </a:r>
            <a:br>
              <a:rPr lang="es-CO" dirty="0"/>
            </a:br>
            <a:r>
              <a:rPr lang="es-CO" dirty="0"/>
              <a:t>Luisa Fernanda Vargas Troncoso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61457" y="20084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3718" y="0"/>
            <a:ext cx="816776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ConfeWare </a:t>
            </a:r>
          </a:p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Confección a la perfección.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21" y="4068276"/>
            <a:ext cx="289585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RESUMEN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92317" y="21756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29710" y="26328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Con este proyecto se investiga la </a:t>
            </a:r>
            <a:r>
              <a:rPr lang="es-CO" sz="2800" dirty="0"/>
              <a:t>problemática presentada en algunas microempresas en el sector textil, la cual hace referencia a la falencia y/o deficiencia en cuanto a software especializado de confección. Diferentes programas encontrados no cumplen al 100% con la expectativa para cual fueron creados; son incompletos o simplemente no controlan procesos o no calculan indicadores para tal fin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914159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00100" y="2715969"/>
            <a:ext cx="77965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Implementar un sistema de información que facilite los procesos de confección de prendas, dependiendo de los diferentes módulos que se requieren para confeccionar.</a:t>
            </a: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650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3420" y="457366"/>
            <a:ext cx="8596668" cy="12007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ESPECÍFICOS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800" dirty="0"/>
              <a:t>Registrar las fichas </a:t>
            </a:r>
            <a:r>
              <a:rPr lang="es-CO" sz="2800" dirty="0" smtClean="0"/>
              <a:t>técnicas del proceso de </a:t>
            </a:r>
            <a:r>
              <a:rPr lang="es-CO" sz="2800" dirty="0" smtClean="0"/>
              <a:t>diseño, patronaje, trazo </a:t>
            </a:r>
            <a:r>
              <a:rPr lang="es-CO" sz="2800" dirty="0" smtClean="0"/>
              <a:t>y </a:t>
            </a:r>
            <a:r>
              <a:rPr lang="es-CO" sz="2800" dirty="0" smtClean="0"/>
              <a:t>corte, materiales </a:t>
            </a:r>
            <a:r>
              <a:rPr lang="es-CO" sz="2800" dirty="0" smtClean="0"/>
              <a:t>e </a:t>
            </a:r>
            <a:r>
              <a:rPr lang="es-CO" sz="2800" dirty="0" smtClean="0"/>
              <a:t>insumos y de </a:t>
            </a:r>
            <a:r>
              <a:rPr lang="es-CO" sz="2800" dirty="0" smtClean="0"/>
              <a:t>producción.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800" dirty="0" smtClean="0"/>
              <a:t>Establecer </a:t>
            </a:r>
            <a:r>
              <a:rPr lang="es-CO" sz="2800" dirty="0" smtClean="0"/>
              <a:t>los tiempos reales para la fabricación de una prenda.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800" dirty="0" smtClean="0"/>
              <a:t>Mejorar la eficiencia en los procesos de confección para asegurar mayor productividad.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55355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91659" y="504900"/>
            <a:ext cx="7326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PLANTEAMIENTO DEL PROBLEMA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3520" y="2017484"/>
            <a:ext cx="7864764" cy="4013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" b="1" dirty="0" smtClean="0">
              <a:solidFill>
                <a:srgbClr val="92D050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91659" y="2104218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En este </a:t>
            </a:r>
            <a:r>
              <a:rPr lang="es-ES" sz="2000" dirty="0" smtClean="0"/>
              <a:t>proyecto notamos que en </a:t>
            </a:r>
            <a:r>
              <a:rPr lang="es-ES" sz="2000" dirty="0"/>
              <a:t>la </a:t>
            </a:r>
            <a:r>
              <a:rPr lang="es-ES" sz="2000" dirty="0" smtClean="0"/>
              <a:t>población de los aprendices del CMTC (Complejo sur), no se encuentra un software el cual maneje y almacene los datos  relacionados con cada uno de los módulos que se encuentran a la hora de confeccionar. </a:t>
            </a:r>
          </a:p>
          <a:p>
            <a:pPr marL="0" indent="0">
              <a:buNone/>
            </a:pPr>
            <a:r>
              <a:rPr lang="es-ES" sz="2000" dirty="0" smtClean="0"/>
              <a:t>De igual manera lo hemos notado en las diferentes empresas a las cuales hemos visitado, ya que nos informaron que utilizan dos software diferentes para dicha actividad.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Otra causa seria que al no tener almacenada la información de manera correcta, se haya con el problema de que la eficiencia en la producción y confección disminuye afectando a la empresa.</a:t>
            </a:r>
          </a:p>
          <a:p>
            <a:pPr marL="0" indent="0">
              <a:buNone/>
            </a:pPr>
            <a:r>
              <a:rPr lang="es-ES" sz="2000" dirty="0" smtClean="0"/>
              <a:t>Por tal razón desarrollaremos un software que al ingresar parámetros como (las fichas técnicas),  nos de una correcta ruta operacional a la </a:t>
            </a:r>
            <a:r>
              <a:rPr lang="es-ES" sz="2000" dirty="0"/>
              <a:t>hora de confeccionar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53461" y="583684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 DEL PROYECTO</a:t>
            </a:r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11086" y="290285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86012" y="2016931"/>
            <a:ext cx="81195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444444"/>
                </a:solidFill>
              </a:rPr>
              <a:t>A futuro añadiremos algunas otras funciones en el sistema como: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Inventario de materia prima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Gestión de la cadena de suministros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Pedidos de Ventas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Contabilidad</a:t>
            </a:r>
            <a:endParaRPr lang="es-CO" sz="2400" dirty="0" smtClean="0">
              <a:solidFill>
                <a:srgbClr val="44444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rgbClr val="444444"/>
                </a:solidFill>
              </a:rPr>
              <a:t>La </a:t>
            </a:r>
            <a:r>
              <a:rPr lang="es-CO" sz="2400" dirty="0" smtClean="0">
                <a:solidFill>
                  <a:srgbClr val="444444"/>
                </a:solidFill>
              </a:rPr>
              <a:t>finalidad de este proyecto es poder comercializar el software a los microempresarios, para que de esta manera puedan obtener una mayor eficiencia en su producción.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rgbClr val="444444"/>
                </a:solidFill>
              </a:rPr>
              <a:t>Con </a:t>
            </a:r>
            <a:r>
              <a:rPr lang="es-CO" sz="2400" dirty="0">
                <a:solidFill>
                  <a:srgbClr val="444444"/>
                </a:solidFill>
              </a:rPr>
              <a:t>esta aplicación </a:t>
            </a:r>
            <a:r>
              <a:rPr lang="es-CO" sz="2400" dirty="0" smtClean="0">
                <a:solidFill>
                  <a:srgbClr val="444444"/>
                </a:solidFill>
              </a:rPr>
              <a:t>también se ayudaría </a:t>
            </a:r>
            <a:r>
              <a:rPr lang="es-CO" sz="2400" dirty="0">
                <a:solidFill>
                  <a:srgbClr val="444444"/>
                </a:solidFill>
              </a:rPr>
              <a:t>a muchos </a:t>
            </a:r>
            <a:r>
              <a:rPr lang="es-CO" sz="2400" dirty="0" smtClean="0">
                <a:solidFill>
                  <a:srgbClr val="444444"/>
                </a:solidFill>
              </a:rPr>
              <a:t>aprendices, </a:t>
            </a:r>
            <a:r>
              <a:rPr lang="es-CO" sz="2400" dirty="0">
                <a:solidFill>
                  <a:srgbClr val="444444"/>
                </a:solidFill>
              </a:rPr>
              <a:t>ya que ellos no </a:t>
            </a:r>
            <a:r>
              <a:rPr lang="es-CO" sz="2400" dirty="0" smtClean="0">
                <a:solidFill>
                  <a:srgbClr val="444444"/>
                </a:solidFill>
              </a:rPr>
              <a:t>tienen una organización estándar que les ayude a la hora de producir una prenda. </a:t>
            </a:r>
            <a:endParaRPr lang="es-CO" sz="2400" dirty="0" smtClean="0">
              <a:solidFill>
                <a:srgbClr val="444444"/>
              </a:solidFill>
            </a:endParaRPr>
          </a:p>
          <a:p>
            <a:endParaRPr lang="es-CO" sz="2000" dirty="0">
              <a:solidFill>
                <a:srgbClr val="444444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7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0342" y="2075543"/>
            <a:ext cx="7162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Con la creación de este software se quiere calcular los tiempos, la productividad y los diferentes módulos que se requieren para la producción de una prenda,  la idea de desarrollar este software es ayudar primeramente a los aprendices del CMTC ya que ellos no tienen los insumos para trabajar de una manera adecuada, y seguidamente es ayudar a los microempresarios para que de esta manera puedan tener una eficiencia en la productividad de su negocio.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poder desarrollar esta solución se necesita recopilar  información, para ello nos basaremos con estadísticas, entrevistas y observaciones hacia los aprendices del CMTC y empresas del </a:t>
            </a:r>
            <a:r>
              <a:rPr lang="es-ES" dirty="0" err="1" smtClean="0"/>
              <a:t>area</a:t>
            </a:r>
            <a:r>
              <a:rPr lang="es-ES" dirty="0" smtClean="0"/>
              <a:t> de confección.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169886" y="449943"/>
            <a:ext cx="404222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8582" y="224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dirty="0" smtClean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564</Words>
  <Application>Microsoft Office PowerPoint</Application>
  <PresentationFormat>Presentación en pantalla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Luffi</cp:lastModifiedBy>
  <cp:revision>287</cp:revision>
  <dcterms:created xsi:type="dcterms:W3CDTF">2014-06-25T16:18:26Z</dcterms:created>
  <dcterms:modified xsi:type="dcterms:W3CDTF">2016-12-07T15:35:00Z</dcterms:modified>
</cp:coreProperties>
</file>