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14a326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14a326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14a3264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14a3264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14a3264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14a3264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14a3264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14a3264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14a3264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14a3264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14a3264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14a3264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814a3264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814a3264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14a3264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14a3264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814a3264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814a3264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814a3264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814a3264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814a3264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814a3264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814a3264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814a3264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814a3264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814a3264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814a3264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814a3264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814a3264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814a3264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814a3264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814a3264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814a3264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814a3264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814a3264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814a3264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814a3264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814a3264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814a3264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814a3264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814a3264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814a3264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14a326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14a326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814a3264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814a3264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814a3264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814a3264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814a3264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814a3264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814a3264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814a3264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814a3264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814a3264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814a3264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814a3264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814a3264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814a3264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814a3264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814a3264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814a3264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814a3264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814a3264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814a3264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14a3264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14a326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814a3264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814a3264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814a3264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814a3264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814a3264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814a3264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814a3264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4814a3264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814a3264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814a3264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4814a3264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4814a3264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4814a32644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4814a32644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4814a3264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4814a3264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4814a3264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4814a3264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4814a3264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4814a3264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14a3264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14a326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4814a3264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4814a3264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4814a3264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4814a3264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4814a3264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4814a3264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4814a3264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4814a3264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814a3264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814a3264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4814a3264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4814a3264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5f636f9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5f636f9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45f636f9e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45f636f9e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45f636f9e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45f636f9e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45f636f9e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45f636f9e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14a326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14a326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45f636f9e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45f636f9e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45f636f9e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45f636f9e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45f636f9e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45f636f9e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5f636f9e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5f636f9e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5f636f9e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45f636f9e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45f636f9e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45f636f9e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5f636f9e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5f636f9e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45f958b5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45f958b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45f958b5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45f958b5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45f958b5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45f958b5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14a3264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14a3264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45f958b5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45f958b5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45f958b57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45f958b5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45f958b57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45f958b5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5f958b57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5f958b5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45f958b5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45f958b5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45f958b57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45f958b5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45f958b57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45f958b57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45f958b57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45f958b57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45f958b57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45f958b57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45f958b57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45f958b5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14a3264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14a3264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45f958b57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45f958b57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45f958b57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45f958b57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45f958b57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45f958b57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45f958b57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45f958b57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45f958b57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45f958b57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45f958b57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45f958b57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45f958b57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45f958b57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45f958b57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45f958b57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45f958b57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45f958b57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45f958b57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45f958b57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14a3264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14a3264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45f958b57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45f958b57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45f958b57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45f958b57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45f958b57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45f958b57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45f958b57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45f958b57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45f958b57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45f958b57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45f958b57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45f958b57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/>
          <p:nvPr/>
        </p:nvSpPr>
        <p:spPr>
          <a:xfrm>
            <a:off x="4396975" y="3636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863575" y="1350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2339575" y="19638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4549375" y="5922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4168375" y="1350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2720575" y="13542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4625575" y="8208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4396975" y="3636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3177775" y="7446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4636900" y="10494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4549375" y="5922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3558775" y="2874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4713100" y="13542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4625575" y="8208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3863575" y="1350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/>
          <p:nvPr/>
        </p:nvSpPr>
        <p:spPr>
          <a:xfrm>
            <a:off x="4713100" y="15828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ETL</a:t>
            </a:r>
            <a:endParaRPr b="1"/>
          </a:p>
        </p:txBody>
      </p:sp>
      <p:sp>
        <p:nvSpPr>
          <p:cNvPr id="179" name="Google Shape;179;p27"/>
          <p:cNvSpPr/>
          <p:nvPr/>
        </p:nvSpPr>
        <p:spPr>
          <a:xfrm>
            <a:off x="4636900" y="10494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4168375" y="1350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4755325" y="189067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4713100" y="13542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4396975" y="3636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>
            <a:off x="4755325" y="219547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4285300" y="2129075"/>
            <a:ext cx="427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4713100" y="15828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4549375" y="5922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/>
          <p:nvPr/>
        </p:nvSpPr>
        <p:spPr>
          <a:xfrm>
            <a:off x="4786250" y="26979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EI</a:t>
            </a:r>
            <a:endParaRPr b="1"/>
          </a:p>
        </p:txBody>
      </p:sp>
      <p:sp>
        <p:nvSpPr>
          <p:cNvPr id="214" name="Google Shape;214;p30"/>
          <p:cNvSpPr/>
          <p:nvPr/>
        </p:nvSpPr>
        <p:spPr>
          <a:xfrm>
            <a:off x="4755325" y="189067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4625575" y="8208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>
            <a:off x="4862450" y="30789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4755325" y="219547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4636900" y="10494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1882375" y="27258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/>
          <p:nvPr/>
        </p:nvSpPr>
        <p:spPr>
          <a:xfrm>
            <a:off x="4862450" y="33075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4786250" y="26979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4713100" y="13542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/>
          <p:nvPr/>
        </p:nvSpPr>
        <p:spPr>
          <a:xfrm>
            <a:off x="4930375" y="35587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4862450" y="30789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4713100" y="15828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5224625" y="392087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260" name="Google Shape;260;p34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4862450" y="33075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4755325" y="219547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5756525" y="40227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273" name="Google Shape;273;p35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930375" y="35587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4786250" y="26979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6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/>
          <p:nvPr/>
        </p:nvSpPr>
        <p:spPr>
          <a:xfrm>
            <a:off x="6366125" y="40227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284" name="Google Shape;284;p36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285" name="Google Shape;285;p36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5224625" y="392087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4862450" y="30789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7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/>
          <p:nvPr/>
        </p:nvSpPr>
        <p:spPr>
          <a:xfrm>
            <a:off x="6975725" y="40227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296" name="Google Shape;296;p37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297" name="Google Shape;297;p37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5756525" y="40227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4930375" y="35587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301" name="Google Shape;301;p37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8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/>
          <p:nvPr/>
        </p:nvSpPr>
        <p:spPr>
          <a:xfrm>
            <a:off x="7356725" y="40227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310" name="Google Shape;310;p38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6366125" y="40227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5224625" y="392087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314" name="Google Shape;314;p38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9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/>
          <p:nvPr/>
        </p:nvSpPr>
        <p:spPr>
          <a:xfrm>
            <a:off x="7737725" y="40227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323" name="Google Shape;323;p39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324" name="Google Shape;324;p39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6975725" y="40227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5756525" y="40227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0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0"/>
          <p:cNvSpPr/>
          <p:nvPr/>
        </p:nvSpPr>
        <p:spPr>
          <a:xfrm>
            <a:off x="8043275" y="38190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337" name="Google Shape;337;p40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338" name="Google Shape;338;p40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339" name="Google Shape;339;p40"/>
          <p:cNvSpPr/>
          <p:nvPr/>
        </p:nvSpPr>
        <p:spPr>
          <a:xfrm>
            <a:off x="7918775" y="3943525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0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341" name="Google Shape;341;p40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0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1"/>
          <p:cNvSpPr/>
          <p:nvPr/>
        </p:nvSpPr>
        <p:spPr>
          <a:xfrm>
            <a:off x="8258300" y="337767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350" name="Google Shape;350;p41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351" name="Google Shape;351;p41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352" name="Google Shape;352;p41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353" name="Google Shape;353;p41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1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B7B7B7"/>
                </a:solidFill>
              </a:rPr>
              <a:t>PB53+, </a:t>
            </a:r>
            <a:r>
              <a:rPr i="1" lang="es" sz="1100">
                <a:solidFill>
                  <a:srgbClr val="B7B7B7"/>
                </a:solidFill>
              </a:rPr>
              <a:t>at an energy of 4.2MeV/u</a:t>
            </a:r>
            <a:endParaRPr i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1958575" y="25734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2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2"/>
          <p:cNvSpPr/>
          <p:nvPr/>
        </p:nvSpPr>
        <p:spPr>
          <a:xfrm>
            <a:off x="8269625" y="28118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2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362" name="Google Shape;362;p42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363" name="Google Shape;363;p42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364" name="Google Shape;364;p42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365" name="Google Shape;365;p42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2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3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3"/>
          <p:cNvSpPr/>
          <p:nvPr/>
        </p:nvSpPr>
        <p:spPr>
          <a:xfrm>
            <a:off x="8065900" y="2381800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3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374" name="Google Shape;374;p43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375" name="Google Shape;375;p43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376" name="Google Shape;376;p43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377" name="Google Shape;377;p43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3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4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4"/>
          <p:cNvSpPr/>
          <p:nvPr/>
        </p:nvSpPr>
        <p:spPr>
          <a:xfrm>
            <a:off x="7692450" y="2212050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4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386" name="Google Shape;386;p44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388" name="Google Shape;388;p44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389" name="Google Shape;389;p44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4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5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5"/>
          <p:cNvSpPr/>
          <p:nvPr/>
        </p:nvSpPr>
        <p:spPr>
          <a:xfrm>
            <a:off x="70360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5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398" name="Google Shape;398;p45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399" name="Google Shape;399;p45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400" name="Google Shape;400;p45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Accelerated to 72MeV/u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01" name="Google Shape;401;p45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Pulses of up to 30uA, 200us</a:t>
            </a:r>
            <a:endParaRPr sz="11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02" name="Google Shape;402;p45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403" name="Google Shape;403;p45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5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6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6"/>
          <p:cNvSpPr/>
          <p:nvPr/>
        </p:nvSpPr>
        <p:spPr>
          <a:xfrm>
            <a:off x="64264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6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412" name="Google Shape;412;p46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413" name="Google Shape;413;p46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414" name="Google Shape;414;p46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415" name="Google Shape;415;p46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6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7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7"/>
          <p:cNvSpPr/>
          <p:nvPr/>
        </p:nvSpPr>
        <p:spPr>
          <a:xfrm>
            <a:off x="57406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7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424" name="Google Shape;424;p47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425" name="Google Shape;425;p47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426" name="Google Shape;426;p47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427" name="Google Shape;427;p47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7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9" name="Google Shape;429;p47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48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8"/>
          <p:cNvSpPr/>
          <p:nvPr/>
        </p:nvSpPr>
        <p:spPr>
          <a:xfrm>
            <a:off x="54358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8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437" name="Google Shape;437;p48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438" name="Google Shape;438;p48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439" name="Google Shape;439;p48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440" name="Google Shape;440;p48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8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2" name="Google Shape;442;p48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9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9"/>
          <p:cNvSpPr/>
          <p:nvPr/>
        </p:nvSpPr>
        <p:spPr>
          <a:xfrm>
            <a:off x="5051100" y="2447250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9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450" name="Google Shape;450;p49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451" name="Google Shape;451;p49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452" name="Google Shape;452;p49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453" name="Google Shape;453;p49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9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5" name="Google Shape;455;p49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50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0"/>
          <p:cNvSpPr/>
          <p:nvPr/>
        </p:nvSpPr>
        <p:spPr>
          <a:xfrm>
            <a:off x="4862450" y="33075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0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463" name="Google Shape;463;p50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464" name="Google Shape;464;p50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465" name="Google Shape;465;p50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466" name="Google Shape;466;p50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0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p50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51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1"/>
          <p:cNvSpPr/>
          <p:nvPr/>
        </p:nvSpPr>
        <p:spPr>
          <a:xfrm>
            <a:off x="4930375" y="3558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1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476" name="Google Shape;476;p51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477" name="Google Shape;477;p51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478" name="Google Shape;478;p51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479" name="Google Shape;479;p51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1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1" name="Google Shape;481;p51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2339575" y="19638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882375" y="27258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52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2"/>
          <p:cNvSpPr/>
          <p:nvPr/>
        </p:nvSpPr>
        <p:spPr>
          <a:xfrm>
            <a:off x="5224625" y="392087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2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489" name="Google Shape;489;p52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490" name="Google Shape;490;p52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491" name="Google Shape;491;p52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492" name="Google Shape;492;p52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2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p52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53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3"/>
          <p:cNvSpPr/>
          <p:nvPr/>
        </p:nvSpPr>
        <p:spPr>
          <a:xfrm>
            <a:off x="57565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3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502" name="Google Shape;502;p53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503" name="Google Shape;503;p53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504" name="Google Shape;504;p53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505" name="Google Shape;505;p53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3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7" name="Google Shape;507;p53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54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4"/>
          <p:cNvSpPr/>
          <p:nvPr/>
        </p:nvSpPr>
        <p:spPr>
          <a:xfrm>
            <a:off x="63661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4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515" name="Google Shape;515;p54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516" name="Google Shape;516;p54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517" name="Google Shape;517;p54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518" name="Google Shape;518;p54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4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0" name="Google Shape;520;p54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55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5"/>
          <p:cNvSpPr/>
          <p:nvPr/>
        </p:nvSpPr>
        <p:spPr>
          <a:xfrm>
            <a:off x="69757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5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528" name="Google Shape;528;p55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529" name="Google Shape;529;p55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530" name="Google Shape;530;p55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531" name="Google Shape;531;p55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5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3" name="Google Shape;533;p55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56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6"/>
          <p:cNvSpPr/>
          <p:nvPr/>
        </p:nvSpPr>
        <p:spPr>
          <a:xfrm>
            <a:off x="73567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6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541" name="Google Shape;541;p56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542" name="Google Shape;542;p56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543" name="Google Shape;543;p56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544" name="Google Shape;544;p56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6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p56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57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7"/>
          <p:cNvSpPr/>
          <p:nvPr/>
        </p:nvSpPr>
        <p:spPr>
          <a:xfrm>
            <a:off x="77377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554" name="Google Shape;554;p57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555" name="Google Shape;555;p57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556" name="Google Shape;556;p57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557" name="Google Shape;557;p57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9" name="Google Shape;559;p57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58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8"/>
          <p:cNvSpPr/>
          <p:nvPr/>
        </p:nvSpPr>
        <p:spPr>
          <a:xfrm>
            <a:off x="8043275" y="38190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8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567" name="Google Shape;567;p58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568" name="Google Shape;568;p58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569" name="Google Shape;569;p58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570" name="Google Shape;570;p58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8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2" name="Google Shape;572;p58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59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9"/>
          <p:cNvSpPr/>
          <p:nvPr/>
        </p:nvSpPr>
        <p:spPr>
          <a:xfrm>
            <a:off x="8258300" y="337767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9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580" name="Google Shape;580;p59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581" name="Google Shape;581;p59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582" name="Google Shape;582;p59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583" name="Google Shape;583;p59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9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5" name="Google Shape;585;p59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60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0"/>
          <p:cNvSpPr/>
          <p:nvPr/>
        </p:nvSpPr>
        <p:spPr>
          <a:xfrm>
            <a:off x="8269625" y="28118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0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593" name="Google Shape;593;p60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594" name="Google Shape;594;p60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595" name="Google Shape;595;p60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596" name="Google Shape;596;p60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0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8" name="Google Shape;598;p60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61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61"/>
          <p:cNvSpPr/>
          <p:nvPr/>
        </p:nvSpPr>
        <p:spPr>
          <a:xfrm>
            <a:off x="8065900" y="2381800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1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606" name="Google Shape;606;p61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607" name="Google Shape;607;p61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608" name="Google Shape;608;p61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609" name="Google Shape;609;p61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1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1" name="Google Shape;611;p61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2720575" y="13542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958575" y="25734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62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62"/>
          <p:cNvSpPr/>
          <p:nvPr/>
        </p:nvSpPr>
        <p:spPr>
          <a:xfrm>
            <a:off x="7692450" y="2212050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2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619" name="Google Shape;619;p62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620" name="Google Shape;620;p62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621" name="Google Shape;621;p62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622" name="Google Shape;622;p62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2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4" name="Google Shape;624;p62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63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3"/>
          <p:cNvSpPr/>
          <p:nvPr/>
        </p:nvSpPr>
        <p:spPr>
          <a:xfrm>
            <a:off x="70360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3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632" name="Google Shape;632;p63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633" name="Google Shape;633;p63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634" name="Google Shape;634;p63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635" name="Google Shape;635;p63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3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7" name="Google Shape;637;p63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64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4"/>
          <p:cNvSpPr/>
          <p:nvPr/>
        </p:nvSpPr>
        <p:spPr>
          <a:xfrm>
            <a:off x="64264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4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645" name="Google Shape;645;p64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646" name="Google Shape;646;p64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647" name="Google Shape;647;p64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648" name="Google Shape;648;p64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4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64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65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5"/>
          <p:cNvSpPr/>
          <p:nvPr/>
        </p:nvSpPr>
        <p:spPr>
          <a:xfrm>
            <a:off x="57406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5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658" name="Google Shape;658;p65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659" name="Google Shape;659;p65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660" name="Google Shape;660;p65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661" name="Google Shape;661;p65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65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3" name="Google Shape;663;p65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66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66"/>
          <p:cNvSpPr/>
          <p:nvPr/>
        </p:nvSpPr>
        <p:spPr>
          <a:xfrm>
            <a:off x="54358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6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671" name="Google Shape;671;p66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672" name="Google Shape;672;p66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673" name="Google Shape;673;p66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674" name="Google Shape;674;p66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6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66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67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67"/>
          <p:cNvSpPr/>
          <p:nvPr/>
        </p:nvSpPr>
        <p:spPr>
          <a:xfrm>
            <a:off x="5051100" y="2447250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7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684" name="Google Shape;684;p67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685" name="Google Shape;685;p67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686" name="Google Shape;686;p67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687" name="Google Shape;687;p67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7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9" name="Google Shape;689;p67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p68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68"/>
          <p:cNvSpPr/>
          <p:nvPr/>
        </p:nvSpPr>
        <p:spPr>
          <a:xfrm>
            <a:off x="4862450" y="33075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8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697" name="Google Shape;697;p68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698" name="Google Shape;698;p68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699" name="Google Shape;699;p68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700" name="Google Shape;700;p68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8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2" name="Google Shape;702;p68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69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69"/>
          <p:cNvSpPr/>
          <p:nvPr/>
        </p:nvSpPr>
        <p:spPr>
          <a:xfrm>
            <a:off x="5224625" y="392087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69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710" name="Google Shape;710;p69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711" name="Google Shape;711;p69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712" name="Google Shape;712;p69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713" name="Google Shape;713;p69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9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5" name="Google Shape;715;p69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70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0"/>
          <p:cNvSpPr/>
          <p:nvPr/>
        </p:nvSpPr>
        <p:spPr>
          <a:xfrm>
            <a:off x="63661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70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723" name="Google Shape;723;p70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724" name="Google Shape;724;p70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725" name="Google Shape;725;p70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726" name="Google Shape;726;p70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70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8" name="Google Shape;728;p70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71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71"/>
          <p:cNvSpPr/>
          <p:nvPr/>
        </p:nvSpPr>
        <p:spPr>
          <a:xfrm>
            <a:off x="69757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71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736" name="Google Shape;736;p71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737" name="Google Shape;737;p71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738" name="Google Shape;738;p71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739" name="Google Shape;739;p71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71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1" name="Google Shape;741;p71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3177775" y="7446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339575" y="19638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72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2"/>
          <p:cNvSpPr/>
          <p:nvPr/>
        </p:nvSpPr>
        <p:spPr>
          <a:xfrm>
            <a:off x="8043275" y="38190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2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749" name="Google Shape;749;p72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750" name="Google Shape;750;p72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751" name="Google Shape;751;p72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752" name="Google Shape;752;p72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72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4" name="Google Shape;754;p72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73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73"/>
          <p:cNvSpPr/>
          <p:nvPr/>
        </p:nvSpPr>
        <p:spPr>
          <a:xfrm>
            <a:off x="8258300" y="337767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73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762" name="Google Shape;762;p73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763" name="Google Shape;763;p73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764" name="Google Shape;764;p73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765" name="Google Shape;765;p73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73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7" name="Google Shape;767;p73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74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74"/>
          <p:cNvSpPr/>
          <p:nvPr/>
        </p:nvSpPr>
        <p:spPr>
          <a:xfrm>
            <a:off x="8065900" y="2381800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74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775" name="Google Shape;775;p74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776" name="Google Shape;776;p74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777" name="Google Shape;777;p74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778" name="Google Shape;778;p74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74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0" name="Google Shape;780;p74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75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75"/>
          <p:cNvSpPr/>
          <p:nvPr/>
        </p:nvSpPr>
        <p:spPr>
          <a:xfrm>
            <a:off x="70360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75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788" name="Google Shape;788;p75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789" name="Google Shape;789;p75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790" name="Google Shape;790;p75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791" name="Google Shape;791;p75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5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3" name="Google Shape;793;p75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" name="Google Shape;798;p76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76"/>
          <p:cNvSpPr/>
          <p:nvPr/>
        </p:nvSpPr>
        <p:spPr>
          <a:xfrm>
            <a:off x="64264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76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801" name="Google Shape;801;p76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802" name="Google Shape;802;p76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803" name="Google Shape;803;p76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804" name="Google Shape;804;p76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6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6" name="Google Shape;806;p76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Google Shape;811;p77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77"/>
          <p:cNvSpPr/>
          <p:nvPr/>
        </p:nvSpPr>
        <p:spPr>
          <a:xfrm>
            <a:off x="54358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7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814" name="Google Shape;814;p77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815" name="Google Shape;815;p77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816" name="Google Shape;816;p77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817" name="Google Shape;817;p77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7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9" name="Google Shape;819;p77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78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78"/>
          <p:cNvSpPr/>
          <p:nvPr/>
        </p:nvSpPr>
        <p:spPr>
          <a:xfrm>
            <a:off x="5051100" y="2447250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78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827" name="Google Shape;827;p78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828" name="Google Shape;828;p78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829" name="Google Shape;829;p78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830" name="Google Shape;830;p78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8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2" name="Google Shape;832;p78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837;p79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79"/>
          <p:cNvSpPr/>
          <p:nvPr/>
        </p:nvSpPr>
        <p:spPr>
          <a:xfrm>
            <a:off x="4862450" y="33075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79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840" name="Google Shape;840;p79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841" name="Google Shape;841;p79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842" name="Google Shape;842;p79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843" name="Google Shape;843;p79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79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5" name="Google Shape;845;p79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" name="Google Shape;850;p80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80"/>
          <p:cNvSpPr/>
          <p:nvPr/>
        </p:nvSpPr>
        <p:spPr>
          <a:xfrm>
            <a:off x="4930375" y="3558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80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853" name="Google Shape;853;p80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854" name="Google Shape;854;p80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855" name="Google Shape;855;p80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856" name="Google Shape;856;p80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80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8" name="Google Shape;858;p80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81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81"/>
          <p:cNvSpPr/>
          <p:nvPr/>
        </p:nvSpPr>
        <p:spPr>
          <a:xfrm>
            <a:off x="5224625" y="392087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81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866" name="Google Shape;866;p81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867" name="Google Shape;867;p81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868" name="Google Shape;868;p81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869" name="Google Shape;869;p81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1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81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3558775" y="2874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2720575" y="13542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876;p82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82"/>
          <p:cNvSpPr/>
          <p:nvPr/>
        </p:nvSpPr>
        <p:spPr>
          <a:xfrm>
            <a:off x="57565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82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879" name="Google Shape;879;p82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880" name="Google Shape;880;p82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881" name="Google Shape;881;p82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882" name="Google Shape;882;p82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82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4" name="Google Shape;884;p82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83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83"/>
          <p:cNvSpPr/>
          <p:nvPr/>
        </p:nvSpPr>
        <p:spPr>
          <a:xfrm>
            <a:off x="63661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83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892" name="Google Shape;892;p83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893" name="Google Shape;893;p83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894" name="Google Shape;894;p83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895" name="Google Shape;895;p83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83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7" name="Google Shape;897;p83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Google Shape;902;p84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84"/>
          <p:cNvSpPr/>
          <p:nvPr/>
        </p:nvSpPr>
        <p:spPr>
          <a:xfrm>
            <a:off x="69757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84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905" name="Google Shape;905;p84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906" name="Google Shape;906;p84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907" name="Google Shape;907;p84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908" name="Google Shape;908;p84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84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0" name="Google Shape;910;p84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85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85"/>
          <p:cNvSpPr/>
          <p:nvPr/>
        </p:nvSpPr>
        <p:spPr>
          <a:xfrm>
            <a:off x="73567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85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918" name="Google Shape;918;p85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919" name="Google Shape;919;p85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920" name="Google Shape;920;p85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921" name="Google Shape;921;p85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85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3" name="Google Shape;923;p85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Google Shape;928;p86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86"/>
          <p:cNvSpPr/>
          <p:nvPr/>
        </p:nvSpPr>
        <p:spPr>
          <a:xfrm>
            <a:off x="77377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86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931" name="Google Shape;931;p86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932" name="Google Shape;932;p86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933" name="Google Shape;933;p86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934" name="Google Shape;934;p86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86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87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87"/>
          <p:cNvSpPr/>
          <p:nvPr/>
        </p:nvSpPr>
        <p:spPr>
          <a:xfrm>
            <a:off x="8043275" y="38190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87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944" name="Google Shape;944;p87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945" name="Google Shape;945;p87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946" name="Google Shape;946;p87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947" name="Google Shape;947;p87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87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9" name="Google Shape;949;p87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88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88"/>
          <p:cNvSpPr/>
          <p:nvPr/>
        </p:nvSpPr>
        <p:spPr>
          <a:xfrm>
            <a:off x="8258300" y="337767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88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957" name="Google Shape;957;p88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958" name="Google Shape;958;p88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959" name="Google Shape;959;p88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960" name="Google Shape;960;p88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88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2" name="Google Shape;962;p88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Google Shape;967;p89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89"/>
          <p:cNvSpPr/>
          <p:nvPr/>
        </p:nvSpPr>
        <p:spPr>
          <a:xfrm>
            <a:off x="8269625" y="28118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89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970" name="Google Shape;970;p89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971" name="Google Shape;971;p89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972" name="Google Shape;972;p89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973" name="Google Shape;973;p89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9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5" name="Google Shape;975;p89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90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90"/>
          <p:cNvSpPr/>
          <p:nvPr/>
        </p:nvSpPr>
        <p:spPr>
          <a:xfrm>
            <a:off x="8065900" y="2381800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90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983" name="Google Shape;983;p90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984" name="Google Shape;984;p90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985" name="Google Shape;985;p90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986" name="Google Shape;986;p90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90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8" name="Google Shape;988;p90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91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91"/>
          <p:cNvSpPr/>
          <p:nvPr/>
        </p:nvSpPr>
        <p:spPr>
          <a:xfrm>
            <a:off x="7692450" y="2212050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91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996" name="Google Shape;996;p91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997" name="Google Shape;997;p91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998" name="Google Shape;998;p91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999" name="Google Shape;999;p91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91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1" name="Google Shape;1001;p91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3863575" y="1350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3177775" y="7446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1882375" y="27258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Google Shape;1006;p92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92"/>
          <p:cNvSpPr/>
          <p:nvPr/>
        </p:nvSpPr>
        <p:spPr>
          <a:xfrm>
            <a:off x="70360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92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009" name="Google Shape;1009;p92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010" name="Google Shape;1010;p92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011" name="Google Shape;1011;p92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012" name="Google Shape;1012;p92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92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4" name="Google Shape;1014;p92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" name="Google Shape;1019;p93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93"/>
          <p:cNvSpPr/>
          <p:nvPr/>
        </p:nvSpPr>
        <p:spPr>
          <a:xfrm>
            <a:off x="64264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93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022" name="Google Shape;1022;p93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023" name="Google Shape;1023;p93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024" name="Google Shape;1024;p93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025" name="Google Shape;1025;p93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93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7" name="Google Shape;1027;p93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Google Shape;1032;p94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94"/>
          <p:cNvSpPr/>
          <p:nvPr/>
        </p:nvSpPr>
        <p:spPr>
          <a:xfrm>
            <a:off x="57406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94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035" name="Google Shape;1035;p94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036" name="Google Shape;1036;p94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037" name="Google Shape;1037;p94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038" name="Google Shape;1038;p94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94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0" name="Google Shape;1040;p94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Google Shape;1045;p95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95"/>
          <p:cNvSpPr/>
          <p:nvPr/>
        </p:nvSpPr>
        <p:spPr>
          <a:xfrm>
            <a:off x="54358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95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048" name="Google Shape;1048;p95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049" name="Google Shape;1049;p95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050" name="Google Shape;1050;p95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051" name="Google Shape;1051;p95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95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3" name="Google Shape;1053;p95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Google Shape;1058;p96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96"/>
          <p:cNvSpPr/>
          <p:nvPr/>
        </p:nvSpPr>
        <p:spPr>
          <a:xfrm>
            <a:off x="5051100" y="2447250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96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061" name="Google Shape;1061;p96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062" name="Google Shape;1062;p96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063" name="Google Shape;1063;p96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064" name="Google Shape;1064;p96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96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6" name="Google Shape;1066;p96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Google Shape;1071;p97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97"/>
          <p:cNvSpPr/>
          <p:nvPr/>
        </p:nvSpPr>
        <p:spPr>
          <a:xfrm>
            <a:off x="4862450" y="33075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97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074" name="Google Shape;1074;p97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075" name="Google Shape;1075;p97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076" name="Google Shape;1076;p97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077" name="Google Shape;1077;p97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97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9" name="Google Shape;1079;p97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Google Shape;1084;p98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98"/>
          <p:cNvSpPr/>
          <p:nvPr/>
        </p:nvSpPr>
        <p:spPr>
          <a:xfrm>
            <a:off x="5224625" y="392087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98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087" name="Google Shape;1087;p98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088" name="Google Shape;1088;p98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089" name="Google Shape;1089;p98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090" name="Google Shape;1090;p98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98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2" name="Google Shape;1092;p98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p99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99"/>
          <p:cNvSpPr/>
          <p:nvPr/>
        </p:nvSpPr>
        <p:spPr>
          <a:xfrm>
            <a:off x="63661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99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100" name="Google Shape;1100;p99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101" name="Google Shape;1101;p99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102" name="Google Shape;1102;p99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103" name="Google Shape;1103;p99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99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5" name="Google Shape;1105;p99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" name="Google Shape;1110;p100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100"/>
          <p:cNvSpPr/>
          <p:nvPr/>
        </p:nvSpPr>
        <p:spPr>
          <a:xfrm>
            <a:off x="6975725" y="4022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00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113" name="Google Shape;1113;p100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114" name="Google Shape;1114;p100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115" name="Google Shape;1115;p100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116" name="Google Shape;1116;p100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00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8" name="Google Shape;1118;p100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101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101"/>
          <p:cNvSpPr/>
          <p:nvPr/>
        </p:nvSpPr>
        <p:spPr>
          <a:xfrm>
            <a:off x="8043275" y="38190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01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126" name="Google Shape;1126;p101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127" name="Google Shape;1127;p101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128" name="Google Shape;1128;p101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129" name="Google Shape;1129;p101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101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1" name="Google Shape;1131;p101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4168375" y="1350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ITE</a:t>
            </a:r>
            <a:endParaRPr b="1"/>
          </a:p>
        </p:txBody>
      </p:sp>
      <p:sp>
        <p:nvSpPr>
          <p:cNvPr id="117" name="Google Shape;117;p21"/>
          <p:cNvSpPr/>
          <p:nvPr/>
        </p:nvSpPr>
        <p:spPr>
          <a:xfrm>
            <a:off x="3558775" y="2874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1958575" y="2573450"/>
            <a:ext cx="124500" cy="124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260100" y="2579975"/>
            <a:ext cx="174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PB53+, </a:t>
            </a:r>
            <a:r>
              <a:rPr i="1" lang="es" sz="1100">
                <a:solidFill>
                  <a:schemeClr val="dk1"/>
                </a:solidFill>
              </a:rPr>
              <a:t>at an energy of 4.2MeV/u</a:t>
            </a:r>
            <a:endParaRPr i="1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102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102"/>
          <p:cNvSpPr/>
          <p:nvPr/>
        </p:nvSpPr>
        <p:spPr>
          <a:xfrm>
            <a:off x="8258300" y="337767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102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139" name="Google Shape;1139;p102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140" name="Google Shape;1140;p102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141" name="Google Shape;1141;p102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142" name="Google Shape;1142;p102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102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4" name="Google Shape;1144;p102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Google Shape;1149;p103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103"/>
          <p:cNvSpPr/>
          <p:nvPr/>
        </p:nvSpPr>
        <p:spPr>
          <a:xfrm>
            <a:off x="8065900" y="2381800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03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152" name="Google Shape;1152;p103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153" name="Google Shape;1153;p103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154" name="Google Shape;1154;p103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155" name="Google Shape;1155;p103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03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7" name="Google Shape;1157;p103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2" name="Google Shape;1162;p104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p104"/>
          <p:cNvSpPr/>
          <p:nvPr/>
        </p:nvSpPr>
        <p:spPr>
          <a:xfrm>
            <a:off x="70360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04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165" name="Google Shape;1165;p104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166" name="Google Shape;1166;p104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167" name="Google Shape;1167;p104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168" name="Google Shape;1168;p104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104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0" name="Google Shape;1170;p104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105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105"/>
          <p:cNvSpPr/>
          <p:nvPr/>
        </p:nvSpPr>
        <p:spPr>
          <a:xfrm>
            <a:off x="64264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05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178" name="Google Shape;1178;p105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179" name="Google Shape;1179;p105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180" name="Google Shape;1180;p105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181" name="Google Shape;1181;p105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05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3" name="Google Shape;1183;p105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8" name="Google Shape;1188;p106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106"/>
          <p:cNvSpPr/>
          <p:nvPr/>
        </p:nvSpPr>
        <p:spPr>
          <a:xfrm>
            <a:off x="5435875" y="2200725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106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191" name="Google Shape;1191;p106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192" name="Google Shape;1192;p106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193" name="Google Shape;1193;p106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194" name="Google Shape;1194;p106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06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6" name="Google Shape;1196;p106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1" name="Google Shape;1201;p107"/>
          <p:cNvPicPr preferRelativeResize="0"/>
          <p:nvPr/>
        </p:nvPicPr>
        <p:blipFill rotWithShape="1">
          <a:blip r:embed="rId3">
            <a:alphaModFix/>
          </a:blip>
          <a:srcRect b="40523" l="21844" r="36057" t="24877"/>
          <a:stretch/>
        </p:blipFill>
        <p:spPr>
          <a:xfrm>
            <a:off x="419475" y="0"/>
            <a:ext cx="834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Google Shape;1202;p107"/>
          <p:cNvSpPr/>
          <p:nvPr/>
        </p:nvSpPr>
        <p:spPr>
          <a:xfrm>
            <a:off x="5051100" y="2447250"/>
            <a:ext cx="124500" cy="124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107"/>
          <p:cNvSpPr txBox="1"/>
          <p:nvPr/>
        </p:nvSpPr>
        <p:spPr>
          <a:xfrm>
            <a:off x="3751900" y="452675"/>
            <a:ext cx="48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</a:t>
            </a:r>
            <a:endParaRPr/>
          </a:p>
        </p:txBody>
      </p:sp>
      <p:sp>
        <p:nvSpPr>
          <p:cNvPr id="1204" name="Google Shape;1204;p107"/>
          <p:cNvSpPr txBox="1"/>
          <p:nvPr/>
        </p:nvSpPr>
        <p:spPr>
          <a:xfrm>
            <a:off x="4894900" y="986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  <p:sp>
        <p:nvSpPr>
          <p:cNvPr id="1205" name="Google Shape;1205;p107"/>
          <p:cNvSpPr txBox="1"/>
          <p:nvPr/>
        </p:nvSpPr>
        <p:spPr>
          <a:xfrm>
            <a:off x="4285300" y="2129075"/>
            <a:ext cx="559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</a:t>
            </a:r>
            <a:endParaRPr/>
          </a:p>
        </p:txBody>
      </p:sp>
      <p:sp>
        <p:nvSpPr>
          <p:cNvPr id="1206" name="Google Shape;1206;p107"/>
          <p:cNvSpPr txBox="1"/>
          <p:nvPr/>
        </p:nvSpPr>
        <p:spPr>
          <a:xfrm>
            <a:off x="6325000" y="1829975"/>
            <a:ext cx="1954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Accelerated to 72MeV/u</a:t>
            </a:r>
            <a:endParaRPr/>
          </a:p>
        </p:txBody>
      </p:sp>
      <p:sp>
        <p:nvSpPr>
          <p:cNvPr id="1207" name="Google Shape;1207;p107"/>
          <p:cNvSpPr txBox="1"/>
          <p:nvPr/>
        </p:nvSpPr>
        <p:spPr>
          <a:xfrm>
            <a:off x="4326225" y="4210725"/>
            <a:ext cx="2416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Pulses of up to 30uA, 200us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107"/>
          <p:cNvSpPr txBox="1"/>
          <p:nvPr/>
        </p:nvSpPr>
        <p:spPr>
          <a:xfrm>
            <a:off x="-152400" y="979775"/>
            <a:ext cx="2547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Pulses of up to 30uA, 200us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Accelerated to 72MeV/u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9" name="Google Shape;1209;p107"/>
          <p:cNvSpPr txBox="1"/>
          <p:nvPr/>
        </p:nvSpPr>
        <p:spPr>
          <a:xfrm>
            <a:off x="-152400" y="293975"/>
            <a:ext cx="2867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Mainly heavy ions PB53+, at an energy of 4.2MeV/u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