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14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36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6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5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30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70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4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42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4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A201-DF45-5341-8A87-F04222E0D40C}" type="datetimeFigureOut">
              <a:rPr lang="pt-BR" smtClean="0"/>
              <a:t>03/10/17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4A5C-DECF-4D4C-BA37-61011D94D22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4643438" y="0"/>
            <a:ext cx="754856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22" y="984250"/>
            <a:ext cx="5144403" cy="48895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48514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Retângulo 6"/>
          <p:cNvSpPr/>
          <p:nvPr/>
        </p:nvSpPr>
        <p:spPr>
          <a:xfrm>
            <a:off x="4851400" y="0"/>
            <a:ext cx="2578100" cy="685800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7245" y="1322998"/>
            <a:ext cx="36969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LINUX</a:t>
            </a:r>
            <a:endParaRPr lang="en-U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1175" y="3026458"/>
            <a:ext cx="3829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Aprenda a desenvolver utilizando esse sistema operacional que incentiva a utilização do software livre mundo afora.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Conector Reto 10"/>
          <p:cNvCxnSpPr>
            <a:endCxn id="7" idx="4"/>
          </p:cNvCxnSpPr>
          <p:nvPr/>
        </p:nvCxnSpPr>
        <p:spPr>
          <a:xfrm>
            <a:off x="4851400" y="0"/>
            <a:ext cx="257810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12192000" cy="458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7" y="887814"/>
            <a:ext cx="6286501" cy="262513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4386263"/>
            <a:ext cx="12192000" cy="2471737"/>
          </a:xfrm>
          <a:prstGeom prst="rect">
            <a:avLst/>
          </a:prstGeom>
          <a:solidFill>
            <a:srgbClr val="FF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8"/>
          <p:cNvSpPr/>
          <p:nvPr/>
        </p:nvSpPr>
        <p:spPr>
          <a:xfrm rot="16200000">
            <a:off x="4870441" y="-1699428"/>
            <a:ext cx="2451118" cy="12192000"/>
          </a:xfrm>
          <a:prstGeom prst="triangle">
            <a:avLst/>
          </a:prstGeom>
          <a:solidFill>
            <a:srgbClr val="FF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982388" y="4799791"/>
            <a:ext cx="822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Conheça um pouco sobre esse sistema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controle de versão, </a:t>
            </a: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projetado </a:t>
            </a:r>
            <a:r>
              <a:rPr lang="pt-BR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facilitar a vida de quem quer executar projetos em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equipe.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Conector Reto 12"/>
          <p:cNvCxnSpPr>
            <a:stCxn id="9" idx="0"/>
            <a:endCxn id="9" idx="4"/>
          </p:cNvCxnSpPr>
          <p:nvPr/>
        </p:nvCxnSpPr>
        <p:spPr>
          <a:xfrm flipV="1">
            <a:off x="0" y="3171013"/>
            <a:ext cx="12192000" cy="122555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9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727233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" y="728662"/>
            <a:ext cx="4781016" cy="493241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272338" y="0"/>
            <a:ext cx="491966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4"/>
          <p:cNvSpPr/>
          <p:nvPr/>
        </p:nvSpPr>
        <p:spPr>
          <a:xfrm>
            <a:off x="5657849" y="0"/>
            <a:ext cx="3228975" cy="6858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5" idx="2"/>
          </p:cNvCxnSpPr>
          <p:nvPr/>
        </p:nvCxnSpPr>
        <p:spPr>
          <a:xfrm flipV="1">
            <a:off x="5657849" y="0"/>
            <a:ext cx="1614489" cy="685800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36" y="2028825"/>
            <a:ext cx="4500608" cy="8699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663170" y="3557587"/>
            <a:ext cx="371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Venha aprender sobre o banco de dados </a:t>
            </a:r>
            <a:r>
              <a:rPr lang="pt-BR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</a:t>
            </a:r>
            <a:r>
              <a:rPr lang="pt-BR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</a:t>
            </a:r>
            <a:r>
              <a:rPr lang="pt-BR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mais avançado do mundo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55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55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7</cp:revision>
  <dcterms:created xsi:type="dcterms:W3CDTF">2017-10-03T05:52:09Z</dcterms:created>
  <dcterms:modified xsi:type="dcterms:W3CDTF">2017-10-03T17:59:24Z</dcterms:modified>
</cp:coreProperties>
</file>