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0" r:id="rId6"/>
    <p:sldId id="261" r:id="rId7"/>
    <p:sldId id="269" r:id="rId8"/>
    <p:sldId id="262" r:id="rId9"/>
    <p:sldId id="25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-1092" y="12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DFB5D-892B-4B6E-8BAA-70237E77197B}" type="datetimeFigureOut">
              <a:rPr lang="es-DO" smtClean="0"/>
              <a:t>26/02/2015</a:t>
            </a:fld>
            <a:endParaRPr lang="es-D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F5ABC-6C10-4792-B80B-7C27687C9D40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F5ABC-6C10-4792-B80B-7C27687C9D40}" type="slidenum">
              <a:rPr lang="es-DO" smtClean="0"/>
              <a:t>1</a:t>
            </a:fld>
            <a:endParaRPr lang="es-D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1D2C98-00BE-4233-9378-8719E9E80A1B}" type="datetimeFigureOut">
              <a:rPr lang="es-ES" smtClean="0"/>
              <a:pPr/>
              <a:t>26/02/2015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DF5EB7-9B89-42B5-ABCA-5209A2D3891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sorian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428736"/>
            <a:ext cx="6786578" cy="5429264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5" name="4 Rectángulo"/>
          <p:cNvSpPr/>
          <p:nvPr/>
        </p:nvSpPr>
        <p:spPr>
          <a:xfrm>
            <a:off x="1785918" y="285728"/>
            <a:ext cx="73580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Historia de Aprendizaje </a:t>
            </a:r>
          </a:p>
          <a:p>
            <a:pPr algn="ctr"/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Nelly Soriano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8596" y="21429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CUALES VALORES PRODUJO ESTA EXPERIENCIA EN MI VIDA</a:t>
            </a:r>
            <a:endParaRPr lang="es-ES" dirty="0"/>
          </a:p>
        </p:txBody>
      </p:sp>
      <p:sp>
        <p:nvSpPr>
          <p:cNvPr id="20482" name="AutoShape 2" descr="Resultado de imagen para confianza en si m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4" name="AutoShape 4" descr="Resultado de imagen para confianza en si m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6" name="AutoShape 6" descr="Resultado de imagen para confianza en si mis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928662" y="228599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b="1" dirty="0" smtClean="0"/>
              <a:t>Confianza: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143108" y="285749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Confianza en </a:t>
            </a:r>
            <a:r>
              <a:rPr lang="es-DO" dirty="0" smtClean="0"/>
              <a:t>mí </a:t>
            </a:r>
            <a:r>
              <a:rPr lang="es-DO" dirty="0" smtClean="0"/>
              <a:t>misma, en mis capacidades . Soy capaz de desempeñar cualquier posición con eficiencia.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785786" y="4572008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b="1" dirty="0" smtClean="0"/>
              <a:t>Innovación</a:t>
            </a:r>
            <a:r>
              <a:rPr lang="es-DO" dirty="0" smtClean="0"/>
              <a:t>: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000232" y="5072074"/>
            <a:ext cx="628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Pude proponer y aplicar nuevas formas de realizar el trabajo en esta área, en base a mis conocimientos previos.</a:t>
            </a:r>
            <a:endParaRPr lang="es-ES" dirty="0"/>
          </a:p>
        </p:txBody>
      </p:sp>
      <p:pic>
        <p:nvPicPr>
          <p:cNvPr id="20488" name="Picture 8" descr="http://2.bp.blogspot.com/-_e6X0X7oUe0/TaIMifepNrI/AAAAAAAAABM/NbVg4cg7d_0/s1600/confianza-en-si-mis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214422"/>
            <a:ext cx="2192694" cy="1643074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0490" name="Picture 10" descr="Resultado de imagen para innovac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571876"/>
            <a:ext cx="2838450" cy="1609726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7" name="16 CuadroTexto"/>
          <p:cNvSpPr txBox="1"/>
          <p:nvPr/>
        </p:nvSpPr>
        <p:spPr>
          <a:xfrm>
            <a:off x="1000100" y="785794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No juzgar por las apariencias y menos por lo que opinen los demás.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00100" y="292893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Compromiso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71670" y="64291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dirty="0" smtClean="0"/>
              <a:t>Creatividad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214546" y="1142984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Porque no contaba con alguien quien me entrenara en el puesto y utilice mis habilidades para desempeñar la función.</a:t>
            </a:r>
            <a:endParaRPr lang="es-ES" dirty="0"/>
          </a:p>
        </p:txBody>
      </p:sp>
      <p:sp>
        <p:nvSpPr>
          <p:cNvPr id="22530" name="AutoShape 2" descr="Resultado de imagen para creatividad e innovacion empresa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2" name="AutoShape 4" descr="data:image/jpeg;base64,/9j/4AAQSkZJRgABAQAAAQABAAD/2wCEAAkGBxQSEhUUEBQUFRUVFRUWFRUVGBYUFBUWFBQWFhQWFRgYHSggGBwlHBUUITEhJSsrLi8uFx8zODMsNygtLisBCgoKDg0OGxAQGywkICQvLCwsLCwsLCwsLCwsLCwsLCwsLCwsLCwvLCwsLCwsLCwsLCwsLCwsLCwsLCwsLCwsLP/AABEIAMcA/gMBEQACEQEDEQH/xAAcAAEAAQUBAQAAAAAAAAAAAAAABgEDBAUHAgj/xABEEAACAQIDBQYDBAcGBQUAAAABAgADEQQSIQUGMUFRBxNhcYGRIjKhQmKxwRQjUnKCkvAkg7LC0eEzU2Oi8QgWNENE/8QAGwEBAAIDAQEAAAAAAAAAAAAAAAMEAQIFBgf/xAAwEQEAAgEDAwMCBAcAAwAAAAAAAQIDBBEhBRIxE0FRIrEyYXGBBhRCkaHR8DPB4f/aAAwDAQACEQMRAD8A7jAQEBAQEBAQEBAQEBAQEBAQEBAQEBAQEBAQEBAQEBAQEBAQEBAQEBAQEBAQEBAQEBAQEBAQEBAQEBAQEBAQEBAQEBAQEBAQEBAQEBAQEBAQEBAQEBAQEBAQEBAQEBAQEBAQEBAQEBAQEBAQEBAQEBAQPLuACSQABck6AAcSYEaxG/GGRvjzhLkLUykoxVSXtz0+HzzQM1d68GVLfpFIAXvc24Gx0PiJi1orG8t8eO2S0UpG8z7LFLfbAsLjE0x+9dT7EAyL+Yx/K9bpOtrO3pS021u07C07iiHrHqBkT+ZtfYSK+spXxy6Gm/hvVZeb7Vj8/P8AZok7Wnv8WGTL0FQ39ytpDGu58Ohf+FaxXjJz+nCb7sb3YfHAikStQC7UnsHA6jkw8R9JcxZq5I4ec1vTs2ktteOPn2SCSqJAQEBAQEBAQEBAQEBAQEBAQEBAQEBAQECLdoGcUVZRdFe9TwBGVSRzF2gc221tMFUTwqOf70LTGnhlb3mk3iJ2ltFZlrWqg4SrbiXXz+y3+c+0jz2j05dLo9JnW44j5afEOM5A5ae2k40w+lY7cbSm+6mzsAcOK+Nf4sxHdLxa1rGy/Eb3HQS7hpi7O6zzfUtTrv5icOnjj5/7hexe/WHoErg8BSAGmaplBPmACfczM6mlZ2rVDToepzR36jNO/wAQ5+m1HpVxXo/q3Vy6gcFuScvitja3SRUttbuh0tTgrfD6V+eNv/r6P2DtJcTh6VddBVRWt0JHxL6G49J1qzvG757lxzjvNJ9mwmUZAQEBAQEBAQEBAQEBA8loPK0cZT4Z0v8AvL/rMbw27L/ErquDwN5lrMTHlW8CsBAQEBAQLWJoLUVkcBlYFWU8CDoQYHKtv9lFdviw2IRrKAq1lI4Cpb41v1pcuIY9BNZpE+W0W2QzbmzcVgafdYmkyB3YBrq9J8rXBRgSR8OXRrGw4aGUdTj+Hf6Fevrd0+0I9TrayrNXrcefezPo45gNG/P8ZHzC39FvKziK5JJPEzMQ1veIjaGDUeTVhzcuTd9Cdk6EbKw2bn3pHka1Qr9J08X4IeH6hMTqLbJfJFIgICAgICAgICAgIFCYHPt6+0VaRNLBhajjRqp1pqeYUfbPjw85WyZ4jiru6Ho1ssd+biPj3lznaO2a+IN69ao/gTZfRRZR7SrOS0+Xo8WkwYY2pWGv7sdB7TRYZOExtSkb0qlSmfuMy/gZtFpjxKLJgxZPx1if2SzYvaPiaRAr2rpzvZKgHgwFj6j1k9NRaPLlanomG/OP6Z/w6bsDeGhjEz0GuR8yNo6H7y/mLg9ZapeLxw8zqdJl09u3JH7+zaibq6sBAQEBAQMfG4KnWQpWRKiHirqGU+hmJ2921bTWd6zs5dv12ZUtKuz8tJyQDRYnu2udSnEqRxtwt0587XZMGCnfednZ0HUstbdt+Y+WHs/s1QLevVYtzCAKo97meVzdd52x14/N1bdXv4rCxtTs7Sx7mq4PRwGH0sZJg61Mz9df7Nq9Rvb8UIn/AO0674ijhURu9ctmfjSyhvnUjkq8b2N9OYnodNkx6iN8ctM2rilJtL6N2XgloUadGn8lJFRfJQAL+Ok60RtDyV7ze02n3Zcy1ICAgICAgICAgIFDA5n2kb3/ADYXDN4VnB96an8T6dZVz5f6avR9J6bvtmyx+kf+3NZTelVgICAgZOzsfUw9RatFijrwI4Ec1Yc1PMTatprO8Ic+Cmak0vG8O4bo7xJjaGdRldfhqpxyt4dVPEH8wZ0ceSLxu8TrdJbTZOyfHtLezdTICAgIGPisZTpi9R1UE2GYgXPQX4maZMkUrNreIIjfhhV9rW+VCfEmw+k83l/iXFG8Y6zMrdNLM+ZYVI52zMbn+tAOQnl9Tqcuryd+WViYjHG0Qv1LKOHgOpPITWtP6awjjeZeKWz1RTUrkaa5TwHn18p6bQ9Hx6enraqf2+C+oveezE0GM2gEfv6AIyMA68Aynw8f9DJa5cc3/mNPG208x8x8pppaK+lk538JxhqwdVZTdWAYHqCLiekraLREw5cxtOy7NmCAgICAgICAgICBEe0TeI4WgEpG1WrcKRxRR87+eth4nwkGfJ2V48ut0jQxqc29vw15n/Ti5MoPZcexAsV6xHwojVKh4IgLMR1soJtJKUmynq9ZXT158+zTbRfFJrWStRHLMj0h7sBLMYojzDz2TqWXJO8W2WcPtOop+bMOja/XjMWxVlLi1+es+d2+weKFQXGh5g/1qJWtXtd/T6mM0fmyJost3ubts4PFI9/1bEJVHVGPHzU6+/WS4b9tnP6lpY1GCY945j/vzd6UzovDqwEDG2jjFo02qOdFBPibDRR4nhA5htHF16y1ajVHBAaqEDHJlBAKAcAAmfXjpeYGgwlVRVAqEuGOUljoQcozW5aVEfzRupu4E12HtAtQZXPxJlHmOX9eE8F1jSRh1M9vieXW0898Vl7XGTl+kvzjiXtsYep04a8PKZrFqzvHs1jDX4ZdXaiVkCVjZhwa9r/leep0+qw67FGHUztMeJUb4b4Ld+LmGg2vXSnTZVNy2nEEmXb4dPpcFqUneZQxfJmyRa3smu5jlsFQJ/YsPIMQv0AnS0n/AIK/oqZvxy3csoyAgICAgICAgIFDA+f+0/eMNjqoHxd2RSAvoFT5vUuW9LSnkrN7y9To9RXSaatYje1uZRqjtWm3ElT48PeRTimF/F1DFfieGdT+K2X4iSALa3J0AHrNO2d9lv1a9s2ieHf91Nhrg8OlMAZ7A1WA1dzqxJ4kXuB4ATo0rFY2eF1eotnyzef2/Rt6iBgQwBB0IOoPmDN1ZyvtC7L6LI2IwFMU3QFnooLU6ijiaajRWA5DQ9LzS9d/C5ps/bbtv4cnSsEtllWeYd7DM0tu2rVAOJA89JXdyJ3jdRagPAg+RvDO7vu5GONbA4dybnJkY9Wpk0yfdZ0sc71h4PX4vT1F6x8/flvZuqEDRb47MqYiioo2zpUV1BNs2jIwueGjn2gcvxOLP6xGurKrK68Cp1upHv7+MCGPj+iN8otqBqabC30T3EzwJhsfbVxWJUqFYKCTq2UG7W5C5nmuuYa3y02+OXV0FtqWeKO2bn/ecu2l4WvW5Z6bUHWV506WMiziNpDrJK4JaWyNZWqNVqJSo/G9QhQBf5m5eg1J5a9J0MGnm0xChnzxHEOvNtXC4ClToVayKUpqoX5qhCgDNkW51txnpe+mGkRM+HJzZ6U5vK1S33wZNu8YeLI4HvaQx1DBM7dypXqemmdu5vcJi0qqGpMrqeDKQR7iW62raN4ldreto3rO6/NmxAQEBAQEBAoYEG3i7LMDimZwr0KrEsXpNoWJuSyNdTc9LTWawmrnvVzrbvY5jaNzhnp4len/AAqv8rHKf5prNE9dTWfMN/2W9mr03XFY9SjKb0qF9QQdKlWx68F9T0itI8y1yam23bWeHXxJFRWBQwOE09xv0jauKpAmnh6VUs7AagVPjWmnK+p8gPKVuze0w7k6r09PW3vMfZ1fZGxsNhVAoUUWwtmIzOfNzqZPWkR4crLqsuWd72lkY/BUK65a1Km4+8oJHkeIPiJmaxPlrjz5Mc70tMfuru5s2nhaXc0icgZ2UMbkB2LFb8wCTMVrFY2hnPntnv328tvNkJAQNJtvdXDYtw9ZDmAy5lZkLLr8LFeI1Plc2gYuG3C2en/5aTaWvUvU5KPtk/sL7QKYjcTAsbigEHNaTNSQ/wAKED2lfJpcd7d1oSVzXrG0S1u1OzTDOP7Oz0H5G5qIT95WN/YiRX0OO0cN657R5QraW5e0KJ+Gl3y8mpMD7qxDD2Mo36faJ4WI1USxcLuhtKswUYc0xzeqyoo8xcsfQTNOn290WTUb+Gz23h12JRUUnFXaGIBC1SPhoU/ttTU3seABPE3PAWl2KU09d/dz9Rm9Ou8ozsPZ7O2aoS7uczuxLMTzLE6kzh6vUzaXktdq5tKRJs56j93RUudOA4eZ4AecqYcd8s/TG6lp8WTNO1I3bvC7IxOzwa6VFL8WoD5aijVlJ5ta5BA0tO5h02XT17u7n4ek0+kzaWvf3c/Hy6FsvaCV6SVaZurqGHh1B8Qbj0nWpeL17odnHeL1i0e7LmzcgICAgICAgICAgICBbq1QoJYgAAkk6AAakmCImeIQrYONV0eso/8AkValW/AkFslO/wDAiTSnMbrOqrNLxSf6YiP9tn+mTdWP0uBew2Msw8x9YEggICAgICAgUgR/ereulggqsC9Wpfu6YIBIHFmJ4Ly4E+Egz564q7yr6nUVwV7phyTaxq4rENiMR8z2CgXyqi/Kq35C58ySec4Go1s5ZeY1XUJzSzaGJWmtkGvMn/Sc21ZtPLlWrN5SDcfbuSo1Fj8NW5U8xUA/MX9QOs7PS83bb0593d6PnnHacU+/3anbG2mAy1mLYnD4glHsLMh+YEjgDbh5SS+eY4vP1RP+E19RaPpvzas8folvZXjO8oVwoIRcQxRT9lXVWy+5PvL+jv3Vn9XT0N+6k7fKcS4vEBAQEBAQEBAQEBAx8bjEoo1Sqyoii5ZjYCYmYiN5bUpa9u2sby4/vvvy2LvRw90w/wBonR6vn+yv3efPpKmXN3cQ9R0/pcYfryc2+y/ujtK+HCX1pkqfIksp+tvSTYJ3rs5XV8M0z93y3iYok2FyTwA1J8hJnKenxBU2YEHoQQfrAytlVO8qoo1uwJ8hqfwgTmAgICAgICBzbenffFHEvhNnpTBQ5GrOwzZ7cFU6AX0ub8DoOM1mWXP6myc9fvtoVHrOTlfMWDrYlbAg6FTawGgNvmD3XSad3li0RMbS2GLxIUBeK/MjX4jmNfQ+s4Gt0fp5O6viXlOoaCMWXup4lq6uO8ZBXCr1wLAx+twbEcCNCPIyWMU15TVxTHIuZlZgLhACx5KCQov6mbRVt2OzdmOyjQwQLizVmNUg8QCAEv8AwqD6ztaTH2Y+fd6DRY+zFz78pdLS2QEBAQEBAQEBAQNPvJvDSwVPPVNybhEFsznoOg6ngJpe8UjeVrSaTJqb9tP3n2hxLeTeStjXzVmsoPwU1uEX05n7x18uEpXyTfy9XptHj00bU8+8z5ae80WmTs/HNRfMvkw5ETel5rO6tq9NXUU7bfslOE2iagz0s2hsTY/C1r2PjaXa3i0bw8jqdNfT37LJFs3b5K5cQoYKRqwvY8iL8JurpTgcYrkNSC5tB6EjS/SBIBAQEBAQEChgfO20d5aeHqOKqn9IqVaxqKRYUSajHU3uRe48bGYiBoNt75Coc6jNUcBqhb5Q5Fmtb5tDxvxXnLEYoiN7SxMreDxWMrKqmlWcs16QWi5uDfNlIXVb268DKuspXJERWFbU4ZyViEnxu5G0jTQjBWAXXK6NUYniXGf6DhKP8tMKsaSY9muw26e0C2UYPEX8UKj+ZrD6zWcFp9mk6a8+IdF3M7NnUipjyLXBGHU3DEar3pGhAP2Rfz5SXFpdp3smw6Lae67qIl50VYCAgICAgICAgIGNtDGLRpPVqGyopZj4AXmJnaN2+PHOS8Ur5l8/7x7aqYus1Wqfm0VeSJf4UH5nmbznWtN7by9xg09NNijHX95/NqphtuXmRL9zNxqmMtVq3pYfkeD1R/078F+8fS/ETY8PdzLk63qdcO9MfNvs6Xj8JRoUqdCmioi/EFHqLnmSdbk6y3ERHh5q+S17d1p3lpq+xqNS9jkJ6cD5iZatrsXZ4oqRcX5EG/lxgbrZuNzghvnXQ+NtLiBnQEBAQI5vFvfRw2ZUtWrDQ0kYXU2veofsDh4nkJgQSr2kY7Dt+voU6qsDUXJdSELCmo4ngwc8DxtcW1xuyxt4d5tnbSpsMTga4qhXYPRNIVFtp85IB0HBwRdSLEib4/qvFflifG6J7mbW2RhKhqV8HiKzXur1DSqhelqYCrfx1PlPQZegamI3iYlFGWE02t23UwLYTCux5GswRR/ClyfK4mMP8PZrfjmI/QnLHshWP7Udp1TcVxSH7NKmgHu4ZvrOvi/h7BEfVEy0nLK9svtW2lRYF6qV1vqtVFHnZqYUg28/KR6joGCeKTtJGWXYNx9/cPtEZVvSrqLtRY3NubU2+2v1GlwLzzOs0GXSz9Xj5TVtEpcJSbEBAQEBAQEBAQECAdr20SmHp0VOtWpdv3KQzf4intINRbauztdDwxbPN5/pj/MuQ1DrKkPS3neXmGiX9m+7C42sz1hejRyll5VHa+VD90WuRz0HAmTYad07y5XU9XOGkUr5n/EO3IthYaAcPCXHmEU32pOGpumtwVPmDcfifaBFjjKq8UPprAyMNiqrkWUjxJAA/OBINmJUVszOt78r6jx9IEqoVMyhhzF4FyAgIHG9oq9OvUp1rd4HcsRqCapz3B5izQNVtrHq9XT5USnS16Ic9b/uv7wLGHcJha1Q2uF48/hptUYe9Ue0m09JtlrEfMMT4c+qoAqDnlufUm30n1COI2VFuS0rwwzsXh0WmrC92txPUXmtL2m20szHDofZXiKWNovsvFYZXpgPWWsmjoSRdmPJrkAMPAEWnl+vYr6bLGrx35njb/vZJjneO2UR3m2JX2TjFyOwKnvMPXXTMAfa4vZl8ehkmPPj1+DmOfePzNprL6G3M2+Mdg6WIAALCzqOC1FOV1HhcG3gRPIajDOHJNJ9k8TvDeSFkgICAgICAgICBx7tgxV8XTTklEH1d2v9FEqajm0Q9N0WsVw2tPvLny1lbgwPkQZDtLperS08S9GG27tfZJhMmAD2satWo58cp7sfRBLmGPpeW6rfu1Ex8cJrJXOaXeZhkUH9rN6AW/OBHmqqRpa0C0tdVPj0HGBsNl7MbEXY1CgBAygAsQRfjew9jAltGmFUKOAAA8hA9wEBAh2+26r4l0rYYoKiqyuHuA4tembgcQbjybjpA5XtPdrHUL99h6pUAlmQCoPlD1CSpNjqF6aHpeZGs23j1XCZARmqML5Tcccz/gBO10LTepqYvPivKPLO0Im7k8egHoOE9pbJEzwg2VpkXGYEjmBLFbTtw1TjcfDYLFV7Y+pTSjTUsVqv3Wdz8KqDcEgXJNjyHWcfqubU4MUehE90+8RvtCWsRM8ur7C2fsvDLVXZ9SihrLlZqdcO+gIGUuzWtmJ855HU59bnmJzxM7eN4SxFY8Ixvfu2g2Y9E1HqDDq1ShUqZS6Cmt8hYABhlBXhwt0El0urtGqi3bt3cTDE1+l7/wDT5iScPiqfJayOP7ynY/4PrM9YrtlifmGaeHWJyG5AQEBAQEBAQECG739neG2hUNWrUro9gv6tlC2XhdWUiazWJndPXU5K07InhCMf2Gnjh8YPAVaWv8yN/lmJozGolY2J2M4rvP7ViUSkP+QXd38BnUBPM5vKY9OEsa7JX8My7HsbZiYailGlfJTFlzG7HW5JPMkkzeI24VL3te02t5lmzLVHt4Ae9F+BQW8wTf8AEQNBX2fTJuR9SIGNVKUhdQAfr7wJPuYSabsebAew/wB4EigICAgICBAt+ezGhtB++RzQrWsWVQyPbgXS415XBGnG9hOhouo5NLExEbxLW1d3G98dxcVs0g1QHpE2WtTvkueCuDqh89DyJnodD1LHnnbxPwitXZGgZ3sd0Ukl9Q2UIHSQZL7sxDKwdeuR3NF6pFT4e6Rms9+WQaGczLXHv3TEce7eHcewfZjU8DUqsLd9WJW+hy0wE/xB55fquSLZto9oS0jh0yc1uQEBAQEBAQEChgc+3q7SUolqeEUVGUkGo3/DDDSygavY+Q85XvniJ2q7el6Pa9YyZZ2j495c02hvNi6zZqmJrX6I7U1HgFQgCQTe0+7qY9LhpG1ax9/ukW53aDWoVFTF1Gq0GIBZzd6V9M+biy9Qb6cOFjJjyzE7Sp6zptL0m+ONp+7tQMtvOKwNLvF9j+L8oEfrGBocWc9S3JfxgdB3Vp5cOviWP1t+UDbwEBAQEBAQMbH4JK1NqVZQ9NwVZW1BBma2mlotXyPnPtD3Dq7OqF0BfCsfgqcSl+CVeh5BuB89J67p3U65o7bfi+6C1NkMJnXnI02UvIbZGdkq7O9gYrF4n+yk01AK1cRbSkrizZSf/sI4Aa89OM5Wv1NMdNrefhvWH0rszApQpJRpLlp01CIOgUWHmfGeVtabTNpTMqYCAgICAgICAgaPfXFtSwOJqISGWk1iOIvpf0vf0mt/wysaSsWzVifG8Pnk1L6ShEbPY2ydzzDV5qEWN+FtYH0vsNWGHoCp84o0w1+ObIua/redCPDxeTbvnb5lnzLRpN5D8n8X+WBG8S9gYGkwguSTzJPvA6XsFbYen+7f3JP5wM+AgICAgICAgeKtIMCrAEEWIIuCDxBB4iOY8CEbU7J9m1mLCk9Enj3LlF9EN1HoBL+PqWopG2+/6te2FnA9j+zqZuy1qtuVSocvqEy3i/U9RaNt9v0OyE4wOCp0UFOiiU0X5URQqjyAlG1ptO8tmRMBAQEBA85oFM8BngULwHeQMfH0ErUnpVBdKiMjDqrCx/GYmN21bTW0TD5u3s3fxOzqpFZC1IH4KwBNOovK5HyNbip58LixlecUu3TXxaN/dj7HWpimy4ajVqHnkUuB+8w0XzNpp6UrVeo4dvqnZ0fdDs4qd4tXH5VRSGFEEMzMNR3hHwhb8gTfnbnJTDtO8qWr6nFqzTF/f/TrHeyw4p3sCNbfxwL25LoPPn/XhAj9SqaiuQNEW7HzYKB6k/QwMTBmB0vBDJTReiqPYCBfzwK5oFc8BmgVvArAQEBAQEBAQEBAQEDGJgeC0DyXgeDUgW2rwLT4q3WBjVNpEfZY+kCwNq20COB0C6QPa7SP7Le0C8uMJ5GB7/SjaBG9oI5NgrEnoCbwMqthxSwhT7dSxPUm4NvQC3/mBqMFQPSBNqW0kJsL262t/vAy1qQPYeBUPA9Z4Fc0C/AQEBAQEBAQEBAQEDHIgeSIHkrA8lIHk04Hk04Hg04Hk0oFs0oHhkPSBhY1Xt8KkkcLEfW/GBrjtLEjjQqD90Zh9IGPie/ri2R0IN8zoeHMWuPD2geaWysSPtp6ow/OBk0tmYn9un7NAkGGDBQDyAHsIF8EwLgJgewYHq8DNEBAQEBAQEBAQEBAQLeWBS0CloDLAoUgUKQGSBQ04FO7gO6gee6EB3MCvcwK90IDuoFe6ECvdwHdwK93AZIF8QEBAQEBAQEBAQEBApaGCBS0BaAtAWgLQyoVgMsBlgMsCuWAtAZYC0CtoC0MFoZIYLQyrAQEBAQEBAQEBAQ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4" name="AutoShape 6" descr="data:image/jpeg;base64,/9j/4AAQSkZJRgABAQAAAQABAAD/2wCEAAkGBxQSEhUUEBQUFRUVFRUWFRUVGBYUFBUWFBQWFhQWFRgYHSggGBwlHBUUITEhJSsrLi8uFx8zODMsNygtLisBCgoKDg0OGxAQGywkICQvLCwsLCwsLCwsLCwsLCwsLCwsLCwsLCwvLCwsLCwsLCwsLCwsLCwsLCwsLCwsLCwsLP/AABEIAMcA/gMBEQACEQEDEQH/xAAcAAEAAQUBAQAAAAAAAAAAAAAABgEDBAUHAgj/xABEEAACAQIDBQYDBAcGBQUAAAABAgADEQQSIQUGMUFRBxNhcYGRIjKhQmKxwRQjUnKCkvAkg7LC0eEzU2Oi8QgWNENE/8QAGwEBAAIDAQEAAAAAAAAAAAAAAAMEAQIFBgf/xAAwEQEAAgEDAwMCBAcAAwAAAAAAAQIDBBEhBRIxE0FRIrEyYXGBBhRCkaHR8DPB4f/aAAwDAQACEQMRAD8A7jAQEBAQEBAQEBAQEBAQEBAQEBAQEBAQEBAQEBAQEBAQEBAQEBAQEBAQEBAQEBAQEBAQEBAQEBAQEBAQEBAQEBAQEBAQEBAQEBAQEBAQEBAQEBAQEBAQEBAQEBAQEBAQEBAQEBAQEBAQEBAQEBAQEBAQPLuACSQABck6AAcSYEaxG/GGRvjzhLkLUykoxVSXtz0+HzzQM1d68GVLfpFIAXvc24Gx0PiJi1orG8t8eO2S0UpG8z7LFLfbAsLjE0x+9dT7EAyL+Yx/K9bpOtrO3pS021u07C07iiHrHqBkT+ZtfYSK+spXxy6Gm/hvVZeb7Vj8/P8AZok7Wnv8WGTL0FQ39ytpDGu58Ohf+FaxXjJz+nCb7sb3YfHAikStQC7UnsHA6jkw8R9JcxZq5I4ec1vTs2ktteOPn2SCSqJAQEBAQEBAQEBAQEBAQEBAQEBAQEBAQECLdoGcUVZRdFe9TwBGVSRzF2gc221tMFUTwqOf70LTGnhlb3mk3iJ2ltFZlrWqg4SrbiXXz+y3+c+0jz2j05dLo9JnW44j5afEOM5A5ae2k40w+lY7cbSm+6mzsAcOK+Nf4sxHdLxa1rGy/Eb3HQS7hpi7O6zzfUtTrv5icOnjj5/7hexe/WHoErg8BSAGmaplBPmACfczM6mlZ2rVDToepzR36jNO/wAQ5+m1HpVxXo/q3Vy6gcFuScvitja3SRUttbuh0tTgrfD6V+eNv/r6P2DtJcTh6VddBVRWt0JHxL6G49J1qzvG757lxzjvNJ9mwmUZAQEBAQEBAQEBAQEBA8loPK0cZT4Z0v8AvL/rMbw27L/ErquDwN5lrMTHlW8CsBAQEBAQLWJoLUVkcBlYFWU8CDoQYHKtv9lFdviw2IRrKAq1lI4Cpb41v1pcuIY9BNZpE+W0W2QzbmzcVgafdYmkyB3YBrq9J8rXBRgSR8OXRrGw4aGUdTj+Hf6Fevrd0+0I9TrayrNXrcefezPo45gNG/P8ZHzC39FvKziK5JJPEzMQ1veIjaGDUeTVhzcuTd9Cdk6EbKw2bn3pHka1Qr9J08X4IeH6hMTqLbJfJFIgICAgICAgICAgIFCYHPt6+0VaRNLBhajjRqp1pqeYUfbPjw85WyZ4jiru6Ho1ssd+biPj3lznaO2a+IN69ao/gTZfRRZR7SrOS0+Xo8WkwYY2pWGv7sdB7TRYZOExtSkb0qlSmfuMy/gZtFpjxKLJgxZPx1if2SzYvaPiaRAr2rpzvZKgHgwFj6j1k9NRaPLlanomG/OP6Z/w6bsDeGhjEz0GuR8yNo6H7y/mLg9ZapeLxw8zqdJl09u3JH7+zaibq6sBAQEBAQMfG4KnWQpWRKiHirqGU+hmJ2921bTWd6zs5dv12ZUtKuz8tJyQDRYnu2udSnEqRxtwt0587XZMGCnfednZ0HUstbdt+Y+WHs/s1QLevVYtzCAKo97meVzdd52x14/N1bdXv4rCxtTs7Sx7mq4PRwGH0sZJg61Mz9df7Nq9Rvb8UIn/AO0674ijhURu9ctmfjSyhvnUjkq8b2N9OYnodNkx6iN8ctM2rilJtL6N2XgloUadGn8lJFRfJQAL+Ok60RtDyV7ze02n3Zcy1ICAgICAgICAgIFDA5n2kb3/ADYXDN4VnB96an8T6dZVz5f6avR9J6bvtmyx+kf+3NZTelVgICAgZOzsfUw9RatFijrwI4Ec1Yc1PMTatprO8Ic+Cmak0vG8O4bo7xJjaGdRldfhqpxyt4dVPEH8wZ0ceSLxu8TrdJbTZOyfHtLezdTICAgIGPisZTpi9R1UE2GYgXPQX4maZMkUrNreIIjfhhV9rW+VCfEmw+k83l/iXFG8Y6zMrdNLM+ZYVI52zMbn+tAOQnl9Tqcuryd+WViYjHG0Qv1LKOHgOpPITWtP6awjjeZeKWz1RTUrkaa5TwHn18p6bQ9Hx6enraqf2+C+oveezE0GM2gEfv6AIyMA68Aynw8f9DJa5cc3/mNPG208x8x8pppaK+lk538JxhqwdVZTdWAYHqCLiekraLREw5cxtOy7NmCAgICAgICAgICBEe0TeI4WgEpG1WrcKRxRR87+eth4nwkGfJ2V48ut0jQxqc29vw15n/Ti5MoPZcexAsV6xHwojVKh4IgLMR1soJtJKUmynq9ZXT158+zTbRfFJrWStRHLMj0h7sBLMYojzDz2TqWXJO8W2WcPtOop+bMOja/XjMWxVlLi1+es+d2+weKFQXGh5g/1qJWtXtd/T6mM0fmyJost3ubts4PFI9/1bEJVHVGPHzU6+/WS4b9tnP6lpY1GCY945j/vzd6UzovDqwEDG2jjFo02qOdFBPibDRR4nhA5htHF16y1ajVHBAaqEDHJlBAKAcAAmfXjpeYGgwlVRVAqEuGOUljoQcozW5aVEfzRupu4E12HtAtQZXPxJlHmOX9eE8F1jSRh1M9vieXW0898Vl7XGTl+kvzjiXtsYep04a8PKZrFqzvHs1jDX4ZdXaiVkCVjZhwa9r/leep0+qw67FGHUztMeJUb4b4Ld+LmGg2vXSnTZVNy2nEEmXb4dPpcFqUneZQxfJmyRa3smu5jlsFQJ/YsPIMQv0AnS0n/AIK/oqZvxy3csoyAgICAgICAgIFDA+f+0/eMNjqoHxd2RSAvoFT5vUuW9LSnkrN7y9To9RXSaatYje1uZRqjtWm3ElT48PeRTimF/F1DFfieGdT+K2X4iSALa3J0AHrNO2d9lv1a9s2ieHf91Nhrg8OlMAZ7A1WA1dzqxJ4kXuB4ATo0rFY2eF1eotnyzef2/Rt6iBgQwBB0IOoPmDN1ZyvtC7L6LI2IwFMU3QFnooLU6ijiaajRWA5DQ9LzS9d/C5ps/bbtv4cnSsEtllWeYd7DM0tu2rVAOJA89JXdyJ3jdRagPAg+RvDO7vu5GONbA4dybnJkY9Wpk0yfdZ0sc71h4PX4vT1F6x8/flvZuqEDRb47MqYiioo2zpUV1BNs2jIwueGjn2gcvxOLP6xGurKrK68Cp1upHv7+MCGPj+iN8otqBqabC30T3EzwJhsfbVxWJUqFYKCTq2UG7W5C5nmuuYa3y02+OXV0FtqWeKO2bn/ecu2l4WvW5Z6bUHWV506WMiziNpDrJK4JaWyNZWqNVqJSo/G9QhQBf5m5eg1J5a9J0MGnm0xChnzxHEOvNtXC4ClToVayKUpqoX5qhCgDNkW51txnpe+mGkRM+HJzZ6U5vK1S33wZNu8YeLI4HvaQx1DBM7dypXqemmdu5vcJi0qqGpMrqeDKQR7iW62raN4ldreto3rO6/NmxAQEBAQEBAoYEG3i7LMDimZwr0KrEsXpNoWJuSyNdTc9LTWawmrnvVzrbvY5jaNzhnp4len/AAqv8rHKf5prNE9dTWfMN/2W9mr03XFY9SjKb0qF9QQdKlWx68F9T0itI8y1yam23bWeHXxJFRWBQwOE09xv0jauKpAmnh6VUs7AagVPjWmnK+p8gPKVuze0w7k6r09PW3vMfZ1fZGxsNhVAoUUWwtmIzOfNzqZPWkR4crLqsuWd72lkY/BUK65a1Km4+8oJHkeIPiJmaxPlrjz5Mc70tMfuru5s2nhaXc0icgZ2UMbkB2LFb8wCTMVrFY2hnPntnv328tvNkJAQNJtvdXDYtw9ZDmAy5lZkLLr8LFeI1Plc2gYuG3C2en/5aTaWvUvU5KPtk/sL7QKYjcTAsbigEHNaTNSQ/wAKED2lfJpcd7d1oSVzXrG0S1u1OzTDOP7Oz0H5G5qIT95WN/YiRX0OO0cN657R5QraW5e0KJ+Gl3y8mpMD7qxDD2Mo36faJ4WI1USxcLuhtKswUYc0xzeqyoo8xcsfQTNOn290WTUb+Gz23h12JRUUnFXaGIBC1SPhoU/ttTU3seABPE3PAWl2KU09d/dz9Rm9Ou8ozsPZ7O2aoS7uczuxLMTzLE6kzh6vUzaXktdq5tKRJs56j93RUudOA4eZ4AecqYcd8s/TG6lp8WTNO1I3bvC7IxOzwa6VFL8WoD5aijVlJ5ta5BA0tO5h02XT17u7n4ek0+kzaWvf3c/Hy6FsvaCV6SVaZurqGHh1B8Qbj0nWpeL17odnHeL1i0e7LmzcgICAgICAgICAgICBbq1QoJYgAAkk6AAakmCImeIQrYONV0eso/8AkValW/AkFslO/wDAiTSnMbrOqrNLxSf6YiP9tn+mTdWP0uBew2Msw8x9YEggICAgICAgUgR/ereulggqsC9Wpfu6YIBIHFmJ4Ly4E+Egz564q7yr6nUVwV7phyTaxq4rENiMR8z2CgXyqi/Kq35C58ySec4Go1s5ZeY1XUJzSzaGJWmtkGvMn/Sc21ZtPLlWrN5SDcfbuSo1Fj8NW5U8xUA/MX9QOs7PS83bb0593d6PnnHacU+/3anbG2mAy1mLYnD4glHsLMh+YEjgDbh5SS+eY4vP1RP+E19RaPpvzas8folvZXjO8oVwoIRcQxRT9lXVWy+5PvL+jv3Vn9XT0N+6k7fKcS4vEBAQEBAQEBAQEBAx8bjEoo1Sqyoii5ZjYCYmYiN5bUpa9u2sby4/vvvy2LvRw90w/wBonR6vn+yv3efPpKmXN3cQ9R0/pcYfryc2+y/ujtK+HCX1pkqfIksp+tvSTYJ3rs5XV8M0z93y3iYok2FyTwA1J8hJnKenxBU2YEHoQQfrAytlVO8qoo1uwJ8hqfwgTmAgICAgICBzbenffFHEvhNnpTBQ5GrOwzZ7cFU6AX0ub8DoOM1mWXP6myc9fvtoVHrOTlfMWDrYlbAg6FTawGgNvmD3XSad3li0RMbS2GLxIUBeK/MjX4jmNfQ+s4Gt0fp5O6viXlOoaCMWXup4lq6uO8ZBXCr1wLAx+twbEcCNCPIyWMU15TVxTHIuZlZgLhACx5KCQov6mbRVt2OzdmOyjQwQLizVmNUg8QCAEv8AwqD6ztaTH2Y+fd6DRY+zFz78pdLS2QEBAQEBAQEBAQNPvJvDSwVPPVNybhEFsznoOg6ngJpe8UjeVrSaTJqb9tP3n2hxLeTeStjXzVmsoPwU1uEX05n7x18uEpXyTfy9XptHj00bU8+8z5ae80WmTs/HNRfMvkw5ETel5rO6tq9NXUU7bfslOE2iagz0s2hsTY/C1r2PjaXa3i0bw8jqdNfT37LJFs3b5K5cQoYKRqwvY8iL8JurpTgcYrkNSC5tB6EjS/SBIBAQEBAQEChgfO20d5aeHqOKqn9IqVaxqKRYUSajHU3uRe48bGYiBoNt75Coc6jNUcBqhb5Q5Fmtb5tDxvxXnLEYoiN7SxMreDxWMrKqmlWcs16QWi5uDfNlIXVb268DKuspXJERWFbU4ZyViEnxu5G0jTQjBWAXXK6NUYniXGf6DhKP8tMKsaSY9muw26e0C2UYPEX8UKj+ZrD6zWcFp9mk6a8+IdF3M7NnUipjyLXBGHU3DEar3pGhAP2Rfz5SXFpdp3smw6Lae67qIl50VYCAgICAgICAgIGNtDGLRpPVqGyopZj4AXmJnaN2+PHOS8Ur5l8/7x7aqYus1Wqfm0VeSJf4UH5nmbznWtN7by9xg09NNijHX95/NqphtuXmRL9zNxqmMtVq3pYfkeD1R/078F+8fS/ETY8PdzLk63qdcO9MfNvs6Xj8JRoUqdCmioi/EFHqLnmSdbk6y3ERHh5q+S17d1p3lpq+xqNS9jkJ6cD5iZatrsXZ4oqRcX5EG/lxgbrZuNzghvnXQ+NtLiBnQEBAQI5vFvfRw2ZUtWrDQ0kYXU2veofsDh4nkJgQSr2kY7Dt+voU6qsDUXJdSELCmo4ngwc8DxtcW1xuyxt4d5tnbSpsMTga4qhXYPRNIVFtp85IB0HBwRdSLEib4/qvFflifG6J7mbW2RhKhqV8HiKzXur1DSqhelqYCrfx1PlPQZegamI3iYlFGWE02t23UwLYTCux5GswRR/ClyfK4mMP8PZrfjmI/QnLHshWP7Udp1TcVxSH7NKmgHu4ZvrOvi/h7BEfVEy0nLK9svtW2lRYF6qV1vqtVFHnZqYUg28/KR6joGCeKTtJGWXYNx9/cPtEZVvSrqLtRY3NubU2+2v1GlwLzzOs0GXSz9Xj5TVtEpcJSbEBAQEBAQEBAQECAdr20SmHp0VOtWpdv3KQzf4intINRbauztdDwxbPN5/pj/MuQ1DrKkPS3neXmGiX9m+7C42sz1hejRyll5VHa+VD90WuRz0HAmTYad07y5XU9XOGkUr5n/EO3IthYaAcPCXHmEU32pOGpumtwVPmDcfifaBFjjKq8UPprAyMNiqrkWUjxJAA/OBINmJUVszOt78r6jx9IEqoVMyhhzF4FyAgIHG9oq9OvUp1rd4HcsRqCapz3B5izQNVtrHq9XT5USnS16Ic9b/uv7wLGHcJha1Q2uF48/hptUYe9Ue0m09JtlrEfMMT4c+qoAqDnlufUm30n1COI2VFuS0rwwzsXh0WmrC92txPUXmtL2m20szHDofZXiKWNovsvFYZXpgPWWsmjoSRdmPJrkAMPAEWnl+vYr6bLGrx35njb/vZJjneO2UR3m2JX2TjFyOwKnvMPXXTMAfa4vZl8ehkmPPj1+DmOfePzNprL6G3M2+Mdg6WIAALCzqOC1FOV1HhcG3gRPIajDOHJNJ9k8TvDeSFkgICAgICAgICBx7tgxV8XTTklEH1d2v9FEqajm0Q9N0WsVw2tPvLny1lbgwPkQZDtLperS08S9GG27tfZJhMmAD2satWo58cp7sfRBLmGPpeW6rfu1Ex8cJrJXOaXeZhkUH9rN6AW/OBHmqqRpa0C0tdVPj0HGBsNl7MbEXY1CgBAygAsQRfjew9jAltGmFUKOAAA8hA9wEBAh2+26r4l0rYYoKiqyuHuA4tembgcQbjybjpA5XtPdrHUL99h6pUAlmQCoPlD1CSpNjqF6aHpeZGs23j1XCZARmqML5Tcccz/gBO10LTepqYvPivKPLO0Im7k8egHoOE9pbJEzwg2VpkXGYEjmBLFbTtw1TjcfDYLFV7Y+pTSjTUsVqv3Wdz8KqDcEgXJNjyHWcfqubU4MUehE90+8RvtCWsRM8ur7C2fsvDLVXZ9SihrLlZqdcO+gIGUuzWtmJ855HU59bnmJzxM7eN4SxFY8Ixvfu2g2Y9E1HqDDq1ShUqZS6Cmt8hYABhlBXhwt0El0urtGqi3bt3cTDE1+l7/wDT5iScPiqfJayOP7ynY/4PrM9YrtlifmGaeHWJyG5AQEBAQEBAQECG739neG2hUNWrUro9gv6tlC2XhdWUiazWJndPXU5K07InhCMf2Gnjh8YPAVaWv8yN/lmJozGolY2J2M4rvP7ViUSkP+QXd38BnUBPM5vKY9OEsa7JX8My7HsbZiYailGlfJTFlzG7HW5JPMkkzeI24VL3te02t5lmzLVHt4Ae9F+BQW8wTf8AEQNBX2fTJuR9SIGNVKUhdQAfr7wJPuYSabsebAew/wB4EigICAgICBAt+ezGhtB++RzQrWsWVQyPbgXS415XBGnG9hOhouo5NLExEbxLW1d3G98dxcVs0g1QHpE2WtTvkueCuDqh89DyJnodD1LHnnbxPwitXZGgZ3sd0Ukl9Q2UIHSQZL7sxDKwdeuR3NF6pFT4e6Rms9+WQaGczLXHv3TEce7eHcewfZjU8DUqsLd9WJW+hy0wE/xB55fquSLZto9oS0jh0yc1uQEBAQEBAQEChgc+3q7SUolqeEUVGUkGo3/DDDSygavY+Q85XvniJ2q7el6Pa9YyZZ2j495c02hvNi6zZqmJrX6I7U1HgFQgCQTe0+7qY9LhpG1ax9/ukW53aDWoVFTF1Gq0GIBZzd6V9M+biy9Qb6cOFjJjyzE7Sp6zptL0m+ONp+7tQMtvOKwNLvF9j+L8oEfrGBocWc9S3JfxgdB3Vp5cOviWP1t+UDbwEBAQEBAQMbH4JK1NqVZQ9NwVZW1BBma2mlotXyPnPtD3Dq7OqF0BfCsfgqcSl+CVeh5BuB89J67p3U65o7bfi+6C1NkMJnXnI02UvIbZGdkq7O9gYrF4n+yk01AK1cRbSkrizZSf/sI4Aa89OM5Wv1NMdNrefhvWH0rszApQpJRpLlp01CIOgUWHmfGeVtabTNpTMqYCAgICAgICAgaPfXFtSwOJqISGWk1iOIvpf0vf0mt/wysaSsWzVifG8Pnk1L6ShEbPY2ydzzDV5qEWN+FtYH0vsNWGHoCp84o0w1+ObIua/redCPDxeTbvnb5lnzLRpN5D8n8X+WBG8S9gYGkwguSTzJPvA6XsFbYen+7f3JP5wM+AgICAgICAgeKtIMCrAEEWIIuCDxBB4iOY8CEbU7J9m1mLCk9Enj3LlF9EN1HoBL+PqWopG2+/6te2FnA9j+zqZuy1qtuVSocvqEy3i/U9RaNt9v0OyE4wOCp0UFOiiU0X5URQqjyAlG1ptO8tmRMBAQEBA85oFM8BngULwHeQMfH0ErUnpVBdKiMjDqrCx/GYmN21bTW0TD5u3s3fxOzqpFZC1IH4KwBNOovK5HyNbip58LixlecUu3TXxaN/dj7HWpimy4ajVqHnkUuB+8w0XzNpp6UrVeo4dvqnZ0fdDs4qd4tXH5VRSGFEEMzMNR3hHwhb8gTfnbnJTDtO8qWr6nFqzTF/f/TrHeyw4p3sCNbfxwL25LoPPn/XhAj9SqaiuQNEW7HzYKB6k/QwMTBmB0vBDJTReiqPYCBfzwK5oFc8BmgVvArAQEBAQEBAQEBAQEDGJgeC0DyXgeDUgW2rwLT4q3WBjVNpEfZY+kCwNq20COB0C6QPa7SP7Le0C8uMJ5GB7/SjaBG9oI5NgrEnoCbwMqthxSwhT7dSxPUm4NvQC3/mBqMFQPSBNqW0kJsL262t/vAy1qQPYeBUPA9Z4Fc0C/AQEBAQEBAQEBAQEDHIgeSIHkrA8lIHk04Hk04Hg04Hk0oFs0oHhkPSBhY1Xt8KkkcLEfW/GBrjtLEjjQqD90Zh9IGPie/ri2R0IN8zoeHMWuPD2geaWysSPtp6ow/OBk0tmYn9un7NAkGGDBQDyAHsIF8EwLgJgewYHq8DNEBAQEBAQEBAQEBAQLeWBS0CloDLAoUgUKQGSBQ04FO7gO6gee6EB3MCvcwK90IDuoFe6ECvdwHdwK93AZIF8QEBAQEBAQEBAQEBApaGCBS0BaAtAWgLQyoVgMsBlgMsCuWAtAZYC0CtoC0MFoZIYLQyrAQEBAQEBAQEBAQ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2536" name="Picture 8" descr="http://www.omau-malaga.com/subidas/imagenes/noma/arc_5199_g/exta/jpg/creatividad-5fempresarial_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696"/>
            <a:ext cx="1746033" cy="1628668"/>
          </a:xfrm>
          <a:prstGeom prst="rect">
            <a:avLst/>
          </a:prstGeom>
          <a:noFill/>
        </p:spPr>
      </p:pic>
      <p:pic>
        <p:nvPicPr>
          <p:cNvPr id="22538" name="Picture 10" descr="Resultado de imagen para compromiso labor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285992"/>
            <a:ext cx="2286000" cy="1781176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4" name="13 CuadroTexto"/>
          <p:cNvSpPr txBox="1"/>
          <p:nvPr/>
        </p:nvSpPr>
        <p:spPr>
          <a:xfrm>
            <a:off x="4429124" y="3000372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Por el trato y la confianza que ha depositado mi jefa en </a:t>
            </a:r>
            <a:r>
              <a:rPr lang="es-DO" dirty="0" smtClean="0"/>
              <a:t>mí.</a:t>
            </a:r>
            <a:endParaRPr lang="es-ES" dirty="0"/>
          </a:p>
        </p:txBody>
      </p:sp>
      <p:pic>
        <p:nvPicPr>
          <p:cNvPr id="22540" name="Picture 12" descr="Resultado de imagen para satisfacc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214818"/>
            <a:ext cx="1857375" cy="228600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643042" y="471488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dirty="0" smtClean="0"/>
              <a:t>Satisfacción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286116" y="4929198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Porque siento que he puesto todo mi conocimiento a disposición de mi superior y he sido un verdadero apoyo. además de obtener nuevos conocimientos.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8596" y="357166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dirty="0" smtClean="0"/>
              <a:t>PORQUÉ</a:t>
            </a:r>
            <a:r>
              <a:rPr lang="fr-FR" dirty="0" smtClean="0"/>
              <a:t>  </a:t>
            </a:r>
            <a:r>
              <a:rPr lang="fr-FR" dirty="0" smtClean="0"/>
              <a:t>CONSIDERO ESA EXPERIENCIA EXITOSA.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28662" y="100010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Nuevos conocimientos</a:t>
            </a:r>
            <a:endParaRPr lang="es-ES" dirty="0"/>
          </a:p>
        </p:txBody>
      </p:sp>
      <p:sp>
        <p:nvSpPr>
          <p:cNvPr id="21506" name="AutoShape 2" descr="Resultado de imagen para NUEVAS RELACIONES LABORA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28662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Nuevas relaciones laborales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928662" y="278605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Diversificación de las tareas</a:t>
            </a:r>
            <a:endParaRPr lang="es-ES" dirty="0"/>
          </a:p>
        </p:txBody>
      </p:sp>
      <p:pic>
        <p:nvPicPr>
          <p:cNvPr id="21508" name="Picture 4" descr="http://cde.gestion2.e3.pe/ima/0/0/0/1/3/13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571612"/>
            <a:ext cx="3086120" cy="1714512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21510" name="AutoShape 6" descr="Resultado de imagen para tareas diver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512" name="AutoShape 8" descr="Resultado de imagen para tareas diver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1514" name="Picture 10" descr="Resultado de imagen para tare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571876"/>
            <a:ext cx="2419350" cy="188595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3" name="12 CuadroTexto"/>
          <p:cNvSpPr txBox="1"/>
          <p:nvPr/>
        </p:nvSpPr>
        <p:spPr>
          <a:xfrm>
            <a:off x="1142976" y="528638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Crecer como profesional</a:t>
            </a:r>
            <a:endParaRPr lang="es-ES" dirty="0"/>
          </a:p>
        </p:txBody>
      </p:sp>
      <p:sp>
        <p:nvSpPr>
          <p:cNvPr id="21516" name="AutoShape 12" descr="Resultado de imagen para profesional gradu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518" name="AutoShape 14" descr="Resultado de imagen para profesional gradu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520" name="AutoShape 16" descr="Resultado de imagen para profesional gradu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1522" name="Picture 18" descr="http://thumbs.dreamstime.com/x/graduado-sonriente-de-la-cara-543019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714752"/>
            <a:ext cx="2928958" cy="2928958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Resultado de imagen para the e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8001056" cy="6715148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2.bp.blogspot.com/-7jpqqMCxcFM/UBaZt_MJSuI/AAAAAAAACWA/YL1UC41d2pk/s1600/excit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0"/>
            <a:ext cx="7786742" cy="6715148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4" name="3 CuadroTexto"/>
          <p:cNvSpPr txBox="1"/>
          <p:nvPr/>
        </p:nvSpPr>
        <p:spPr>
          <a:xfrm>
            <a:off x="642910" y="214290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>
                <a:solidFill>
                  <a:schemeClr val="bg1"/>
                </a:solidFill>
              </a:rPr>
              <a:t>La historia que veremos a continuación muestra como nuestra disposición para explorar un nuevo campo de conocimiento </a:t>
            </a:r>
            <a:r>
              <a:rPr lang="es-DO" dirty="0" smtClean="0">
                <a:solidFill>
                  <a:schemeClr val="bg1"/>
                </a:solidFill>
              </a:rPr>
              <a:t>nos </a:t>
            </a:r>
            <a:r>
              <a:rPr lang="es-DO" dirty="0" smtClean="0">
                <a:solidFill>
                  <a:schemeClr val="bg1"/>
                </a:solidFill>
              </a:rPr>
              <a:t>puede llenar de nuevas experiencias, grandes retos y mayor motivación.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43042" y="357166"/>
            <a:ext cx="4506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Personajes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5602" name="AutoShape 2" descr="Resultado de imagen para ejecuti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04" name="AutoShape 4" descr="Resultado de imagen para ejecuti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06" name="Picture 6" descr="http://www.design4livingbetter.com/wp-content/uploads/2013/09/Sophia-Bush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3286148" cy="4449839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25608" name="AutoShape 8" descr="Resultado de imagen para ejecuti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10" name="Picture 10" descr="http://mujer.starmedia.com/imagenes/2011/05/ejecutiva-260509p1-300x2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929066"/>
            <a:ext cx="2857500" cy="2295526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3357554" y="1643050"/>
            <a:ext cx="2858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Mi Jefa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715008" y="3786190"/>
            <a:ext cx="1729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jpeg;base64,/9j/4AAQSkZJRgABAQAAAQABAAD/2wCEAAkGBxMQEBQQEBQVFRQVFxQVFhgXFhYYFxcUFBYWGBwXFxgYHCghGBwnHhcUITEhJSkrLi4uFx8zODMsNygtLisBCgoKDg0OGhAQGi8mICQsLC4vLTUsLCw0LC8vLCwsLCwsLCwsLCwsLDUvLCwsLCwsLCwsLCwsLCwsLCwsLCwsLP/AABEIAKYBMAMBIgACEQEDEQH/xAAcAAEAAQUBAQAAAAAAAAAAAAAABgEDBAUHCAL/xABGEAACAQIDBQYCBwUECQUAAAABAgMAEQQSIQUGMUFRBxMiYXGBMpEUI0JSobHBCGJygtFDU7LwFSQzY4OSosLhFnOjs/H/xAAaAQEAAwEBAQAAAAAAAAAAAAAAAgMEAQUG/8QAJxEAAwACAgIABgIDAAAAAAAAAAECAxEEMRIhExQyQVFhIqEjM4H/2gAMAwEAAhEDEQA/AO3LGByr6yjoKUoCmUdBTKOgqtKAplHQVXKOgpSgKZR0FVyjoKUoBlHQUyjoKUoCmUdBTKOgqtKAZR0FUyjoKrSgKZR0FMo6Cq0oBlHQUyjoKUoCmUdBVco6ClKAZR0FUyjoKrSgKZR0FMo6Cq0oBlHQVTKOgqtKAZR0FMo6ClKAZR0FUyjoKrSgKZR0FVyjoKUoCmUdBTKOgqtKAplHQVXKOgpSgGUdBVMo6Cq0oBWr3kkZYLrny54+8Md84hzDOVy63t01te2tbSsbH4wQqGZXZb2JRS5UG/iKjxEctAePS5AGDseDCse+wjgixU5JSyG/31zEZvM60O3Rl74RSGAamXwZcg/tAubOU53tw14a1iSxR4jEo+HUghZBNKEKhkZCqxkkDOc5VueXIeF9cfALAsCwTriBIqCN4w2JNyBlOTK1mQ8iNLHW2tAbVHtjZCToMPEfL/aTa18/6dAUSmKUQG1pTky5W0Dlc2cJqNSNOJsNas43AmSWeJbqHwaxK1jYEtMOPlcVjQfR3iEUqYjOQEeEtiW1IsQQGylOPi+G3OgNtiNqWkMUUTysoBfKUATNqAWdgCxGthyte1xTEbUy92ojkaSQFhGMoYKtsxclsqgEqL356XrEgxIw0+IWUMBK4lRwrMrDu40KkqDZgUOh4gi19bJcUI8QuJZXEUsQTMUa8bI5YZ1tmQMGOpGmQA2uKAuY+VZI0M8csdp4QFDZTnzrlJMbWZLkXF9RcEcqptbE97nw0aSvbL3vdlFsDZu7Luw1YcQuoDcRcGvnac4nijMYcgYjD6lGFwsqEsARcr58NDVMPiRhpZ1mDKJJO9RwrMrBo0UqSoNmBUix5ZbX5AXztuJYlks4BcQ5cvjWS+XIVHO9hpfiCNNauYfahMqxSRSRFwShbIQ2XUrdGNmA1seV7Xsa1Pcu312RgJcZFIqlSGEaqkeZhxW+TNrwBF7GtntNCZ8IQCQJZCTbgPo8wuempA96AydoY4QhdGdnOVEW2ZmsTYXIAsASSSALVrIsWz46MPG8ZEE5IYqQfrINQVJB5+Yq/tdu7mgxBDGNRKj5VLFO8CkOQNbXSxI4Zr8LmsaR/pGKXIHyfRsQneFSFzO8OgJ48L34dL2NgMg7eGTvu6k7jj33gy5P7zLmz5Od7cNeGtbHGH6tyPut+RqN4JYBAsM64gSBBE8QbEtcgZSFsbMh5EaWOtqkeJT6pwB9hgB/KaAjeH2dEuzo5y7xOMOkneiRwQ/dg5jc2bXkQQelbTD7WcpGvdO8xjjeVVyqIy44MXYAG4aw1OlWN3dhwLhsMzQrnWKI+IXKuEXWzfCb18TxJFipmn70JL3bI6NMEuqBCjd2bA+EEX45tOFAZr7diWLvWDL9YImUjxrIxChCAdSSVta98wte4r6baxVM0kEiMWCIhMZZ2YXAGVyBoDe5FrGsGeBDGjQpJZsVC7FxJmYqyrnPeeK1lGp5CtlthYjH9cGKZhqocsjDg4MfiW33hwoANo5Y3kmjeIJqc2Vrj93ITm6W435VaXa5BXvYZYlchVZshGZvhDZWJQk6C/MgcSK1MiSyxzLGZJYkbDyRFxZnaOQSPErEDOtkQBjzYi5tpl7Txq4qNYYQ5Z3iJujr3apIrszllGUgKbA6k2oDLbbF3kjiikkaJgr2yKoJRXHidgDow0GvW2lXE2oGhEyJI9yVyBRnDqSrK1zZbEMCSbacat7IQiXFkgi84IuCLj6PALjqLgj2NayHESQxAWZFfF4sSOELNGhlnZWAIOhIQZiCLN70BsxtHvFmjZGjkRMxVspurBrMpUkEXVh1Fq+93j/qeH/9mH/61rVYa7Yid171lOGCh3UgMwaS4QWHUctb6XrbbAQjCYcEEEQxAgixBCLoRyoDPpSlAKUpQClKUApSlAKUpQClKUBWlKUApSlAKUpQClKUApSlAKUpQClKUApSlAKUpQClKUApSlAKUpQClKUApSlAKUpQClKUApSlAKUpQClK1u2tqrh0v9s/CP1PlUapStslMunpGypSlSIilKUApSlAKUpQClKUApSlAKUpQClKw8RtSGMkPIikcRcX+VcbS7OpN9GZSotvDtSKaK0MxV1OYWDAGwIsT71qcLtvER2vJm9Rm/E1TfImXpmqOJdTv+if0qHRb0yX1Ct5Wt+N6+8XvSxA7tQvU8fYf1rnzOPW9kflMu9aJdSoKu9co4kfIVU72SdR8hT5mDr4eRE5pUDO9Ep+1+A/pVp955vvn8K4+XA+Us6DSucneGY8ZG+dfB3olTg599fzqPzkfgl8lZ0mlc7h36kU+IK3qLflW0wu/cZ+NCPQ3/Oprk439yuuLkX2JhStNht5sM/28v8AECK2MWOjb4XQ+jCrlcvplLil2jIpVAarUiIpSlAKUrB2ttNMOmdz/COZNcbSW2dmXT0im1tprh0zNqfsjqf6VzvaGPaZy7G5P+bCvnam1Gncu59ByA6CsEPevIz8h5XpdHtcbjLEtvs7HSlK9g8QUpSgFKUoBSlKAUpSgFKUoBSlKAVF9pblxzSmUSOmYliosRc6m1+H41KKj+2d64oLqvjcaW4KD5n+lV5PDX8i7A8vl/j7MU7mQICWllsOJJS3+Go1tOOKN7Qu7AcS2UA+lherh2nitoPljQsByAsg9SdL+tbjCbkZrNiJWJ+6lgB5XI1rHUfE9Y5/6ehNvF7y37/BFxiMxCrck8AoJJ9hxq60wAzNoBUv2tDDs/DN3ChXfwBuLEnicx10F6h2x8H9MxUcFrxr45emVeR9TYfOqqwuaU79sujNNy71pI1uIxoY6cOvLjbjX2rV0LfXZKyYB0jUL3VnUAAAZeIHteufwx5UBbpUcuN460MWVZo2i9GOZrGnxIF6t4rGAaVXYGxJsfNlXwxr8bngPIdT5VyYdPSFNQtsxXxlzYV8PPcV1jDbn4RI+77vMebEnMT1J/So/tvcordoAGXpwYfoaurjVK2Z55UU9ECtzr6U1mTYMqbEW8q+BDWZo1Ky2kpFZEeLYczVopXzamjvkjZwbUdeDEehNZke8U44Sv8A8xrQV9A03S6ZHxl9okP/AKoxH943zq228+I/vX+ZrQsatM1PO/yzqxx+Eb4714kf2rVrMVtWSVryMWPUkmsFda+wmt6i6qvTZOYiXtIzormrwr4U6VRntUVJJ0dppSle+fOClKUApSlAKUpQClKUApSlAKUpQCtBiN0MJJKZWQkk5iMxyknyrf18iuOU+yU3U/S9HzBAsahUUKo4AAAfIVcpSukSDdo2KAMan7Ks/u2g/I1ttxtlDD4RWYWkl+sc8/Fqq+wt73qJ7/XfHpEdc74dRzFmIFiPUmpbv1jzBg2y6FyEv0BuT+AI96zT6urf2PQtP4WPEvv7NXvRvCsl4IjdPttya32R5dTUWwuBlxkmTDrcD4mOiL6n9Kxt2MJJtCUQpdY11lccl5AeZ5fOuv4DAxwRrFEoVFGgH5nqfOqpx1lflfRZkyzx58I7Ivszs/hQ5p2aVuY+Ff6/jUrwuFSJQkahVHAAWFXqVsmJnpHnXkq/qYpSlSIGs2rsOHEDxrZvvDQ/+ahu1d0ZYrtH9Yvl8XuK6LSqrwzfZbjzVHRxeWEg2IsfOsdo67DtHY8M/wDtEF/vDRvnUU2luQw1hYN5NofnwP4VkvjUuvZtjlS+/RBzHXwRW1x2yZojaRGHtp8617Ib1Q5a7NKpPotVacVdNfBrmjuz5UVVW1qhNWS+tNHTOSWwqzNiKw5Z+lSXdjcubGWkmvHDxuficfug8B5n8anON0/RGskwttnX6UpXqniClKUAqO7w764LAN3eIls9r5VUsdeF7aLfzIreYucRxvIeCKzH+UE/pXnbdnacWKeebEDPNK8ji4ztlPisL8tbfKqM+V452kaeNgWWtN6O8bv7yYfHIWw75rfEp0Zb9R08xpW3rzHs/a0my9ox4lQyo5t3bCx7skAiwPXUV6YgmDqrrqGAI9DUsWTyXshnxfDrRcpSsDaGOyaLqanVKVtlUy29Iz6VhYLG59Da9ZtJpUtoNNPTFKVibWdlgkMfxhTl8jbQ11vS2EtvRe+kJmy5lzdLi/yq4K4umBdWEkuI+szXvqNfO5rrWw8UZYFZviHhb+JdP6H3qjDyFkbRoz8Z4kmZ9KUrQZiGb6YrA4GWPH4xmzjSONbEu6/aAPQEakgDTnatTiN68LtzDvh8IW79LSd04CsyjQ5bEhtCeB5Vgdo0aTY0yzIXjgiEapa92e7M1vQqPao9uDsaBdsRGAujgGTKb2C5b216i4tfnWV5JdOUbliyKZyN9HV9xtjnC4UB1yySEu45i/wqfQfmakVfLMALnQDUk9K1Db14EOsf0qDM1go71DcnhwNaElK0Y6p3Tpm5qHdqG+J2TgxJGoaeVu7hB1Aa1y7DmAOXMkVMAa4x26wSSY7ZynwxWlKta474WbL0uQqWHO9db0tiVt6IfJ2h7cgK4iWe6hheNo4spB+ywVQQOXG9ehN2dtJj8JDi4vhlQNa9yrcGU+YII9q827xSBo5SXLeHhay+RHvU/wD2b9sFocTg2J+rZZU8hJdWA91B/mqvFbpey/k4ljrSOz1ibU2jHhommlNkXjzJJ4ADmTWXUd3zw4ljijN7GUfIK35Xv7VLJXjDZVijztSaKXtKWM3lw7ImhXxXcqftEZco5aFr1NNlbRjxUKTwnMji6n9CORBuK5XvbiVCuTE2WMqmgvmLDTL6c+lTPsxw5jwA+60kjKPuqx4fO/zrLxs13TVGzlceIhVJKyoOhrU7T2VhMjSTIiqoLM3wgAakkitvXLu3zaZTBRYVGsZnu46xxi9vTMV+Va61r2Yo3vSI9j999iiUoqYvLe3eKseU+YV2D29r+VTbC7mYfERLNh8RmjcBlYAMCD5g159wu7OJnVHijZhIxUH7Nwban1vXbOwCGaPB4mOUMFWc5L8L5AHyngRca253qpRjpl9Vlhb9myk7Oz9mZfdSP1rEbs8lvbOlutz/AErpdK78CCC5OT8kS2HuLBAQ8tpXHC48IPpz96lgFVpVkyp9Iqq3T2xSlKkRFKUoDUb3vl2fijwtDL/hNeZt0dq9y74ckrna6kC+qjUcLjT8q6923b5yYCOLCwqhOIWQuWF7ItgAovxJN7n7tcd3LwBxGIaY/Y/Fmv8Ap+dZuQl4tvrRr4lNWlPe/wCi/vZiw8kYXMyqWGc3FyfsrfkOteh+zrH99s+In4kGRxYizD/9B968y73bY7+bLGfq4zYEfaYaFvTp/wCa6n2Wdqyn6Ps7EwhXZljWVLBWZtAZFPAk2FxzPAUwY3KT/Q5WVXTX7O21DN8p5EbwsI1uGL5b3W2qjkDodamdajb8ayR92eZBuLXBHC16nnncFWClNptEJ2Bjs2KUpLI1yFKEgqLi99OehPGumCoZsTCrhcSiysjCUMIrLkKsuW4IuRcg8R51MxUONDlPZZyrmqXiVr5dbgg8DR2ABJ0A1PoK8+bd7ccY7OuFSGNLsFYqXcqCbHU2BtY8K0mU2m39nfR5ZIWw6HLJnBYsQQdQ2vD/ACK7JseIJAgFvhBNjfxEAn8a5LgtnvLBFJiWDt3cchkJDf2as7knoc5rm+H7R8dBiJpsLKUSV83dkBksoCrdWHEKqgkWJtWLjS1deuj0OZkVY4/J6vqlQHsp33m2phZpcUiK0LqmZAQr3W/Ak2PvzFb7H7VZrqmgtx8uf4fmK3zLo850kRftBa+I1OVcq68jlvcHqNR8q+eyvZ5klmxrsGt9UgGpHAkk/h71q+1DabRbOfKqk5kXMfsKSBmUc21t6E1tN2cU8UKMmVBlUjJ8B04gfdqtcTWR1s0vmbwqNEk7S8NLJsrFLASH7snT7Srqy+4BFedNgbJTEK087ERr4RbQs3S/QV6U2bt9ZmEUgsz3AtwNhqD0rlu9GzY8NLJh1yWD5lzLlAJsfDe/mAfKqeV5Qi3hTN1pku7H8c7wzwF3kSF1CM5uVzA3jvzAsD5Z7Vkdsewzi9msUYLJAyyoSbajQi/I2OnnarvZdsuWHDyzTDI075glrWVBlBI6k5j6Wrbb3Ype4MOheQqtugzAlj6AE+1W4U3KTM/IanJTk4BDsmTGlFmzsP7TIAt7E+I5uF+NTXsy3bXZ20u9WU5JY2jyHk5KkDNwYaHoay9oSrh0ZI1sCGsf3j1r7gfxow5EEeqm9algmZ0jHfJu72zrYrG2gF7slrcrX6k2Hvc296iu+HaPhNmuYXDyTAAlEA8OYXGZjoLixsLnWuQ72dqOIx5RMixQh75FJJbQ2zt5cRYDWs1LaaNM+mmTbfeY50jVlGdwSpuD0B42rp2x8CMPAkK/ZUX824k/O9eat7MbNJgsNOzSnvGlW721RMttRqRfONeNjW03X7Z8ZhUSGdExKIAoJJSWw6sLhvce9Z+PhcbbNXKzrIlK6R6Orzn227VaTarRn4IESMdAWGcn1OYfIV1DZnabh8Vs/FYyBH7zDJmeF9Dma+TxC4Kkg6jhY6Vw0b3t9KnxGKgTEd+rB0JyhSzK2ZTYkEZbc9DWilszRSl7ZO9xZ8+DhjhcGQMQkZI0kck5rH/Nr12PYGAOHw8cTtmYAliBYF2JZrDpcmvOW5e9WHTERB74YRscjXMiWYjRzoV14MNB5V13YnaETtJtnY2IQs/iw8gcMkqN8FiNDmFyCNLjLxqnFi8W2zRyM/mkl0dApSlaDIKUpQClKUApSlAecP2gcZn2qsd9IoI19Gdnc/hlrD2pJh8DsTC/R2b6TjFZnNxZVBs54aHggHrWo7VMaJtsYxlIZe8Cgg3H1aKmh9QaikkzEKpJIUEKOSgksQOmpJ96i5Vdkppz0fJNZGzcR3c0UgNskiNfplYG/wCFYtZGOwTwMEkUqWSOQeaSorqfdWFSIntLEue7YrxtcWrS94wFm1NfO7e0e/2ZhJTxkghZvXIL/jerOKktaxJLEAdPM/K9Zc9ey7Gik8XMKGFybDRlJ5qefLSt1szE5x5f50rTd4RqKv7PxNpF6Mbe/Q1DHWmiVraLfaTtL6NsrFyg2bumRT+9J4Bbz8VeR2516N/aDxDLs2NB8LzqG9FV2H4gfKvPgih7lmLsJg1gmTwMumue+h46WrZsoSO89qGPTD7CTu7ZpkhgQ9FdQzf9KMPevP8ADhncMyKSEGZiOCjhqa2u1N58TicNDhJnDRQW7sZQGAC5QCRx061grtJxhzhlsEL941r5nIFgGN9VGunU0f6OrT7O59ikZGx25Z8TIb/wpGPzqWxy3Gosdf8ApPH01BrC3F2ScJsnCRsLMUMzA8mlOex9AQPaqK+WZoz5sv8AC5X8jmFbMK/iZsj/AJEP7YJQMBb70kYHsSf+2tluNixJszDMOIjyH1jJT/trTdtCf6lAf98n4xSVi9meOtgAp+xM6fPK/wD3NXF/s0df0k72PEZZlKmwW7E9NQNPM1e3z2euJQXW8qm8bi2mt9eo8vSsTcjEZmmF9Aco87M36Fa2O2JSjK3EZ7EeRtVfIW3plmCmv5Ik27eMMsAzm7rZSeZsOJ86iW920I8PiXWaREzAMMzqPD7nqD8qY3bBwxEqcbi4HAjoa5J23uTtqfMLWSELre692DcdNSdP61XL8Bc+RKdo7cw7owSeJjY6CRTy9a3myAC+HPItH8iRXnp69A7iwER4NGvcLhzrx5E1csjpMz1iUtaOfdqmJEm2MWV4ZlX3iREb8VNQ4cRfqPkdKztuYkvipHPF3kY+rEsa1kvwnyrMazrG1YFm2HGbWCYcSDy17w/rXHia69tPFCLYEf72GjX/AJkArj9cR2mdO7DpFlnxmz3tlxeGdRf7yX/R2P8ALUP2pgWikeKQEOjMrDoVNj+VZvZXju42vg3JsDKIz/xlaL83FdU7bN0wF/0jAnDTEBRy5S6fI+1SInCGgIUtyBAPUX4XHTzreYLaEkmBkjYknBmOeB7+KMPKsbID90syOByZb8zWsnXw3HBh8x+uoqxDimRHjVrLIAHGniCsGAPoQD7UB6c7K9+l2rhyshAxUIAlHDOOAlUdDzHI+RFTmvLW522EikwuIibJjo8QkWRUbJiMNJlU94RZQwzMARxAFxoDXqWgFKUoBSlKAVQiq0oDz1t/s9XCNOmIUFZGBglFwAPESBY2zC1yCOHlUdbD4LCxgSqkh4fDYnzuGJJPlYVNf2jdpMJMHh1JGVZJtDbUkIOHkH+dcRY3NybnqaorE2/qejVGeZnXgt/kv45ozIxiGVCfCCSbDpc61exGKxGMdA7STOqiNBq7BFvZRbWwuawbV6M/Z5lR9muMiB4pnTMFAZlYK4zNxOrMPQCrkZm9s2G4Hfx7KwsU6d3IsZGV73CZ2KErxBKlTapRhMIJFLXBYHS2g4ev+bVn7RwHeC40Yfj5GtKsrwv4rgjkeB9T0rNc6rddFsva9HxJoat+a8eXqNResDbuNaxtoOJINjbpflVvdydmRiwUKD4QOnmbm/resyfvRpeN+HkbXtC2bh8bsuVpwSscbTrZspDojEa2PUjgeNeWdl7NkxU8eHiF5JGCqDoLnmegAuT6V6B7Ttrd1saWEHxSSrEP4GPeH2sCKgHYxhIBipcZiJoY+6GSNXkRWu/F7Mb2tYA/vGvRh+STMTWmRbeDcHH4FDJNDeNdS6MHUDztqB6iowK9Ubb2hg8RDLG+IgMbq8bHvo7AEEHXNoa8v43D91I8eZXyMy5kIZWANsykaEHjUmcZ6k3d2ocfsrCYgkZnQJIRr418Le5Kn0vWqlwZgm73NmjIKgEarc6m/Nb29Na0H7PG1e8gxOAc/AyzJ/C/ha3oQp/nroO0sGCzRkg3HloDfiOtaMN+tFOSfucy7aWH0JAP76P/AASf1qI9n+IH0fERk2yukgPTQj9Kl+/mP+jhsLPEcTG+Wxj1K2sQrryOg1B1rB3L2bFqAghitdg7EyubiygMo6anXTTno3PxOzvjXh0SHd3CnCIjSGxLltCfhZrjN100PpUo3hT6skcePy1qKYnFCZnYsyQwAtPLb6tFHAX5seAUa3IqR4bakGOw/eYdxInDzDADwsDqpGmhrudpjEtGilbvZMPD96SMN/M4Fvlf51Ae3NgdtTWFrRwg+ZycfxA9qnuyZBHtHDrIdM9/mpy397VBO3dlO2Xy8e6iDfxAH9MtZi1kEwOF76aOEcZHRPTMwF69KbpRjvy3KJC3y0FcL7PcKr40SSMqrEpfxEAFz4VGvqT/AC11LdneS2Nx2ETVFwckhP8AvEFzr0s4qxPUMppN2kcV2jJmnv1Yn53NfCcDcX0P5Gkv+1+f5V9KDZrfda/8NrH86qLTf7R3kjl2WmGOZZUEaAWurKhHizctBw6mohVySYMqjoKtUR1mXsnE91NHKP7ORH/5GDfpXfO3XeEph4sHGdJx3jnn3akZV9zr/LXnpefvXQe0jaff4pbknu4MPH/8SuT83NDhDRjWTw2V018Li4F9dOa+xFSjYd8bg8TBhsFh1kChpJcxBCfFZAVJGsZPxc6jmG2VNiL9xGZLcQtiR6re49bV1fsf3amwyzviUyd9kXK3HKgbUjlctw8qNEk2OwHYeCxCSzyx58VBKpBYkqqlbqyrwvmV+N+AruVQbc7cePB4qTGwSyIJQA0Ay90bAam4vxudLWuanNdIilKUB8RPmFxX3SlAKUpQHn79o+dTjMNGFs6wszPzKs5Cr6Ahj/NXH6UrgK13/wDZtcfRMWOYmQ/OMf0NKV0HYaxcfhFkU5hqAbHnVKVxraOp+yDts8Fs8gzNe9iTl0/d4H3piJJSCFcJcA+FRwNwB4r+f4UpXm69mzbZiYXY8W0cRLg8YDIi5JEIOUqQF0BXkbtf1rzztTDiOaRBwV3UeisR+lUpWzB9JnydmLalKVcVnq7cLcfB7PSPEYeM988ShnZ2Y2cKxABNgLgcByFcf3t38xMO2cTPFbKjdx3bC6skJI16NfMbjrSldXo4ymxdtyY5ZJZQARI3C/A2b5i9r+VaPeLHNGxljJuGXjybjcW9Le5qtKyL1mZ6j98bbNLjd45pY5IL5YZJFkZATqUBCgnmNSfX0FSPsk240GN+jamPEgqR0kUEq3yuD6jpSlbPueWSHf8AgMOJwuJU65ZFIude6ZWB9fGfkKh/ahiTLtjFMeTgewUUpUfuS16MvZTLHh0FuIDNw1vb+tbTsmhEh2nOeIwU9v8Aikk/4RSlU4u6Zr5XqYX6IFIbyt6H86S6KfQ0pVxiMBaqarSgPpBW/wBtylpWJ46D5KB+lKUBpHYhrgkEcCNCPQ1vdjb747DOjDETOqMrGN3LKwUglDmvYEC2nWqUroPWmAnEkSSKLB0VwOgYA209av1WlAKUp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2" name="AutoShape 4" descr="data:image/jpeg;base64,/9j/4AAQSkZJRgABAQAAAQABAAD/2wCEAAkGBxMQEBQQEBQVFRQVFxQVFhgXFhYYFxcUFBYWGBwXFxgYHCghGBwnHhcUITEhJSkrLi4uFx8zODMsNygtLisBCgoKDg0OGhAQGi8mICQsLC4vLTUsLCw0LC8vLCwsLCwsLCwsLCwsLDUvLCwsLCwsLCwsLCwsLCwsLCwsLCwsLP/AABEIAKYBMAMBIgACEQEDEQH/xAAcAAEAAQUBAQAAAAAAAAAAAAAABgEDBAUHCAL/xABGEAACAQIDBQYCBwUECQUAAAABAgMAEQQSIQUGMUFRBxMiYXGBMpEUI0JSobHBCGJygtFDU7LwFSQzY4OSosLhFnOjs/H/xAAaAQEAAwEBAQAAAAAAAAAAAAAAAgMEAQUG/8QAJxEAAwACAgIABgIDAAAAAAAAAAECAxEEMRIhExQyQVFhIqEjM4H/2gAMAwEAAhEDEQA/AO3LGByr6yjoKUoCmUdBTKOgqtKAplHQVXKOgpSgKZR0FVyjoKUoBlHQUyjoKUoCmUdBTKOgqtKAZR0FUyjoKrSgKZR0FMo6Cq0oBlHQUyjoKUoCmUdBVco6ClKAZR0FUyjoKrSgKZR0FMo6Cq0oBlHQVTKOgqtKAZR0FMo6ClKAZR0FUyjoKrSgKZR0FVyjoKUoCmUdBTKOgqtKAplHQVXKOgpSgGUdBVMo6Cq0oBWr3kkZYLrny54+8Md84hzDOVy63t01te2tbSsbH4wQqGZXZb2JRS5UG/iKjxEctAePS5AGDseDCse+wjgixU5JSyG/31zEZvM60O3Rl74RSGAamXwZcg/tAubOU53tw14a1iSxR4jEo+HUghZBNKEKhkZCqxkkDOc5VueXIeF9cfALAsCwTriBIqCN4w2JNyBlOTK1mQ8iNLHW2tAbVHtjZCToMPEfL/aTa18/6dAUSmKUQG1pTky5W0Dlc2cJqNSNOJsNas43AmSWeJbqHwaxK1jYEtMOPlcVjQfR3iEUqYjOQEeEtiW1IsQQGylOPi+G3OgNtiNqWkMUUTysoBfKUATNqAWdgCxGthyte1xTEbUy92ojkaSQFhGMoYKtsxclsqgEqL356XrEgxIw0+IWUMBK4lRwrMrDu40KkqDZgUOh4gi19bJcUI8QuJZXEUsQTMUa8bI5YZ1tmQMGOpGmQA2uKAuY+VZI0M8csdp4QFDZTnzrlJMbWZLkXF9RcEcqptbE97nw0aSvbL3vdlFsDZu7Luw1YcQuoDcRcGvnac4nijMYcgYjD6lGFwsqEsARcr58NDVMPiRhpZ1mDKJJO9RwrMrBo0UqSoNmBUix5ZbX5AXztuJYlks4BcQ5cvjWS+XIVHO9hpfiCNNauYfahMqxSRSRFwShbIQ2XUrdGNmA1seV7Xsa1Pcu312RgJcZFIqlSGEaqkeZhxW+TNrwBF7GtntNCZ8IQCQJZCTbgPo8wuempA96AydoY4QhdGdnOVEW2ZmsTYXIAsASSSALVrIsWz46MPG8ZEE5IYqQfrINQVJB5+Yq/tdu7mgxBDGNRKj5VLFO8CkOQNbXSxI4Zr8LmsaR/pGKXIHyfRsQneFSFzO8OgJ48L34dL2NgMg7eGTvu6k7jj33gy5P7zLmz5Od7cNeGtbHGH6tyPut+RqN4JYBAsM64gSBBE8QbEtcgZSFsbMh5EaWOtqkeJT6pwB9hgB/KaAjeH2dEuzo5y7xOMOkneiRwQ/dg5jc2bXkQQelbTD7WcpGvdO8xjjeVVyqIy44MXYAG4aw1OlWN3dhwLhsMzQrnWKI+IXKuEXWzfCb18TxJFipmn70JL3bI6NMEuqBCjd2bA+EEX45tOFAZr7diWLvWDL9YImUjxrIxChCAdSSVta98wte4r6baxVM0kEiMWCIhMZZ2YXAGVyBoDe5FrGsGeBDGjQpJZsVC7FxJmYqyrnPeeK1lGp5CtlthYjH9cGKZhqocsjDg4MfiW33hwoANo5Y3kmjeIJqc2Vrj93ITm6W435VaXa5BXvYZYlchVZshGZvhDZWJQk6C/MgcSK1MiSyxzLGZJYkbDyRFxZnaOQSPErEDOtkQBjzYi5tpl7Txq4qNYYQ5Z3iJujr3apIrszllGUgKbA6k2oDLbbF3kjiikkaJgr2yKoJRXHidgDow0GvW2lXE2oGhEyJI9yVyBRnDqSrK1zZbEMCSbacat7IQiXFkgi84IuCLj6PALjqLgj2NayHESQxAWZFfF4sSOELNGhlnZWAIOhIQZiCLN70BsxtHvFmjZGjkRMxVspurBrMpUkEXVh1Fq+93j/qeH/9mH/61rVYa7Yid171lOGCh3UgMwaS4QWHUctb6XrbbAQjCYcEEEQxAgixBCLoRyoDPpSlAKUpQClKUApSlAKUpQClKUBWlKUApSlAKUpQClKUApSlAKUpQClKUApSlAKUpQClKUApSlAKUpQClKUApSlAKUpQClKUApSlAKUpQClK1u2tqrh0v9s/CP1PlUapStslMunpGypSlSIilKUApSlAKUpQClKUApSlAKUpQClKw8RtSGMkPIikcRcX+VcbS7OpN9GZSotvDtSKaK0MxV1OYWDAGwIsT71qcLtvER2vJm9Rm/E1TfImXpmqOJdTv+if0qHRb0yX1Ct5Wt+N6+8XvSxA7tQvU8fYf1rnzOPW9kflMu9aJdSoKu9co4kfIVU72SdR8hT5mDr4eRE5pUDO9Ep+1+A/pVp955vvn8K4+XA+Us6DSucneGY8ZG+dfB3olTg599fzqPzkfgl8lZ0mlc7h36kU+IK3qLflW0wu/cZ+NCPQ3/Oprk439yuuLkX2JhStNht5sM/28v8AECK2MWOjb4XQ+jCrlcvplLil2jIpVAarUiIpSlAKUrB2ttNMOmdz/COZNcbSW2dmXT0im1tprh0zNqfsjqf6VzvaGPaZy7G5P+bCvnam1Gncu59ByA6CsEPevIz8h5XpdHtcbjLEtvs7HSlK9g8QUpSgFKUoBSlKAUpSgFKUoBSlKAVF9pblxzSmUSOmYliosRc6m1+H41KKj+2d64oLqvjcaW4KD5n+lV5PDX8i7A8vl/j7MU7mQICWllsOJJS3+Go1tOOKN7Qu7AcS2UA+lherh2nitoPljQsByAsg9SdL+tbjCbkZrNiJWJ+6lgB5XI1rHUfE9Y5/6ehNvF7y37/BFxiMxCrck8AoJJ9hxq60wAzNoBUv2tDDs/DN3ChXfwBuLEnicx10F6h2x8H9MxUcFrxr45emVeR9TYfOqqwuaU79sujNNy71pI1uIxoY6cOvLjbjX2rV0LfXZKyYB0jUL3VnUAAAZeIHteufwx5UBbpUcuN460MWVZo2i9GOZrGnxIF6t4rGAaVXYGxJsfNlXwxr8bngPIdT5VyYdPSFNQtsxXxlzYV8PPcV1jDbn4RI+77vMebEnMT1J/So/tvcordoAGXpwYfoaurjVK2Z55UU9ECtzr6U1mTYMqbEW8q+BDWZo1Ky2kpFZEeLYczVopXzamjvkjZwbUdeDEehNZke8U44Sv8A8xrQV9A03S6ZHxl9okP/AKoxH943zq228+I/vX+ZrQsatM1PO/yzqxx+Eb4714kf2rVrMVtWSVryMWPUkmsFda+wmt6i6qvTZOYiXtIzormrwr4U6VRntUVJJ0dppSle+fOClKUApSlAKUpQClKUApSlAKUpQCtBiN0MJJKZWQkk5iMxyknyrf18iuOU+yU3U/S9HzBAsahUUKo4AAAfIVcpSukSDdo2KAMan7Ks/u2g/I1ttxtlDD4RWYWkl+sc8/Fqq+wt73qJ7/XfHpEdc74dRzFmIFiPUmpbv1jzBg2y6FyEv0BuT+AI96zT6urf2PQtP4WPEvv7NXvRvCsl4IjdPttya32R5dTUWwuBlxkmTDrcD4mOiL6n9Kxt2MJJtCUQpdY11lccl5AeZ5fOuv4DAxwRrFEoVFGgH5nqfOqpx1lflfRZkyzx58I7Ivszs/hQ5p2aVuY+Ff6/jUrwuFSJQkahVHAAWFXqVsmJnpHnXkq/qYpSlSIGs2rsOHEDxrZvvDQ/+ahu1d0ZYrtH9Yvl8XuK6LSqrwzfZbjzVHRxeWEg2IsfOsdo67DtHY8M/wDtEF/vDRvnUU2luQw1hYN5NofnwP4VkvjUuvZtjlS+/RBzHXwRW1x2yZojaRGHtp8617Ib1Q5a7NKpPotVacVdNfBrmjuz5UVVW1qhNWS+tNHTOSWwqzNiKw5Z+lSXdjcubGWkmvHDxuficfug8B5n8anON0/RGskwttnX6UpXqniClKUAqO7w764LAN3eIls9r5VUsdeF7aLfzIreYucRxvIeCKzH+UE/pXnbdnacWKeebEDPNK8ji4ztlPisL8tbfKqM+V452kaeNgWWtN6O8bv7yYfHIWw75rfEp0Zb9R08xpW3rzHs/a0my9ox4lQyo5t3bCx7skAiwPXUV6YgmDqrrqGAI9DUsWTyXshnxfDrRcpSsDaGOyaLqanVKVtlUy29Iz6VhYLG59Da9ZtJpUtoNNPTFKVibWdlgkMfxhTl8jbQ11vS2EtvRe+kJmy5lzdLi/yq4K4umBdWEkuI+szXvqNfO5rrWw8UZYFZviHhb+JdP6H3qjDyFkbRoz8Z4kmZ9KUrQZiGb6YrA4GWPH4xmzjSONbEu6/aAPQEakgDTnatTiN68LtzDvh8IW79LSd04CsyjQ5bEhtCeB5Vgdo0aTY0yzIXjgiEapa92e7M1vQqPao9uDsaBdsRGAujgGTKb2C5b216i4tfnWV5JdOUbliyKZyN9HV9xtjnC4UB1yySEu45i/wqfQfmakVfLMALnQDUk9K1Db14EOsf0qDM1go71DcnhwNaElK0Y6p3Tpm5qHdqG+J2TgxJGoaeVu7hB1Aa1y7DmAOXMkVMAa4x26wSSY7ZynwxWlKta474WbL0uQqWHO9db0tiVt6IfJ2h7cgK4iWe6hheNo4spB+ywVQQOXG9ehN2dtJj8JDi4vhlQNa9yrcGU+YII9q827xSBo5SXLeHhay+RHvU/wD2b9sFocTg2J+rZZU8hJdWA91B/mqvFbpey/k4ljrSOz1ibU2jHhommlNkXjzJJ4ADmTWXUd3zw4ljijN7GUfIK35Xv7VLJXjDZVijztSaKXtKWM3lw7ImhXxXcqftEZco5aFr1NNlbRjxUKTwnMji6n9CORBuK5XvbiVCuTE2WMqmgvmLDTL6c+lTPsxw5jwA+60kjKPuqx4fO/zrLxs13TVGzlceIhVJKyoOhrU7T2VhMjSTIiqoLM3wgAakkitvXLu3zaZTBRYVGsZnu46xxi9vTMV+Va61r2Yo3vSI9j999iiUoqYvLe3eKseU+YV2D29r+VTbC7mYfERLNh8RmjcBlYAMCD5g159wu7OJnVHijZhIxUH7Nwban1vXbOwCGaPB4mOUMFWc5L8L5AHyngRca253qpRjpl9Vlhb9myk7Oz9mZfdSP1rEbs8lvbOlutz/AErpdK78CCC5OT8kS2HuLBAQ8tpXHC48IPpz96lgFVpVkyp9Iqq3T2xSlKkRFKUoDUb3vl2fijwtDL/hNeZt0dq9y74ckrna6kC+qjUcLjT8q6923b5yYCOLCwqhOIWQuWF7ItgAovxJN7n7tcd3LwBxGIaY/Y/Fmv8Ap+dZuQl4tvrRr4lNWlPe/wCi/vZiw8kYXMyqWGc3FyfsrfkOteh+zrH99s+In4kGRxYizD/9B968y73bY7+bLGfq4zYEfaYaFvTp/wCa6n2Wdqyn6Ps7EwhXZljWVLBWZtAZFPAk2FxzPAUwY3KT/Q5WVXTX7O21DN8p5EbwsI1uGL5b3W2qjkDodamdajb8ayR92eZBuLXBHC16nnncFWClNptEJ2Bjs2KUpLI1yFKEgqLi99OehPGumCoZsTCrhcSiysjCUMIrLkKsuW4IuRcg8R51MxUONDlPZZyrmqXiVr5dbgg8DR2ABJ0A1PoK8+bd7ccY7OuFSGNLsFYqXcqCbHU2BtY8K0mU2m39nfR5ZIWw6HLJnBYsQQdQ2vD/ACK7JseIJAgFvhBNjfxEAn8a5LgtnvLBFJiWDt3cchkJDf2as7knoc5rm+H7R8dBiJpsLKUSV83dkBksoCrdWHEKqgkWJtWLjS1deuj0OZkVY4/J6vqlQHsp33m2phZpcUiK0LqmZAQr3W/Ak2PvzFb7H7VZrqmgtx8uf4fmK3zLo850kRftBa+I1OVcq68jlvcHqNR8q+eyvZ5klmxrsGt9UgGpHAkk/h71q+1DabRbOfKqk5kXMfsKSBmUc21t6E1tN2cU8UKMmVBlUjJ8B04gfdqtcTWR1s0vmbwqNEk7S8NLJsrFLASH7snT7Srqy+4BFedNgbJTEK087ERr4RbQs3S/QV6U2bt9ZmEUgsz3AtwNhqD0rlu9GzY8NLJh1yWD5lzLlAJsfDe/mAfKqeV5Qi3hTN1pku7H8c7wzwF3kSF1CM5uVzA3jvzAsD5Z7Vkdsewzi9msUYLJAyyoSbajQi/I2OnnarvZdsuWHDyzTDI075glrWVBlBI6k5j6Wrbb3Ype4MOheQqtugzAlj6AE+1W4U3KTM/IanJTk4BDsmTGlFmzsP7TIAt7E+I5uF+NTXsy3bXZ20u9WU5JY2jyHk5KkDNwYaHoay9oSrh0ZI1sCGsf3j1r7gfxow5EEeqm9algmZ0jHfJu72zrYrG2gF7slrcrX6k2Hvc296iu+HaPhNmuYXDyTAAlEA8OYXGZjoLixsLnWuQ72dqOIx5RMixQh75FJJbQ2zt5cRYDWs1LaaNM+mmTbfeY50jVlGdwSpuD0B42rp2x8CMPAkK/ZUX824k/O9eat7MbNJgsNOzSnvGlW721RMttRqRfONeNjW03X7Z8ZhUSGdExKIAoJJSWw6sLhvce9Z+PhcbbNXKzrIlK6R6Orzn227VaTarRn4IESMdAWGcn1OYfIV1DZnabh8Vs/FYyBH7zDJmeF9Dma+TxC4Kkg6jhY6Vw0b3t9KnxGKgTEd+rB0JyhSzK2ZTYkEZbc9DWilszRSl7ZO9xZ8+DhjhcGQMQkZI0kck5rH/Nr12PYGAOHw8cTtmYAliBYF2JZrDpcmvOW5e9WHTERB74YRscjXMiWYjRzoV14MNB5V13YnaETtJtnY2IQs/iw8gcMkqN8FiNDmFyCNLjLxqnFi8W2zRyM/mkl0dApSlaDIKUpQClKUApSlAecP2gcZn2qsd9IoI19Gdnc/hlrD2pJh8DsTC/R2b6TjFZnNxZVBs54aHggHrWo7VMaJtsYxlIZe8Cgg3H1aKmh9QaikkzEKpJIUEKOSgksQOmpJ96i5Vdkppz0fJNZGzcR3c0UgNskiNfplYG/wCFYtZGOwTwMEkUqWSOQeaSorqfdWFSIntLEue7YrxtcWrS94wFm1NfO7e0e/2ZhJTxkghZvXIL/jerOKktaxJLEAdPM/K9Zc9ey7Gik8XMKGFybDRlJ5qefLSt1szE5x5f50rTd4RqKv7PxNpF6Mbe/Q1DHWmiVraLfaTtL6NsrFyg2bumRT+9J4Bbz8VeR2516N/aDxDLs2NB8LzqG9FV2H4gfKvPgih7lmLsJg1gmTwMumue+h46WrZsoSO89qGPTD7CTu7ZpkhgQ9FdQzf9KMPevP8ADhncMyKSEGZiOCjhqa2u1N58TicNDhJnDRQW7sZQGAC5QCRx061grtJxhzhlsEL941r5nIFgGN9VGunU0f6OrT7O59ikZGx25Z8TIb/wpGPzqWxy3Gosdf8ApPH01BrC3F2ScJsnCRsLMUMzA8mlOex9AQPaqK+WZoz5sv8AC5X8jmFbMK/iZsj/AJEP7YJQMBb70kYHsSf+2tluNixJszDMOIjyH1jJT/trTdtCf6lAf98n4xSVi9meOtgAp+xM6fPK/wD3NXF/s0df0k72PEZZlKmwW7E9NQNPM1e3z2euJQXW8qm8bi2mt9eo8vSsTcjEZmmF9Aco87M36Fa2O2JSjK3EZ7EeRtVfIW3plmCmv5Ik27eMMsAzm7rZSeZsOJ86iW920I8PiXWaREzAMMzqPD7nqD8qY3bBwxEqcbi4HAjoa5J23uTtqfMLWSELre692DcdNSdP61XL8Bc+RKdo7cw7owSeJjY6CRTy9a3myAC+HPItH8iRXnp69A7iwER4NGvcLhzrx5E1csjpMz1iUtaOfdqmJEm2MWV4ZlX3iREb8VNQ4cRfqPkdKztuYkvipHPF3kY+rEsa1kvwnyrMazrG1YFm2HGbWCYcSDy17w/rXHia69tPFCLYEf72GjX/AJkArj9cR2mdO7DpFlnxmz3tlxeGdRf7yX/R2P8ALUP2pgWikeKQEOjMrDoVNj+VZvZXju42vg3JsDKIz/xlaL83FdU7bN0wF/0jAnDTEBRy5S6fI+1SInCGgIUtyBAPUX4XHTzreYLaEkmBkjYknBmOeB7+KMPKsbID90syOByZb8zWsnXw3HBh8x+uoqxDimRHjVrLIAHGniCsGAPoQD7UB6c7K9+l2rhyshAxUIAlHDOOAlUdDzHI+RFTmvLW522EikwuIibJjo8QkWRUbJiMNJlU94RZQwzMARxAFxoDXqWgFKUoBSlKAVQiq0oDz1t/s9XCNOmIUFZGBglFwAPESBY2zC1yCOHlUdbD4LCxgSqkh4fDYnzuGJJPlYVNf2jdpMJMHh1JGVZJtDbUkIOHkH+dcRY3NybnqaorE2/qejVGeZnXgt/kv45ozIxiGVCfCCSbDpc61exGKxGMdA7STOqiNBq7BFvZRbWwuawbV6M/Z5lR9muMiB4pnTMFAZlYK4zNxOrMPQCrkZm9s2G4Hfx7KwsU6d3IsZGV73CZ2KErxBKlTapRhMIJFLXBYHS2g4ev+bVn7RwHeC40Yfj5GtKsrwv4rgjkeB9T0rNc6rddFsva9HxJoat+a8eXqNResDbuNaxtoOJINjbpflVvdydmRiwUKD4QOnmbm/resyfvRpeN+HkbXtC2bh8bsuVpwSscbTrZspDojEa2PUjgeNeWdl7NkxU8eHiF5JGCqDoLnmegAuT6V6B7Ttrd1saWEHxSSrEP4GPeH2sCKgHYxhIBipcZiJoY+6GSNXkRWu/F7Mb2tYA/vGvRh+STMTWmRbeDcHH4FDJNDeNdS6MHUDztqB6iowK9Ubb2hg8RDLG+IgMbq8bHvo7AEEHXNoa8v43D91I8eZXyMy5kIZWANsykaEHjUmcZ6k3d2ocfsrCYgkZnQJIRr418Le5Kn0vWqlwZgm73NmjIKgEarc6m/Nb29Na0H7PG1e8gxOAc/AyzJ/C/ha3oQp/nroO0sGCzRkg3HloDfiOtaMN+tFOSfucy7aWH0JAP76P/AASf1qI9n+IH0fERk2yukgPTQj9Kl+/mP+jhsLPEcTG+Wxj1K2sQrryOg1B1rB3L2bFqAghitdg7EyubiygMo6anXTTno3PxOzvjXh0SHd3CnCIjSGxLltCfhZrjN100PpUo3hT6skcePy1qKYnFCZnYsyQwAtPLb6tFHAX5seAUa3IqR4bakGOw/eYdxInDzDADwsDqpGmhrudpjEtGilbvZMPD96SMN/M4Fvlf51Ae3NgdtTWFrRwg+ZycfxA9qnuyZBHtHDrIdM9/mpy397VBO3dlO2Xy8e6iDfxAH9MtZi1kEwOF76aOEcZHRPTMwF69KbpRjvy3KJC3y0FcL7PcKr40SSMqrEpfxEAFz4VGvqT/AC11LdneS2Nx2ETVFwckhP8AvEFzr0s4qxPUMppN2kcV2jJmnv1Yn53NfCcDcX0P5Gkv+1+f5V9KDZrfda/8NrH86qLTf7R3kjl2WmGOZZUEaAWurKhHizctBw6mohVySYMqjoKtUR1mXsnE91NHKP7ORH/5GDfpXfO3XeEph4sHGdJx3jnn3akZV9zr/LXnpefvXQe0jaff4pbknu4MPH/8SuT83NDhDRjWTw2V018Li4F9dOa+xFSjYd8bg8TBhsFh1kChpJcxBCfFZAVJGsZPxc6jmG2VNiL9xGZLcQtiR6re49bV1fsf3amwyzviUyd9kXK3HKgbUjlctw8qNEk2OwHYeCxCSzyx58VBKpBYkqqlbqyrwvmV+N+AruVQbc7cePB4qTGwSyIJQA0Ay90bAam4vxudLWuanNdIilKUB8RPmFxX3SlAKUpQHn79o+dTjMNGFs6wszPzKs5Cr6Ahj/NXH6UrgK13/wDZtcfRMWOYmQ/OMf0NKV0HYaxcfhFkU5hqAbHnVKVxraOp+yDts8Fs8gzNe9iTl0/d4H3piJJSCFcJcA+FRwNwB4r+f4UpXm69mzbZiYXY8W0cRLg8YDIi5JEIOUqQF0BXkbtf1rzztTDiOaRBwV3UeisR+lUpWzB9JnydmLalKVcVnq7cLcfB7PSPEYeM988ShnZ2Y2cKxABNgLgcByFcf3t38xMO2cTPFbKjdx3bC6skJI16NfMbjrSldXo4ymxdtyY5ZJZQARI3C/A2b5i9r+VaPeLHNGxljJuGXjybjcW9Le5qtKyL1mZ6j98bbNLjd45pY5IL5YZJFkZATqUBCgnmNSfX0FSPsk240GN+jamPEgqR0kUEq3yuD6jpSlbPueWSHf8AgMOJwuJU65ZFIude6ZWB9fGfkKh/ahiTLtjFMeTgewUUpUfuS16MvZTLHh0FuIDNw1vb+tbTsmhEh2nOeIwU9v8Aikk/4RSlU4u6Zr5XqYX6IFIbyt6H86S6KfQ0pVxiMBaqarSgPpBW/wBtylpWJ46D5KB+lKUBpHYhrgkEcCNCPQ1vdjb747DOjDETOqMrGN3LKwUglDmvYEC2nWqUroPWmAnEkSSKLB0VwOgYA209av1WlAKUp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para reclutamiento y seleccion de pers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C:\Documents and Settings\nsoriano\My Documents\Downloads\descar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5503413" cy="3005153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10" name="9 CuadroTexto"/>
          <p:cNvSpPr txBox="1"/>
          <p:nvPr/>
        </p:nvSpPr>
        <p:spPr>
          <a:xfrm>
            <a:off x="1142976" y="357166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Ingresé </a:t>
            </a:r>
            <a:r>
              <a:rPr lang="es-DO" dirty="0"/>
              <a:t>en la institución para la cual laboro en el área de Reclutamiento y Selección de Personal</a:t>
            </a:r>
            <a:r>
              <a:rPr lang="es-DO" dirty="0" smtClean="0"/>
              <a:t>.  </a:t>
            </a:r>
            <a:endParaRPr lang="es-DO" dirty="0" smtClean="0"/>
          </a:p>
          <a:p>
            <a:pPr algn="just"/>
            <a:endParaRPr lang="es-ES" dirty="0"/>
          </a:p>
          <a:p>
            <a:endParaRPr lang="es-DO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71472" y="285728"/>
            <a:ext cx="4643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DO" dirty="0" smtClean="0"/>
              <a:t>La institución atravesaba un cambio de gestión en ese momento, por lo que el flujo de trabajo era bastante arduo.</a:t>
            </a:r>
          </a:p>
        </p:txBody>
      </p:sp>
      <p:pic>
        <p:nvPicPr>
          <p:cNvPr id="2050" name="Picture 2" descr="http://thumbs.dreamstime.com/x/mucho-trabajo-39349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9" y="357166"/>
            <a:ext cx="2680157" cy="2428892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8" name="7 CuadroTexto"/>
          <p:cNvSpPr txBox="1"/>
          <p:nvPr/>
        </p:nvSpPr>
        <p:spPr>
          <a:xfrm>
            <a:off x="785786" y="214311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Jornada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transcurr</a:t>
            </a:r>
            <a:r>
              <a:rPr lang="es-DO" dirty="0" err="1" smtClean="0"/>
              <a:t>ía</a:t>
            </a:r>
            <a:r>
              <a:rPr lang="en-US" dirty="0" smtClean="0"/>
              <a:t> </a:t>
            </a:r>
            <a:r>
              <a:rPr lang="en-US" dirty="0" smtClean="0"/>
              <a:t>sin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diera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2052" name="AutoShape 4" descr="Resultado de imagen para motivacion horario traba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para motivacion horario traba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8" name="Picture 10" descr="http://www.larepublica.co/sites/default/files/larepublica/styles/img_interna/public/imagenes/noticias/1/horarios0619-1000.jpg?itok=s3SMVo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14686"/>
            <a:ext cx="5595935" cy="3151632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85786" y="714356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DO" dirty="0" smtClean="0"/>
              <a:t>Cuando concluyó este proceso el nivel o volumen de trabajo menguó significativamente, por lo que me encontraba en una etapa de colaboración  en los demás </a:t>
            </a:r>
            <a:r>
              <a:rPr lang="es-DO" dirty="0" smtClean="0"/>
              <a:t>subsistemas </a:t>
            </a:r>
            <a:r>
              <a:rPr lang="es-DO" dirty="0" smtClean="0"/>
              <a:t>ya que mi área estaba básicamente paralizada.</a:t>
            </a:r>
            <a:endParaRPr lang="es-ES" dirty="0"/>
          </a:p>
        </p:txBody>
      </p:sp>
      <p:pic>
        <p:nvPicPr>
          <p:cNvPr id="1026" name="Picture 2" descr="Resultado de imagen para poco traba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500306"/>
            <a:ext cx="5214974" cy="347033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design4livingbetter.com/wp-content/uploads/2013/09/Sophia-Bush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3286148" cy="4449839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5" name="4 CuadroTexto"/>
          <p:cNvSpPr txBox="1"/>
          <p:nvPr/>
        </p:nvSpPr>
        <p:spPr>
          <a:xfrm>
            <a:off x="2714612" y="642918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La directora Administrativa de la institución requería de una nueva asistente, debido a que la que </a:t>
            </a:r>
            <a:r>
              <a:rPr lang="es-DO" dirty="0" smtClean="0"/>
              <a:t>tenía </a:t>
            </a:r>
            <a:r>
              <a:rPr lang="es-DO" dirty="0" smtClean="0"/>
              <a:t>entonces, se marchaba del país y no se estaban realizando reclutamientos externos.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714744" y="2214554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Una persona de la institución le </a:t>
            </a:r>
            <a:r>
              <a:rPr lang="es-DO" dirty="0" smtClean="0"/>
              <a:t>habló </a:t>
            </a:r>
            <a:r>
              <a:rPr lang="es-DO" dirty="0" smtClean="0"/>
              <a:t>de </a:t>
            </a:r>
            <a:r>
              <a:rPr lang="es-DO" dirty="0" smtClean="0"/>
              <a:t>mí, </a:t>
            </a:r>
            <a:r>
              <a:rPr lang="es-DO" dirty="0" smtClean="0"/>
              <a:t>por lo que me </a:t>
            </a:r>
            <a:r>
              <a:rPr lang="es-DO" dirty="0" smtClean="0"/>
              <a:t>citó </a:t>
            </a:r>
            <a:r>
              <a:rPr lang="es-DO" dirty="0" smtClean="0"/>
              <a:t>a su oficina para ofrecerme la posición.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857620" y="3500438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Esta directora </a:t>
            </a:r>
            <a:r>
              <a:rPr lang="es-DO" dirty="0" smtClean="0"/>
              <a:t>tenía </a:t>
            </a:r>
            <a:r>
              <a:rPr lang="es-DO" dirty="0" smtClean="0"/>
              <a:t>fama entre los empleados de ser una persona difícil de tratar, psicorrigida, dura, </a:t>
            </a:r>
            <a:r>
              <a:rPr lang="es-DO" dirty="0" smtClean="0"/>
              <a:t>etc</a:t>
            </a:r>
            <a:r>
              <a:rPr lang="es-DO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29058" y="4786322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De hecho, cuando algunos se enteraron de que pasaría a trabajar con esta ejecutiva, expresaron frases como: “</a:t>
            </a:r>
            <a:r>
              <a:rPr lang="es-DO" dirty="0" err="1" smtClean="0"/>
              <a:t>Uyy</a:t>
            </a:r>
            <a:r>
              <a:rPr lang="es-DO" dirty="0" smtClean="0"/>
              <a:t> te embromaste” 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nuevo traba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428736"/>
            <a:ext cx="2466975" cy="1847851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42910" y="1142984"/>
            <a:ext cx="528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A pesar de los comentarios de mis compañeros, de que no </a:t>
            </a:r>
            <a:r>
              <a:rPr lang="es-DO" dirty="0" smtClean="0"/>
              <a:t>tenía </a:t>
            </a:r>
            <a:r>
              <a:rPr lang="es-DO" dirty="0" smtClean="0"/>
              <a:t>mucha experiencia en el área administrativa como tal y menos asistiendo a un ejecutivo, decidí aceptar la posición, pues, como dije, ya mi área estaba paralizada.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071538" y="321468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Esto representaba un nuevo reto para </a:t>
            </a:r>
            <a:r>
              <a:rPr lang="es-DO" dirty="0" smtClean="0"/>
              <a:t>mí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sistente administrati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3857652" cy="3714776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5" name="4 CuadroTexto"/>
          <p:cNvSpPr txBox="1"/>
          <p:nvPr/>
        </p:nvSpPr>
        <p:spPr>
          <a:xfrm>
            <a:off x="714348" y="571480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 smtClean="0"/>
              <a:t>Asumí la posición, sin previo entrenamiento, pues la asistente anterior se marchaba del país con urgencia y no tuvo tiempo para capacitarme en el área, solo me dijo donde estaban ubicadas las cosas.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</TotalTime>
  <Words>464</Words>
  <Application>Microsoft Office PowerPoint</Application>
  <PresentationFormat>Presentación en pantalla (4:3)</PresentationFormat>
  <Paragraphs>36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nsoriano</dc:creator>
  <cp:lastModifiedBy>Anyelina</cp:lastModifiedBy>
  <cp:revision>39</cp:revision>
  <dcterms:created xsi:type="dcterms:W3CDTF">2015-02-24T18:13:08Z</dcterms:created>
  <dcterms:modified xsi:type="dcterms:W3CDTF">2015-02-27T02:40:17Z</dcterms:modified>
</cp:coreProperties>
</file>