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308" r:id="rId5"/>
    <p:sldId id="314" r:id="rId6"/>
    <p:sldId id="315" r:id="rId7"/>
    <p:sldId id="316" r:id="rId8"/>
    <p:sldId id="317" r:id="rId9"/>
    <p:sldId id="267" r:id="rId10"/>
    <p:sldId id="270" r:id="rId11"/>
    <p:sldId id="27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E5180-9397-2551-FAA7-069E1C20FAF1}" v="333" dt="2023-01-09T17:35:50.909"/>
    <p1510:client id="{D4616B72-4BA3-D9AB-45A0-8F145CE74336}" v="850" dt="2022-12-26T22:59:55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ibco.com/es/reference-center/what-is-machine-learning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ibco.com/es/reference-center/what-is-machine-learning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B0FFF-2E0D-49BC-88D8-8E9597C104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35627F-59DB-49EE-963E-E8C7B4B0F405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regresión</a:t>
          </a:r>
          <a:r>
            <a:rPr lang="en-US" dirty="0"/>
            <a:t> </a:t>
          </a:r>
          <a:r>
            <a:rPr lang="en-US" dirty="0" err="1"/>
            <a:t>logística</a:t>
          </a:r>
          <a:r>
            <a:rPr lang="en-US" dirty="0"/>
            <a:t> se </a:t>
          </a:r>
          <a:r>
            <a:rPr lang="en-US" dirty="0" err="1"/>
            <a:t>utiliza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 </a:t>
          </a:r>
          <a:r>
            <a:rPr lang="en-US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Machine Learning (ML)</a:t>
          </a:r>
          <a:r>
            <a:rPr lang="en-US" dirty="0"/>
            <a:t> para </a:t>
          </a:r>
          <a:r>
            <a:rPr lang="en-US" dirty="0" err="1"/>
            <a:t>ayudar</a:t>
          </a:r>
          <a:r>
            <a:rPr lang="en-US" dirty="0"/>
            <a:t> a </a:t>
          </a:r>
          <a:r>
            <a:rPr lang="en-US" dirty="0" err="1"/>
            <a:t>crear</a:t>
          </a:r>
          <a:r>
            <a:rPr lang="en-US" dirty="0"/>
            <a:t> </a:t>
          </a:r>
          <a:r>
            <a:rPr lang="en-US" dirty="0" err="1"/>
            <a:t>predicciones</a:t>
          </a:r>
          <a:r>
            <a:rPr lang="en-US" dirty="0"/>
            <a:t> </a:t>
          </a:r>
          <a:r>
            <a:rPr lang="en-US" dirty="0" err="1"/>
            <a:t>precisas</a:t>
          </a:r>
          <a:r>
            <a:rPr lang="en-US" dirty="0"/>
            <a:t>. Es similar a la </a:t>
          </a:r>
          <a:r>
            <a:rPr lang="en-US" dirty="0" err="1"/>
            <a:t>regresión</a:t>
          </a:r>
          <a:r>
            <a:rPr lang="en-US" dirty="0"/>
            <a:t> lineal, </a:t>
          </a:r>
          <a:r>
            <a:rPr lang="en-US" dirty="0" err="1"/>
            <a:t>excepto</a:t>
          </a:r>
          <a:r>
            <a:rPr lang="en-US" dirty="0"/>
            <a:t> que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lugar</a:t>
          </a:r>
          <a:r>
            <a:rPr lang="en-US" dirty="0"/>
            <a:t> de un </a:t>
          </a:r>
          <a:r>
            <a:rPr lang="en-US" dirty="0" err="1"/>
            <a:t>resultado</a:t>
          </a:r>
          <a:r>
            <a:rPr lang="en-US" dirty="0"/>
            <a:t> </a:t>
          </a:r>
          <a:r>
            <a:rPr lang="en-US" dirty="0" err="1"/>
            <a:t>gráfico</a:t>
          </a:r>
          <a:r>
            <a:rPr lang="en-US" dirty="0"/>
            <a:t>, la variable </a:t>
          </a:r>
          <a:r>
            <a:rPr lang="en-US" dirty="0" err="1"/>
            <a:t>objetivo</a:t>
          </a:r>
          <a:r>
            <a:rPr lang="en-US" dirty="0"/>
            <a:t> es </a:t>
          </a:r>
          <a:r>
            <a:rPr lang="en-US" dirty="0" err="1"/>
            <a:t>binaria</a:t>
          </a:r>
          <a:r>
            <a:rPr lang="en-US" dirty="0"/>
            <a:t>; </a:t>
          </a:r>
          <a:r>
            <a:rPr lang="en-US" dirty="0" err="1"/>
            <a:t>el</a:t>
          </a:r>
          <a:r>
            <a:rPr lang="en-US" dirty="0"/>
            <a:t> valor es 1 o 0.</a:t>
          </a:r>
        </a:p>
      </dgm:t>
    </dgm:pt>
    <dgm:pt modelId="{427B81C9-FCA1-4D3E-AFBC-7848EDCBEE3A}" type="parTrans" cxnId="{FEEA1A1E-A8F5-434C-99F0-C44DFC8CAB73}">
      <dgm:prSet/>
      <dgm:spPr/>
      <dgm:t>
        <a:bodyPr/>
        <a:lstStyle/>
        <a:p>
          <a:endParaRPr lang="en-US"/>
        </a:p>
      </dgm:t>
    </dgm:pt>
    <dgm:pt modelId="{027D88DF-9954-4C38-AA1A-D521C1E2E928}" type="sibTrans" cxnId="{FEEA1A1E-A8F5-434C-99F0-C44DFC8CAB7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806B250-E4A3-4FD8-908A-30D153825D7F}">
      <dgm:prSet/>
      <dgm:spPr/>
      <dgm:t>
        <a:bodyPr/>
        <a:lstStyle/>
        <a:p>
          <a:r>
            <a:rPr lang="en-US" dirty="0" err="1"/>
            <a:t>Cuando</a:t>
          </a:r>
          <a:r>
            <a:rPr lang="en-US" dirty="0"/>
            <a:t> se </a:t>
          </a:r>
          <a:r>
            <a:rPr lang="en-US" dirty="0" err="1"/>
            <a:t>trabaja</a:t>
          </a:r>
          <a:r>
            <a:rPr lang="en-US" dirty="0"/>
            <a:t> con </a:t>
          </a:r>
          <a:r>
            <a:rPr lang="en-US" dirty="0" err="1"/>
            <a:t>regresión</a:t>
          </a:r>
          <a:r>
            <a:rPr lang="en-US" dirty="0"/>
            <a:t> </a:t>
          </a:r>
          <a:r>
            <a:rPr lang="en-US" dirty="0" err="1"/>
            <a:t>logística</a:t>
          </a:r>
          <a:r>
            <a:rPr lang="en-US" dirty="0"/>
            <a:t>, se </a:t>
          </a:r>
          <a:r>
            <a:rPr lang="en-US" dirty="0" err="1"/>
            <a:t>hacen</a:t>
          </a:r>
          <a:r>
            <a:rPr lang="en-US" dirty="0"/>
            <a:t> </a:t>
          </a:r>
          <a:r>
            <a:rPr lang="en-US" dirty="0" err="1"/>
            <a:t>ciertas</a:t>
          </a:r>
          <a:r>
            <a:rPr lang="en-US" dirty="0"/>
            <a:t> </a:t>
          </a:r>
          <a:r>
            <a:rPr lang="en-US" dirty="0" err="1"/>
            <a:t>suposiciones</a:t>
          </a:r>
          <a:r>
            <a:rPr lang="en-US" dirty="0"/>
            <a:t>.</a:t>
          </a:r>
        </a:p>
      </dgm:t>
    </dgm:pt>
    <dgm:pt modelId="{ABE551A9-85FA-476B-AD89-48826B43C124}" type="parTrans" cxnId="{3C7E5C0E-AA26-4D65-B32D-3360C0BA0FEB}">
      <dgm:prSet/>
      <dgm:spPr/>
      <dgm:t>
        <a:bodyPr/>
        <a:lstStyle/>
        <a:p>
          <a:endParaRPr lang="en-US"/>
        </a:p>
      </dgm:t>
    </dgm:pt>
    <dgm:pt modelId="{86E657D9-99AA-47B6-8CE1-84895CC19010}" type="sibTrans" cxnId="{3C7E5C0E-AA26-4D65-B32D-3360C0BA0FE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1D77C58-8AE8-4287-B4D7-6BF6B0702463}">
      <dgm:prSet/>
      <dgm:spPr/>
      <dgm:t>
        <a:bodyPr/>
        <a:lstStyle/>
        <a:p>
          <a:r>
            <a:rPr lang="en-US" dirty="0"/>
            <a:t>En la </a:t>
          </a:r>
          <a:r>
            <a:rPr lang="en-US" dirty="0" err="1"/>
            <a:t>regresión</a:t>
          </a:r>
          <a:r>
            <a:rPr lang="en-US" dirty="0"/>
            <a:t> </a:t>
          </a:r>
          <a:r>
            <a:rPr lang="en-US" dirty="0" err="1"/>
            <a:t>logística</a:t>
          </a:r>
          <a:r>
            <a:rPr lang="en-US" dirty="0"/>
            <a:t> </a:t>
          </a:r>
          <a:r>
            <a:rPr lang="en-US" dirty="0" err="1"/>
            <a:t>binaria</a:t>
          </a:r>
          <a:r>
            <a:rPr lang="en-US" dirty="0"/>
            <a:t>, es </a:t>
          </a:r>
          <a:r>
            <a:rPr lang="en-US" dirty="0" err="1"/>
            <a:t>necesario</a:t>
          </a:r>
          <a:r>
            <a:rPr lang="en-US" dirty="0"/>
            <a:t> que la variable de </a:t>
          </a:r>
          <a:r>
            <a:rPr lang="en-US" dirty="0" err="1"/>
            <a:t>respuesta</a:t>
          </a:r>
          <a:r>
            <a:rPr lang="en-US" dirty="0"/>
            <a:t> sea </a:t>
          </a:r>
          <a:r>
            <a:rPr lang="en-US" dirty="0" err="1"/>
            <a:t>binaria</a:t>
          </a:r>
          <a:r>
            <a:rPr lang="en-US" dirty="0"/>
            <a:t>. El </a:t>
          </a:r>
          <a:r>
            <a:rPr lang="en-US" dirty="0" err="1"/>
            <a:t>resultado</a:t>
          </a:r>
          <a:r>
            <a:rPr lang="en-US" dirty="0"/>
            <a:t> es </a:t>
          </a:r>
          <a:r>
            <a:rPr lang="en-US" dirty="0" err="1"/>
            <a:t>una</a:t>
          </a:r>
          <a:r>
            <a:rPr lang="en-US" dirty="0"/>
            <a:t> </a:t>
          </a:r>
          <a:r>
            <a:rPr lang="en-US" dirty="0" err="1"/>
            <a:t>cosa</a:t>
          </a:r>
          <a:r>
            <a:rPr lang="en-US" dirty="0"/>
            <a:t> u </a:t>
          </a:r>
          <a:r>
            <a:rPr lang="en-US" dirty="0" err="1"/>
            <a:t>otra</a:t>
          </a:r>
          <a:r>
            <a:rPr lang="en-US" dirty="0"/>
            <a:t>.</a:t>
          </a:r>
        </a:p>
      </dgm:t>
    </dgm:pt>
    <dgm:pt modelId="{59ED17C7-1EF5-4722-AE44-D4AB2226E29F}" type="parTrans" cxnId="{B6F962C0-A9CB-4D64-AD1A-EC9A6B08CDB4}">
      <dgm:prSet/>
      <dgm:spPr/>
      <dgm:t>
        <a:bodyPr/>
        <a:lstStyle/>
        <a:p>
          <a:endParaRPr lang="en-US"/>
        </a:p>
      </dgm:t>
    </dgm:pt>
    <dgm:pt modelId="{008AF5DD-8C81-45F1-A9C2-A5AC4D5906DF}" type="sibTrans" cxnId="{B6F962C0-A9CB-4D64-AD1A-EC9A6B08CDB4}">
      <dgm:prSet/>
      <dgm:spPr/>
      <dgm:t>
        <a:bodyPr/>
        <a:lstStyle/>
        <a:p>
          <a:endParaRPr lang="en-US"/>
        </a:p>
      </dgm:t>
    </dgm:pt>
    <dgm:pt modelId="{A97A1395-9057-443C-9AA4-06EBFC50A7F8}">
      <dgm:prSet/>
      <dgm:spPr/>
      <dgm:t>
        <a:bodyPr/>
        <a:lstStyle/>
        <a:p>
          <a:r>
            <a:rPr lang="en-US" dirty="0"/>
            <a:t>El </a:t>
          </a:r>
          <a:r>
            <a:rPr lang="en-US" dirty="0" err="1"/>
            <a:t>resultado</a:t>
          </a:r>
          <a:r>
            <a:rPr lang="en-US" dirty="0"/>
            <a:t> </a:t>
          </a:r>
          <a:r>
            <a:rPr lang="en-US" dirty="0" err="1"/>
            <a:t>deseado</a:t>
          </a:r>
          <a:r>
            <a:rPr lang="en-US" dirty="0"/>
            <a:t> </a:t>
          </a:r>
          <a:r>
            <a:rPr lang="en-US" dirty="0" err="1"/>
            <a:t>debe</a:t>
          </a:r>
          <a:r>
            <a:rPr lang="en-US" dirty="0"/>
            <a:t> </a:t>
          </a:r>
          <a:r>
            <a:rPr lang="en-US" dirty="0" err="1"/>
            <a:t>estar</a:t>
          </a:r>
          <a:r>
            <a:rPr lang="en-US" dirty="0"/>
            <a:t> </a:t>
          </a:r>
          <a:r>
            <a:rPr lang="en-US" dirty="0" err="1"/>
            <a:t>representado</a:t>
          </a:r>
          <a:r>
            <a:rPr lang="en-US" dirty="0"/>
            <a:t> </a:t>
          </a:r>
          <a:r>
            <a:rPr lang="en-US" dirty="0" err="1"/>
            <a:t>por</a:t>
          </a:r>
          <a:r>
            <a:rPr lang="en-US" dirty="0"/>
            <a:t> </a:t>
          </a:r>
          <a:r>
            <a:rPr lang="en-US" dirty="0" err="1"/>
            <a:t>el</a:t>
          </a:r>
          <a:r>
            <a:rPr lang="en-US" dirty="0"/>
            <a:t> </a:t>
          </a:r>
          <a:r>
            <a:rPr lang="en-US" dirty="0" err="1"/>
            <a:t>nivel</a:t>
          </a:r>
          <a:r>
            <a:rPr lang="en-US" dirty="0"/>
            <a:t> de factor 1 de la variable de </a:t>
          </a:r>
          <a:r>
            <a:rPr lang="en-US" dirty="0" err="1"/>
            <a:t>respuesta</a:t>
          </a:r>
          <a:r>
            <a:rPr lang="en-US" dirty="0"/>
            <a:t>, </a:t>
          </a:r>
          <a:r>
            <a:rPr lang="en-US" dirty="0" err="1"/>
            <a:t>el</a:t>
          </a:r>
          <a:r>
            <a:rPr lang="en-US" dirty="0"/>
            <a:t> no </a:t>
          </a:r>
          <a:r>
            <a:rPr lang="en-US" dirty="0" err="1"/>
            <a:t>deseado</a:t>
          </a:r>
          <a:r>
            <a:rPr lang="en-US" dirty="0"/>
            <a:t> es 0.</a:t>
          </a:r>
        </a:p>
      </dgm:t>
    </dgm:pt>
    <dgm:pt modelId="{AF501FC9-C3AC-4432-A9EC-2440AC5A5688}" type="parTrans" cxnId="{7D7C9196-84F7-4E2C-8235-E4241A393181}">
      <dgm:prSet/>
      <dgm:spPr/>
      <dgm:t>
        <a:bodyPr/>
        <a:lstStyle/>
        <a:p>
          <a:endParaRPr lang="en-US"/>
        </a:p>
      </dgm:t>
    </dgm:pt>
    <dgm:pt modelId="{0C66009F-B303-49E6-9B4D-84B225E0EE96}" type="sibTrans" cxnId="{7D7C9196-84F7-4E2C-8235-E4241A393181}">
      <dgm:prSet/>
      <dgm:spPr/>
      <dgm:t>
        <a:bodyPr/>
        <a:lstStyle/>
        <a:p>
          <a:endParaRPr lang="en-US"/>
        </a:p>
      </dgm:t>
    </dgm:pt>
    <dgm:pt modelId="{707E6794-F653-4B8B-973C-DE5EDB1FD354}" type="pres">
      <dgm:prSet presAssocID="{76CB0FFF-2E0D-49BC-88D8-8E9597C10415}" presName="Name0" presStyleCnt="0">
        <dgm:presLayoutVars>
          <dgm:animLvl val="lvl"/>
          <dgm:resizeHandles val="exact"/>
        </dgm:presLayoutVars>
      </dgm:prSet>
      <dgm:spPr/>
    </dgm:pt>
    <dgm:pt modelId="{F0AC5F6A-F24F-422D-83A2-5F562BE0D434}" type="pres">
      <dgm:prSet presAssocID="{4D35627F-59DB-49EE-963E-E8C7B4B0F405}" presName="compositeNode" presStyleCnt="0">
        <dgm:presLayoutVars>
          <dgm:bulletEnabled val="1"/>
        </dgm:presLayoutVars>
      </dgm:prSet>
      <dgm:spPr/>
    </dgm:pt>
    <dgm:pt modelId="{46685508-D24A-4F41-871B-595853F4A558}" type="pres">
      <dgm:prSet presAssocID="{4D35627F-59DB-49EE-963E-E8C7B4B0F405}" presName="bgRect" presStyleLbl="alignNode1" presStyleIdx="0" presStyleCnt="2"/>
      <dgm:spPr/>
    </dgm:pt>
    <dgm:pt modelId="{499615FA-3B13-4E48-AEAB-04F8B136F014}" type="pres">
      <dgm:prSet presAssocID="{027D88DF-9954-4C38-AA1A-D521C1E2E928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7677763C-9781-427A-944C-31D25E284F31}" type="pres">
      <dgm:prSet presAssocID="{4D35627F-59DB-49EE-963E-E8C7B4B0F405}" presName="nodeRect" presStyleLbl="alignNode1" presStyleIdx="0" presStyleCnt="2">
        <dgm:presLayoutVars>
          <dgm:bulletEnabled val="1"/>
        </dgm:presLayoutVars>
      </dgm:prSet>
      <dgm:spPr/>
    </dgm:pt>
    <dgm:pt modelId="{80B5C318-1DC1-4782-8562-7A2182AC4965}" type="pres">
      <dgm:prSet presAssocID="{027D88DF-9954-4C38-AA1A-D521C1E2E928}" presName="sibTrans" presStyleCnt="0"/>
      <dgm:spPr/>
    </dgm:pt>
    <dgm:pt modelId="{7DAFF968-D0C0-4536-BF34-B3DA8AF74C37}" type="pres">
      <dgm:prSet presAssocID="{D806B250-E4A3-4FD8-908A-30D153825D7F}" presName="compositeNode" presStyleCnt="0">
        <dgm:presLayoutVars>
          <dgm:bulletEnabled val="1"/>
        </dgm:presLayoutVars>
      </dgm:prSet>
      <dgm:spPr/>
    </dgm:pt>
    <dgm:pt modelId="{18F1C76E-BE7B-4F25-A4E6-B25D07E8EB14}" type="pres">
      <dgm:prSet presAssocID="{D806B250-E4A3-4FD8-908A-30D153825D7F}" presName="bgRect" presStyleLbl="alignNode1" presStyleIdx="1" presStyleCnt="2"/>
      <dgm:spPr/>
    </dgm:pt>
    <dgm:pt modelId="{A0F33579-725E-4599-B5C9-81EBAC97388F}" type="pres">
      <dgm:prSet presAssocID="{86E657D9-99AA-47B6-8CE1-84895CC1901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DF4F74F-BFBD-4C1C-9B66-8F8E011E0B09}" type="pres">
      <dgm:prSet presAssocID="{D806B250-E4A3-4FD8-908A-30D153825D7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3C7E5C0E-AA26-4D65-B32D-3360C0BA0FEB}" srcId="{76CB0FFF-2E0D-49BC-88D8-8E9597C10415}" destId="{D806B250-E4A3-4FD8-908A-30D153825D7F}" srcOrd="1" destOrd="0" parTransId="{ABE551A9-85FA-476B-AD89-48826B43C124}" sibTransId="{86E657D9-99AA-47B6-8CE1-84895CC19010}"/>
    <dgm:cxn modelId="{26674B11-C398-46F4-B84C-7B20368644B2}" type="presOf" srcId="{027D88DF-9954-4C38-AA1A-D521C1E2E928}" destId="{499615FA-3B13-4E48-AEAB-04F8B136F014}" srcOrd="0" destOrd="0" presId="urn:microsoft.com/office/officeart/2016/7/layout/LinearBlockProcessNumbered"/>
    <dgm:cxn modelId="{FEEA1A1E-A8F5-434C-99F0-C44DFC8CAB73}" srcId="{76CB0FFF-2E0D-49BC-88D8-8E9597C10415}" destId="{4D35627F-59DB-49EE-963E-E8C7B4B0F405}" srcOrd="0" destOrd="0" parTransId="{427B81C9-FCA1-4D3E-AFBC-7848EDCBEE3A}" sibTransId="{027D88DF-9954-4C38-AA1A-D521C1E2E928}"/>
    <dgm:cxn modelId="{F31F7D1E-1C79-4D1F-B9C0-FBDA17B8FA4B}" type="presOf" srcId="{D806B250-E4A3-4FD8-908A-30D153825D7F}" destId="{0DF4F74F-BFBD-4C1C-9B66-8F8E011E0B09}" srcOrd="1" destOrd="0" presId="urn:microsoft.com/office/officeart/2016/7/layout/LinearBlockProcessNumbered"/>
    <dgm:cxn modelId="{0AAA5328-BC86-46BF-913A-19D6912510ED}" type="presOf" srcId="{86E657D9-99AA-47B6-8CE1-84895CC19010}" destId="{A0F33579-725E-4599-B5C9-81EBAC97388F}" srcOrd="0" destOrd="0" presId="urn:microsoft.com/office/officeart/2016/7/layout/LinearBlockProcessNumbered"/>
    <dgm:cxn modelId="{002B3C61-5F1D-44F0-88DE-E8007F07F931}" type="presOf" srcId="{4D35627F-59DB-49EE-963E-E8C7B4B0F405}" destId="{7677763C-9781-427A-944C-31D25E284F31}" srcOrd="1" destOrd="0" presId="urn:microsoft.com/office/officeart/2016/7/layout/LinearBlockProcessNumbered"/>
    <dgm:cxn modelId="{2B360C71-687E-4D0D-8E0B-2A7C4D50521F}" type="presOf" srcId="{4D35627F-59DB-49EE-963E-E8C7B4B0F405}" destId="{46685508-D24A-4F41-871B-595853F4A558}" srcOrd="0" destOrd="0" presId="urn:microsoft.com/office/officeart/2016/7/layout/LinearBlockProcessNumbered"/>
    <dgm:cxn modelId="{3804C171-BB9E-4F27-AEF6-6EF6C8E0F8B8}" type="presOf" srcId="{76CB0FFF-2E0D-49BC-88D8-8E9597C10415}" destId="{707E6794-F653-4B8B-973C-DE5EDB1FD354}" srcOrd="0" destOrd="0" presId="urn:microsoft.com/office/officeart/2016/7/layout/LinearBlockProcessNumbered"/>
    <dgm:cxn modelId="{7D7C9196-84F7-4E2C-8235-E4241A393181}" srcId="{D806B250-E4A3-4FD8-908A-30D153825D7F}" destId="{A97A1395-9057-443C-9AA4-06EBFC50A7F8}" srcOrd="1" destOrd="0" parTransId="{AF501FC9-C3AC-4432-A9EC-2440AC5A5688}" sibTransId="{0C66009F-B303-49E6-9B4D-84B225E0EE96}"/>
    <dgm:cxn modelId="{6D73A09B-B28B-43C9-9D51-18E3C9B33F67}" type="presOf" srcId="{31D77C58-8AE8-4287-B4D7-6BF6B0702463}" destId="{0DF4F74F-BFBD-4C1C-9B66-8F8E011E0B09}" srcOrd="0" destOrd="1" presId="urn:microsoft.com/office/officeart/2016/7/layout/LinearBlockProcessNumbered"/>
    <dgm:cxn modelId="{B6F962C0-A9CB-4D64-AD1A-EC9A6B08CDB4}" srcId="{D806B250-E4A3-4FD8-908A-30D153825D7F}" destId="{31D77C58-8AE8-4287-B4D7-6BF6B0702463}" srcOrd="0" destOrd="0" parTransId="{59ED17C7-1EF5-4722-AE44-D4AB2226E29F}" sibTransId="{008AF5DD-8C81-45F1-A9C2-A5AC4D5906DF}"/>
    <dgm:cxn modelId="{445361CB-164D-44C9-B8DF-33222FA1B47E}" type="presOf" srcId="{A97A1395-9057-443C-9AA4-06EBFC50A7F8}" destId="{0DF4F74F-BFBD-4C1C-9B66-8F8E011E0B09}" srcOrd="0" destOrd="2" presId="urn:microsoft.com/office/officeart/2016/7/layout/LinearBlockProcessNumbered"/>
    <dgm:cxn modelId="{F0817CF8-9562-4394-AA94-DC5BAF5145C6}" type="presOf" srcId="{D806B250-E4A3-4FD8-908A-30D153825D7F}" destId="{18F1C76E-BE7B-4F25-A4E6-B25D07E8EB14}" srcOrd="0" destOrd="0" presId="urn:microsoft.com/office/officeart/2016/7/layout/LinearBlockProcessNumbered"/>
    <dgm:cxn modelId="{3716C0DA-A7C4-426D-9EE2-FD19F73AA284}" type="presParOf" srcId="{707E6794-F653-4B8B-973C-DE5EDB1FD354}" destId="{F0AC5F6A-F24F-422D-83A2-5F562BE0D434}" srcOrd="0" destOrd="0" presId="urn:microsoft.com/office/officeart/2016/7/layout/LinearBlockProcessNumbered"/>
    <dgm:cxn modelId="{90B1FD65-45C8-40FF-ADF6-E76C8598FC16}" type="presParOf" srcId="{F0AC5F6A-F24F-422D-83A2-5F562BE0D434}" destId="{46685508-D24A-4F41-871B-595853F4A558}" srcOrd="0" destOrd="0" presId="urn:microsoft.com/office/officeart/2016/7/layout/LinearBlockProcessNumbered"/>
    <dgm:cxn modelId="{1B465790-78F1-4B75-91F3-0E68E2336982}" type="presParOf" srcId="{F0AC5F6A-F24F-422D-83A2-5F562BE0D434}" destId="{499615FA-3B13-4E48-AEAB-04F8B136F014}" srcOrd="1" destOrd="0" presId="urn:microsoft.com/office/officeart/2016/7/layout/LinearBlockProcessNumbered"/>
    <dgm:cxn modelId="{D5CFC550-2F3F-4765-A771-F02548C3E6EA}" type="presParOf" srcId="{F0AC5F6A-F24F-422D-83A2-5F562BE0D434}" destId="{7677763C-9781-427A-944C-31D25E284F31}" srcOrd="2" destOrd="0" presId="urn:microsoft.com/office/officeart/2016/7/layout/LinearBlockProcessNumbered"/>
    <dgm:cxn modelId="{2DF47934-92D6-442E-9172-B20B11C549B0}" type="presParOf" srcId="{707E6794-F653-4B8B-973C-DE5EDB1FD354}" destId="{80B5C318-1DC1-4782-8562-7A2182AC4965}" srcOrd="1" destOrd="0" presId="urn:microsoft.com/office/officeart/2016/7/layout/LinearBlockProcessNumbered"/>
    <dgm:cxn modelId="{89FE8729-472E-4677-832D-231C7F1783AC}" type="presParOf" srcId="{707E6794-F653-4B8B-973C-DE5EDB1FD354}" destId="{7DAFF968-D0C0-4536-BF34-B3DA8AF74C37}" srcOrd="2" destOrd="0" presId="urn:microsoft.com/office/officeart/2016/7/layout/LinearBlockProcessNumbered"/>
    <dgm:cxn modelId="{6778C281-0337-4DD9-94C3-131A824A834E}" type="presParOf" srcId="{7DAFF968-D0C0-4536-BF34-B3DA8AF74C37}" destId="{18F1C76E-BE7B-4F25-A4E6-B25D07E8EB14}" srcOrd="0" destOrd="0" presId="urn:microsoft.com/office/officeart/2016/7/layout/LinearBlockProcessNumbered"/>
    <dgm:cxn modelId="{76EE9EA7-A399-44F9-8AF3-964AE4ADC3A6}" type="presParOf" srcId="{7DAFF968-D0C0-4536-BF34-B3DA8AF74C37}" destId="{A0F33579-725E-4599-B5C9-81EBAC97388F}" srcOrd="1" destOrd="0" presId="urn:microsoft.com/office/officeart/2016/7/layout/LinearBlockProcessNumbered"/>
    <dgm:cxn modelId="{0F004CD3-D2D9-4FC2-8ED0-E110CED8364D}" type="presParOf" srcId="{7DAFF968-D0C0-4536-BF34-B3DA8AF74C37}" destId="{0DF4F74F-BFBD-4C1C-9B66-8F8E011E0B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CB27F-509D-4ABD-9580-A29BFD4DE8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B825A1-5F94-4CB5-8785-09253C13D949}">
      <dgm:prSet/>
      <dgm:spPr/>
      <dgm:t>
        <a:bodyPr/>
        <a:lstStyle/>
        <a:p>
          <a:r>
            <a:rPr lang="en-US"/>
            <a:t>Solo deberán incluirse las variables que sean significativas.</a:t>
          </a:r>
        </a:p>
      </dgm:t>
    </dgm:pt>
    <dgm:pt modelId="{D5DD5D57-6D37-4F77-9096-E3BEA0B97870}" type="parTrans" cxnId="{0BD6C70B-E489-47BB-BF0F-43BE9A281211}">
      <dgm:prSet/>
      <dgm:spPr/>
      <dgm:t>
        <a:bodyPr/>
        <a:lstStyle/>
        <a:p>
          <a:endParaRPr lang="en-US"/>
        </a:p>
      </dgm:t>
    </dgm:pt>
    <dgm:pt modelId="{72DB7761-C8B7-4977-AC80-0859D2A2DA3E}" type="sibTrans" cxnId="{0BD6C70B-E489-47BB-BF0F-43BE9A281211}">
      <dgm:prSet/>
      <dgm:spPr/>
      <dgm:t>
        <a:bodyPr/>
        <a:lstStyle/>
        <a:p>
          <a:endParaRPr lang="en-US"/>
        </a:p>
      </dgm:t>
    </dgm:pt>
    <dgm:pt modelId="{13CF8F9B-40E2-4A69-8B52-C803B3A29CD0}">
      <dgm:prSet/>
      <dgm:spPr/>
      <dgm:t>
        <a:bodyPr/>
        <a:lstStyle/>
        <a:p>
          <a:r>
            <a:rPr lang="en-US"/>
            <a:t>Las variables independientes tienen que ser esencialmente independientes entre sí. Deberá haber poca o ninguna multicolinealidad.</a:t>
          </a:r>
        </a:p>
      </dgm:t>
    </dgm:pt>
    <dgm:pt modelId="{B4F132E5-08A6-4B66-961D-B0D5E5198581}" type="parTrans" cxnId="{2161304E-CDFB-4B71-A531-591D6C9A3937}">
      <dgm:prSet/>
      <dgm:spPr/>
      <dgm:t>
        <a:bodyPr/>
        <a:lstStyle/>
        <a:p>
          <a:endParaRPr lang="en-US"/>
        </a:p>
      </dgm:t>
    </dgm:pt>
    <dgm:pt modelId="{96ED3F47-70A2-4997-9977-180DC2BB9E64}" type="sibTrans" cxnId="{2161304E-CDFB-4B71-A531-591D6C9A3937}">
      <dgm:prSet/>
      <dgm:spPr/>
      <dgm:t>
        <a:bodyPr/>
        <a:lstStyle/>
        <a:p>
          <a:endParaRPr lang="en-US"/>
        </a:p>
      </dgm:t>
    </dgm:pt>
    <dgm:pt modelId="{1A37E09D-D5E7-4A72-999A-A7D5253F53F1}">
      <dgm:prSet/>
      <dgm:spPr/>
      <dgm:t>
        <a:bodyPr/>
        <a:lstStyle/>
        <a:p>
          <a:r>
            <a:rPr lang="en-US"/>
            <a:t>Las funciones logit y las variables independientes deben estar relacionadas linealmente.</a:t>
          </a:r>
        </a:p>
      </dgm:t>
    </dgm:pt>
    <dgm:pt modelId="{00E6881D-7980-4022-8332-AA63E7323EC9}" type="parTrans" cxnId="{4CBD4063-4101-41D6-9BF0-71B73E637FF0}">
      <dgm:prSet/>
      <dgm:spPr/>
      <dgm:t>
        <a:bodyPr/>
        <a:lstStyle/>
        <a:p>
          <a:endParaRPr lang="en-US"/>
        </a:p>
      </dgm:t>
    </dgm:pt>
    <dgm:pt modelId="{EAC64443-6CCD-4380-950B-E5E3BE2C26B3}" type="sibTrans" cxnId="{4CBD4063-4101-41D6-9BF0-71B73E637FF0}">
      <dgm:prSet/>
      <dgm:spPr/>
      <dgm:t>
        <a:bodyPr/>
        <a:lstStyle/>
        <a:p>
          <a:endParaRPr lang="en-US"/>
        </a:p>
      </dgm:t>
    </dgm:pt>
    <dgm:pt modelId="{86A9CDAD-258F-4F5C-9F39-685B10E3B4EA}">
      <dgm:prSet/>
      <dgm:spPr/>
      <dgm:t>
        <a:bodyPr/>
        <a:lstStyle/>
        <a:p>
          <a:r>
            <a:rPr lang="en-US"/>
            <a:t>La regresión logística debe aplicarse solo a tamaños de muestra masivos.</a:t>
          </a:r>
        </a:p>
      </dgm:t>
    </dgm:pt>
    <dgm:pt modelId="{0B5163FC-1EEC-42F0-A7AB-5D0855CCC819}" type="parTrans" cxnId="{57BED70F-8CC8-46C6-BBBB-C35F50EBA778}">
      <dgm:prSet/>
      <dgm:spPr/>
      <dgm:t>
        <a:bodyPr/>
        <a:lstStyle/>
        <a:p>
          <a:endParaRPr lang="en-US"/>
        </a:p>
      </dgm:t>
    </dgm:pt>
    <dgm:pt modelId="{F7DAD2DE-F0DC-4AF4-8E74-8F79AF0B7355}" type="sibTrans" cxnId="{57BED70F-8CC8-46C6-BBBB-C35F50EBA778}">
      <dgm:prSet/>
      <dgm:spPr/>
      <dgm:t>
        <a:bodyPr/>
        <a:lstStyle/>
        <a:p>
          <a:endParaRPr lang="en-US"/>
        </a:p>
      </dgm:t>
    </dgm:pt>
    <dgm:pt modelId="{A13ED657-0D91-4C2B-AB5C-B1155FB5FD84}" type="pres">
      <dgm:prSet presAssocID="{485CB27F-509D-4ABD-9580-A29BFD4DE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88EC79-F150-4459-B93A-943C1B67047E}" type="pres">
      <dgm:prSet presAssocID="{9FB825A1-5F94-4CB5-8785-09253C13D949}" presName="hierRoot1" presStyleCnt="0"/>
      <dgm:spPr/>
    </dgm:pt>
    <dgm:pt modelId="{24927214-255A-497B-9955-6277B0097AD9}" type="pres">
      <dgm:prSet presAssocID="{9FB825A1-5F94-4CB5-8785-09253C13D949}" presName="composite" presStyleCnt="0"/>
      <dgm:spPr/>
    </dgm:pt>
    <dgm:pt modelId="{532F754E-8193-49B2-8CF0-128EDFDDAA26}" type="pres">
      <dgm:prSet presAssocID="{9FB825A1-5F94-4CB5-8785-09253C13D949}" presName="background" presStyleLbl="node0" presStyleIdx="0" presStyleCnt="4"/>
      <dgm:spPr/>
    </dgm:pt>
    <dgm:pt modelId="{5E4E794D-F6B4-4FF6-9CCC-7807EC33AB9F}" type="pres">
      <dgm:prSet presAssocID="{9FB825A1-5F94-4CB5-8785-09253C13D949}" presName="text" presStyleLbl="fgAcc0" presStyleIdx="0" presStyleCnt="4">
        <dgm:presLayoutVars>
          <dgm:chPref val="3"/>
        </dgm:presLayoutVars>
      </dgm:prSet>
      <dgm:spPr/>
    </dgm:pt>
    <dgm:pt modelId="{06A5F745-1040-47D0-AFB4-29B1B98A582E}" type="pres">
      <dgm:prSet presAssocID="{9FB825A1-5F94-4CB5-8785-09253C13D949}" presName="hierChild2" presStyleCnt="0"/>
      <dgm:spPr/>
    </dgm:pt>
    <dgm:pt modelId="{422DB045-5238-425F-B18C-EFD299B6A388}" type="pres">
      <dgm:prSet presAssocID="{13CF8F9B-40E2-4A69-8B52-C803B3A29CD0}" presName="hierRoot1" presStyleCnt="0"/>
      <dgm:spPr/>
    </dgm:pt>
    <dgm:pt modelId="{6867396C-81AA-4DB1-93EC-12771AA47D9C}" type="pres">
      <dgm:prSet presAssocID="{13CF8F9B-40E2-4A69-8B52-C803B3A29CD0}" presName="composite" presStyleCnt="0"/>
      <dgm:spPr/>
    </dgm:pt>
    <dgm:pt modelId="{14F7913F-7156-47C7-8CC6-F0D6B6C61AD9}" type="pres">
      <dgm:prSet presAssocID="{13CF8F9B-40E2-4A69-8B52-C803B3A29CD0}" presName="background" presStyleLbl="node0" presStyleIdx="1" presStyleCnt="4"/>
      <dgm:spPr/>
    </dgm:pt>
    <dgm:pt modelId="{8CAC04FE-3490-41E6-85F4-A6AD58A37A36}" type="pres">
      <dgm:prSet presAssocID="{13CF8F9B-40E2-4A69-8B52-C803B3A29CD0}" presName="text" presStyleLbl="fgAcc0" presStyleIdx="1" presStyleCnt="4">
        <dgm:presLayoutVars>
          <dgm:chPref val="3"/>
        </dgm:presLayoutVars>
      </dgm:prSet>
      <dgm:spPr/>
    </dgm:pt>
    <dgm:pt modelId="{D300E272-1507-4453-AD0E-41002D7E3AA5}" type="pres">
      <dgm:prSet presAssocID="{13CF8F9B-40E2-4A69-8B52-C803B3A29CD0}" presName="hierChild2" presStyleCnt="0"/>
      <dgm:spPr/>
    </dgm:pt>
    <dgm:pt modelId="{85C58768-360D-4C8B-9705-DC34E5901CBE}" type="pres">
      <dgm:prSet presAssocID="{1A37E09D-D5E7-4A72-999A-A7D5253F53F1}" presName="hierRoot1" presStyleCnt="0"/>
      <dgm:spPr/>
    </dgm:pt>
    <dgm:pt modelId="{31DEDDE1-9041-4361-BB20-BD37B496438C}" type="pres">
      <dgm:prSet presAssocID="{1A37E09D-D5E7-4A72-999A-A7D5253F53F1}" presName="composite" presStyleCnt="0"/>
      <dgm:spPr/>
    </dgm:pt>
    <dgm:pt modelId="{E7EE4E5B-37F2-403B-AC38-1C5AE7254D13}" type="pres">
      <dgm:prSet presAssocID="{1A37E09D-D5E7-4A72-999A-A7D5253F53F1}" presName="background" presStyleLbl="node0" presStyleIdx="2" presStyleCnt="4"/>
      <dgm:spPr/>
    </dgm:pt>
    <dgm:pt modelId="{A2E6D10E-8630-4FBA-B7D9-C4D96253CF51}" type="pres">
      <dgm:prSet presAssocID="{1A37E09D-D5E7-4A72-999A-A7D5253F53F1}" presName="text" presStyleLbl="fgAcc0" presStyleIdx="2" presStyleCnt="4">
        <dgm:presLayoutVars>
          <dgm:chPref val="3"/>
        </dgm:presLayoutVars>
      </dgm:prSet>
      <dgm:spPr/>
    </dgm:pt>
    <dgm:pt modelId="{DF503311-6776-43B8-B0D3-52263C5E711E}" type="pres">
      <dgm:prSet presAssocID="{1A37E09D-D5E7-4A72-999A-A7D5253F53F1}" presName="hierChild2" presStyleCnt="0"/>
      <dgm:spPr/>
    </dgm:pt>
    <dgm:pt modelId="{85D6B3BC-F717-4AEE-85E6-4F51E7CCBC12}" type="pres">
      <dgm:prSet presAssocID="{86A9CDAD-258F-4F5C-9F39-685B10E3B4EA}" presName="hierRoot1" presStyleCnt="0"/>
      <dgm:spPr/>
    </dgm:pt>
    <dgm:pt modelId="{E41C89AF-43A3-4E1A-8B2D-2BAD5791040B}" type="pres">
      <dgm:prSet presAssocID="{86A9CDAD-258F-4F5C-9F39-685B10E3B4EA}" presName="composite" presStyleCnt="0"/>
      <dgm:spPr/>
    </dgm:pt>
    <dgm:pt modelId="{D47939D2-B6A0-4C3D-8E8A-75081F0406EA}" type="pres">
      <dgm:prSet presAssocID="{86A9CDAD-258F-4F5C-9F39-685B10E3B4EA}" presName="background" presStyleLbl="node0" presStyleIdx="3" presStyleCnt="4"/>
      <dgm:spPr/>
    </dgm:pt>
    <dgm:pt modelId="{3CB143ED-0924-43AE-ACC1-B2A1BA447FA7}" type="pres">
      <dgm:prSet presAssocID="{86A9CDAD-258F-4F5C-9F39-685B10E3B4EA}" presName="text" presStyleLbl="fgAcc0" presStyleIdx="3" presStyleCnt="4">
        <dgm:presLayoutVars>
          <dgm:chPref val="3"/>
        </dgm:presLayoutVars>
      </dgm:prSet>
      <dgm:spPr/>
    </dgm:pt>
    <dgm:pt modelId="{42A86AC6-EC4C-4A3D-AD41-72F200F075D5}" type="pres">
      <dgm:prSet presAssocID="{86A9CDAD-258F-4F5C-9F39-685B10E3B4EA}" presName="hierChild2" presStyleCnt="0"/>
      <dgm:spPr/>
    </dgm:pt>
  </dgm:ptLst>
  <dgm:cxnLst>
    <dgm:cxn modelId="{EDE1E002-D54D-4D80-BB22-DC75F0276CBF}" type="presOf" srcId="{13CF8F9B-40E2-4A69-8B52-C803B3A29CD0}" destId="{8CAC04FE-3490-41E6-85F4-A6AD58A37A36}" srcOrd="0" destOrd="0" presId="urn:microsoft.com/office/officeart/2005/8/layout/hierarchy1"/>
    <dgm:cxn modelId="{0BD6C70B-E489-47BB-BF0F-43BE9A281211}" srcId="{485CB27F-509D-4ABD-9580-A29BFD4DE895}" destId="{9FB825A1-5F94-4CB5-8785-09253C13D949}" srcOrd="0" destOrd="0" parTransId="{D5DD5D57-6D37-4F77-9096-E3BEA0B97870}" sibTransId="{72DB7761-C8B7-4977-AC80-0859D2A2DA3E}"/>
    <dgm:cxn modelId="{57BED70F-8CC8-46C6-BBBB-C35F50EBA778}" srcId="{485CB27F-509D-4ABD-9580-A29BFD4DE895}" destId="{86A9CDAD-258F-4F5C-9F39-685B10E3B4EA}" srcOrd="3" destOrd="0" parTransId="{0B5163FC-1EEC-42F0-A7AB-5D0855CCC819}" sibTransId="{F7DAD2DE-F0DC-4AF4-8E74-8F79AF0B7355}"/>
    <dgm:cxn modelId="{EEFEA03D-156E-4E92-8F22-7E607ABE74FF}" type="presOf" srcId="{1A37E09D-D5E7-4A72-999A-A7D5253F53F1}" destId="{A2E6D10E-8630-4FBA-B7D9-C4D96253CF51}" srcOrd="0" destOrd="0" presId="urn:microsoft.com/office/officeart/2005/8/layout/hierarchy1"/>
    <dgm:cxn modelId="{4CBD4063-4101-41D6-9BF0-71B73E637FF0}" srcId="{485CB27F-509D-4ABD-9580-A29BFD4DE895}" destId="{1A37E09D-D5E7-4A72-999A-A7D5253F53F1}" srcOrd="2" destOrd="0" parTransId="{00E6881D-7980-4022-8332-AA63E7323EC9}" sibTransId="{EAC64443-6CCD-4380-950B-E5E3BE2C26B3}"/>
    <dgm:cxn modelId="{2161304E-CDFB-4B71-A531-591D6C9A3937}" srcId="{485CB27F-509D-4ABD-9580-A29BFD4DE895}" destId="{13CF8F9B-40E2-4A69-8B52-C803B3A29CD0}" srcOrd="1" destOrd="0" parTransId="{B4F132E5-08A6-4B66-961D-B0D5E5198581}" sibTransId="{96ED3F47-70A2-4997-9977-180DC2BB9E64}"/>
    <dgm:cxn modelId="{57E87F8E-447D-4618-85F5-96AA5614C8B3}" type="presOf" srcId="{86A9CDAD-258F-4F5C-9F39-685B10E3B4EA}" destId="{3CB143ED-0924-43AE-ACC1-B2A1BA447FA7}" srcOrd="0" destOrd="0" presId="urn:microsoft.com/office/officeart/2005/8/layout/hierarchy1"/>
    <dgm:cxn modelId="{4786229D-CDCC-4A5F-8C10-EBEE94945608}" type="presOf" srcId="{485CB27F-509D-4ABD-9580-A29BFD4DE895}" destId="{A13ED657-0D91-4C2B-AB5C-B1155FB5FD84}" srcOrd="0" destOrd="0" presId="urn:microsoft.com/office/officeart/2005/8/layout/hierarchy1"/>
    <dgm:cxn modelId="{805BD4C1-5796-401E-9FAD-6BC01A9E06FD}" type="presOf" srcId="{9FB825A1-5F94-4CB5-8785-09253C13D949}" destId="{5E4E794D-F6B4-4FF6-9CCC-7807EC33AB9F}" srcOrd="0" destOrd="0" presId="urn:microsoft.com/office/officeart/2005/8/layout/hierarchy1"/>
    <dgm:cxn modelId="{5C6E856C-6665-49C5-9634-4612ADC617BA}" type="presParOf" srcId="{A13ED657-0D91-4C2B-AB5C-B1155FB5FD84}" destId="{A088EC79-F150-4459-B93A-943C1B67047E}" srcOrd="0" destOrd="0" presId="urn:microsoft.com/office/officeart/2005/8/layout/hierarchy1"/>
    <dgm:cxn modelId="{5E097D27-5A21-4D91-9B77-A219207E64FE}" type="presParOf" srcId="{A088EC79-F150-4459-B93A-943C1B67047E}" destId="{24927214-255A-497B-9955-6277B0097AD9}" srcOrd="0" destOrd="0" presId="urn:microsoft.com/office/officeart/2005/8/layout/hierarchy1"/>
    <dgm:cxn modelId="{E829CB55-7426-4BD8-9D95-746BB8E9F60D}" type="presParOf" srcId="{24927214-255A-497B-9955-6277B0097AD9}" destId="{532F754E-8193-49B2-8CF0-128EDFDDAA26}" srcOrd="0" destOrd="0" presId="urn:microsoft.com/office/officeart/2005/8/layout/hierarchy1"/>
    <dgm:cxn modelId="{026D322C-C01E-485B-9632-A65A05FA4E89}" type="presParOf" srcId="{24927214-255A-497B-9955-6277B0097AD9}" destId="{5E4E794D-F6B4-4FF6-9CCC-7807EC33AB9F}" srcOrd="1" destOrd="0" presId="urn:microsoft.com/office/officeart/2005/8/layout/hierarchy1"/>
    <dgm:cxn modelId="{84D0616A-98E6-472A-9E41-ABA3D2AA48FC}" type="presParOf" srcId="{A088EC79-F150-4459-B93A-943C1B67047E}" destId="{06A5F745-1040-47D0-AFB4-29B1B98A582E}" srcOrd="1" destOrd="0" presId="urn:microsoft.com/office/officeart/2005/8/layout/hierarchy1"/>
    <dgm:cxn modelId="{12773B72-0A6B-47E0-AE0E-7D0539E791DD}" type="presParOf" srcId="{A13ED657-0D91-4C2B-AB5C-B1155FB5FD84}" destId="{422DB045-5238-425F-B18C-EFD299B6A388}" srcOrd="1" destOrd="0" presId="urn:microsoft.com/office/officeart/2005/8/layout/hierarchy1"/>
    <dgm:cxn modelId="{EBD542DE-9425-47BE-9F2D-774C714C407E}" type="presParOf" srcId="{422DB045-5238-425F-B18C-EFD299B6A388}" destId="{6867396C-81AA-4DB1-93EC-12771AA47D9C}" srcOrd="0" destOrd="0" presId="urn:microsoft.com/office/officeart/2005/8/layout/hierarchy1"/>
    <dgm:cxn modelId="{8C9F81FF-0EB4-4869-B2BF-4F7027E642AF}" type="presParOf" srcId="{6867396C-81AA-4DB1-93EC-12771AA47D9C}" destId="{14F7913F-7156-47C7-8CC6-F0D6B6C61AD9}" srcOrd="0" destOrd="0" presId="urn:microsoft.com/office/officeart/2005/8/layout/hierarchy1"/>
    <dgm:cxn modelId="{CC5B874C-A0C6-4BB0-97D2-C88394506E08}" type="presParOf" srcId="{6867396C-81AA-4DB1-93EC-12771AA47D9C}" destId="{8CAC04FE-3490-41E6-85F4-A6AD58A37A36}" srcOrd="1" destOrd="0" presId="urn:microsoft.com/office/officeart/2005/8/layout/hierarchy1"/>
    <dgm:cxn modelId="{A2A61CF1-1C09-4235-AF10-B9996151DA54}" type="presParOf" srcId="{422DB045-5238-425F-B18C-EFD299B6A388}" destId="{D300E272-1507-4453-AD0E-41002D7E3AA5}" srcOrd="1" destOrd="0" presId="urn:microsoft.com/office/officeart/2005/8/layout/hierarchy1"/>
    <dgm:cxn modelId="{2BF82FEE-FD9D-407E-A62D-EED1BF4A1434}" type="presParOf" srcId="{A13ED657-0D91-4C2B-AB5C-B1155FB5FD84}" destId="{85C58768-360D-4C8B-9705-DC34E5901CBE}" srcOrd="2" destOrd="0" presId="urn:microsoft.com/office/officeart/2005/8/layout/hierarchy1"/>
    <dgm:cxn modelId="{5FDCE01D-9B5E-450E-AB2C-577DECF8CE57}" type="presParOf" srcId="{85C58768-360D-4C8B-9705-DC34E5901CBE}" destId="{31DEDDE1-9041-4361-BB20-BD37B496438C}" srcOrd="0" destOrd="0" presId="urn:microsoft.com/office/officeart/2005/8/layout/hierarchy1"/>
    <dgm:cxn modelId="{8C244041-BB02-4986-A99D-697E75C9C04A}" type="presParOf" srcId="{31DEDDE1-9041-4361-BB20-BD37B496438C}" destId="{E7EE4E5B-37F2-403B-AC38-1C5AE7254D13}" srcOrd="0" destOrd="0" presId="urn:microsoft.com/office/officeart/2005/8/layout/hierarchy1"/>
    <dgm:cxn modelId="{744DF470-B5DB-4AE3-890E-783AC244FEEA}" type="presParOf" srcId="{31DEDDE1-9041-4361-BB20-BD37B496438C}" destId="{A2E6D10E-8630-4FBA-B7D9-C4D96253CF51}" srcOrd="1" destOrd="0" presId="urn:microsoft.com/office/officeart/2005/8/layout/hierarchy1"/>
    <dgm:cxn modelId="{8C1CD265-2DDC-4386-B403-20AAD5FC4238}" type="presParOf" srcId="{85C58768-360D-4C8B-9705-DC34E5901CBE}" destId="{DF503311-6776-43B8-B0D3-52263C5E711E}" srcOrd="1" destOrd="0" presId="urn:microsoft.com/office/officeart/2005/8/layout/hierarchy1"/>
    <dgm:cxn modelId="{000B40FC-29D8-40FB-8D10-E31D08177EC6}" type="presParOf" srcId="{A13ED657-0D91-4C2B-AB5C-B1155FB5FD84}" destId="{85D6B3BC-F717-4AEE-85E6-4F51E7CCBC12}" srcOrd="3" destOrd="0" presId="urn:microsoft.com/office/officeart/2005/8/layout/hierarchy1"/>
    <dgm:cxn modelId="{234D5A81-7FD2-4AB5-83A9-1A3579F727C3}" type="presParOf" srcId="{85D6B3BC-F717-4AEE-85E6-4F51E7CCBC12}" destId="{E41C89AF-43A3-4E1A-8B2D-2BAD5791040B}" srcOrd="0" destOrd="0" presId="urn:microsoft.com/office/officeart/2005/8/layout/hierarchy1"/>
    <dgm:cxn modelId="{96A05D3A-A8E9-44AF-AD3F-6172EE5233FD}" type="presParOf" srcId="{E41C89AF-43A3-4E1A-8B2D-2BAD5791040B}" destId="{D47939D2-B6A0-4C3D-8E8A-75081F0406EA}" srcOrd="0" destOrd="0" presId="urn:microsoft.com/office/officeart/2005/8/layout/hierarchy1"/>
    <dgm:cxn modelId="{859ACEFE-ABA6-4EAE-A344-B867FBD06D03}" type="presParOf" srcId="{E41C89AF-43A3-4E1A-8B2D-2BAD5791040B}" destId="{3CB143ED-0924-43AE-ACC1-B2A1BA447FA7}" srcOrd="1" destOrd="0" presId="urn:microsoft.com/office/officeart/2005/8/layout/hierarchy1"/>
    <dgm:cxn modelId="{85962367-0478-44FE-AEE5-7B273919AF41}" type="presParOf" srcId="{85D6B3BC-F717-4AEE-85E6-4F51E7CCBC12}" destId="{42A86AC6-EC4C-4A3D-AD41-72F200F0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CB27F-509D-4ABD-9580-A29BFD4DE8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CF8F9B-40E2-4A69-8B52-C803B3A29CD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Politica. </a:t>
          </a:r>
          <a:r>
            <a:rPr lang="en-US" dirty="0"/>
            <a:t>La regresión logística también se puede utilizar para intentar predecir las elecciones. </a:t>
          </a:r>
        </a:p>
      </dgm:t>
    </dgm:pt>
    <dgm:pt modelId="{B4F132E5-08A6-4B66-961D-B0D5E5198581}" type="parTrans" cxnId="{2161304E-CDFB-4B71-A531-591D6C9A3937}">
      <dgm:prSet/>
      <dgm:spPr/>
      <dgm:t>
        <a:bodyPr/>
        <a:lstStyle/>
        <a:p>
          <a:endParaRPr lang="en-US"/>
        </a:p>
      </dgm:t>
    </dgm:pt>
    <dgm:pt modelId="{96ED3F47-70A2-4997-9977-180DC2BB9E64}" type="sibTrans" cxnId="{2161304E-CDFB-4B71-A531-591D6C9A3937}">
      <dgm:prSet/>
      <dgm:spPr/>
      <dgm:t>
        <a:bodyPr/>
        <a:lstStyle/>
        <a:p>
          <a:endParaRPr lang="en-US"/>
        </a:p>
      </dgm:t>
    </dgm:pt>
    <dgm:pt modelId="{86A9CDAD-258F-4F5C-9F39-685B10E3B4E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Marketing. </a:t>
          </a:r>
          <a:r>
            <a:rPr lang="en-US" dirty="0"/>
            <a:t>LR se puede utilizar para predecir las posibilidades de que la consulta de un cliente se convierta en una venta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0B5163FC-1EEC-42F0-A7AB-5D0855CCC819}" type="parTrans" cxnId="{57BED70F-8CC8-46C6-BBBB-C35F50EBA778}">
      <dgm:prSet/>
      <dgm:spPr/>
      <dgm:t>
        <a:bodyPr/>
        <a:lstStyle/>
        <a:p>
          <a:endParaRPr lang="en-US"/>
        </a:p>
      </dgm:t>
    </dgm:pt>
    <dgm:pt modelId="{F7DAD2DE-F0DC-4AF4-8E74-8F79AF0B7355}" type="sibTrans" cxnId="{57BED70F-8CC8-46C6-BBBB-C35F50EBA778}">
      <dgm:prSet/>
      <dgm:spPr/>
      <dgm:t>
        <a:bodyPr/>
        <a:lstStyle/>
        <a:p>
          <a:endParaRPr lang="en-US"/>
        </a:p>
      </dgm:t>
    </dgm:pt>
    <dgm:pt modelId="{0E13AE36-5D3A-4925-946F-3819DB7E5C50}">
      <dgm:prSet phldr="0"/>
      <dgm:spPr/>
      <dgm:t>
        <a:bodyPr/>
        <a:lstStyle/>
        <a:p>
          <a:pPr rtl="0"/>
          <a:r>
            <a:rPr lang="en-US" dirty="0"/>
            <a:t>Sector </a:t>
          </a:r>
          <a:r>
            <a:rPr lang="en-US" dirty="0" err="1">
              <a:latin typeface="Calibri Light" panose="020F0302020204030204"/>
            </a:rPr>
            <a:t>sanitario</a:t>
          </a:r>
          <a:r>
            <a:rPr lang="en-US" dirty="0">
              <a:latin typeface="Calibri Light" panose="020F0302020204030204"/>
            </a:rPr>
            <a:t>. Revised</a:t>
          </a:r>
          <a:r>
            <a:rPr lang="en-US" dirty="0"/>
            <a:t> Trauma Score</a:t>
          </a:r>
          <a:r>
            <a:rPr lang="en-US" dirty="0">
              <a:latin typeface="Calibri Light" panose="020F0302020204030204"/>
            </a:rPr>
            <a:t>. </a:t>
          </a:r>
          <a:r>
            <a:rPr lang="en-US" dirty="0"/>
            <a:t>Es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técnica</a:t>
          </a:r>
          <a:r>
            <a:rPr lang="en-US" dirty="0"/>
            <a:t> que </a:t>
          </a:r>
          <a:r>
            <a:rPr lang="en-US" dirty="0" err="1"/>
            <a:t>incluso</a:t>
          </a:r>
          <a:r>
            <a:rPr lang="en-US" dirty="0"/>
            <a:t> se </a:t>
          </a:r>
          <a:r>
            <a:rPr lang="en-US" dirty="0" err="1"/>
            <a:t>puede</a:t>
          </a:r>
          <a:r>
            <a:rPr lang="en-US" dirty="0"/>
            <a:t> </a:t>
          </a:r>
          <a:r>
            <a:rPr lang="en-US" dirty="0" err="1"/>
            <a:t>utilizar</a:t>
          </a:r>
          <a:r>
            <a:rPr lang="en-US" dirty="0"/>
            <a:t> para </a:t>
          </a:r>
          <a:r>
            <a:rPr lang="en-US" dirty="0" err="1"/>
            <a:t>predecir</a:t>
          </a:r>
          <a:r>
            <a:rPr lang="en-US" dirty="0"/>
            <a:t> la </a:t>
          </a:r>
          <a:r>
            <a:rPr lang="en-US" dirty="0" err="1"/>
            <a:t>posibilidad</a:t>
          </a:r>
          <a:r>
            <a:rPr lang="en-US" dirty="0"/>
            <a:t> de que </a:t>
          </a:r>
          <a:r>
            <a:rPr lang="en-US" dirty="0" err="1"/>
            <a:t>una</a:t>
          </a:r>
          <a:r>
            <a:rPr lang="en-US" dirty="0"/>
            <a:t> persona se </a:t>
          </a:r>
          <a:r>
            <a:rPr lang="en-US" dirty="0" err="1"/>
            <a:t>vea</a:t>
          </a:r>
          <a:r>
            <a:rPr lang="en-US" dirty="0"/>
            <a:t> </a:t>
          </a:r>
          <a:r>
            <a:rPr lang="en-US" dirty="0" err="1"/>
            <a:t>afectada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determinada</a:t>
          </a:r>
          <a:r>
            <a:rPr lang="en-US" dirty="0"/>
            <a:t> </a:t>
          </a:r>
          <a:r>
            <a:rPr lang="en-US" dirty="0" err="1"/>
            <a:t>enfermedad</a:t>
          </a:r>
          <a:r>
            <a:rPr lang="en-US" dirty="0"/>
            <a:t>. </a:t>
          </a:r>
        </a:p>
      </dgm:t>
    </dgm:pt>
    <dgm:pt modelId="{8F1A170C-7711-4787-98B9-6442D48CB09B}" type="parTrans" cxnId="{27ADC284-3B9C-4886-BF32-C57876514323}">
      <dgm:prSet/>
      <dgm:spPr/>
    </dgm:pt>
    <dgm:pt modelId="{786381B5-CA28-4D77-84DF-88848F19A05D}" type="sibTrans" cxnId="{27ADC284-3B9C-4886-BF32-C57876514323}">
      <dgm:prSet/>
      <dgm:spPr/>
      <dgm:t>
        <a:bodyPr/>
        <a:lstStyle/>
        <a:p>
          <a:endParaRPr lang="es-ES"/>
        </a:p>
      </dgm:t>
    </dgm:pt>
    <dgm:pt modelId="{DEFB1A37-08F9-4F23-AE4A-12BF876115B0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Evaluación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Productos</a:t>
          </a:r>
          <a:r>
            <a:rPr lang="en-US" dirty="0">
              <a:latin typeface="Calibri Light" panose="020F0302020204030204"/>
            </a:rPr>
            <a:t>. </a:t>
          </a:r>
          <a:r>
            <a:rPr lang="en-US" dirty="0"/>
            <a:t>La regresión logística se puede utilizar en ingeniería para predecir el éxito o el fracaso de un sistema que se está evaluando o un producto prototipo.</a:t>
          </a:r>
        </a:p>
      </dgm:t>
    </dgm:pt>
    <dgm:pt modelId="{00115469-3A03-44E6-AEBD-A7CA0FD85D61}" type="parTrans" cxnId="{7FF356FE-FE16-4B70-BF1F-92A925298DAE}">
      <dgm:prSet/>
      <dgm:spPr/>
    </dgm:pt>
    <dgm:pt modelId="{F8D85249-1538-4D54-8DC0-F072CB266A85}" type="sibTrans" cxnId="{7FF356FE-FE16-4B70-BF1F-92A925298DAE}">
      <dgm:prSet/>
      <dgm:spPr/>
    </dgm:pt>
    <dgm:pt modelId="{A13ED657-0D91-4C2B-AB5C-B1155FB5FD84}" type="pres">
      <dgm:prSet presAssocID="{485CB27F-509D-4ABD-9580-A29BFD4DE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BDED15-EC4B-422F-9C40-B5BA8AC71E67}" type="pres">
      <dgm:prSet presAssocID="{0E13AE36-5D3A-4925-946F-3819DB7E5C50}" presName="hierRoot1" presStyleCnt="0"/>
      <dgm:spPr/>
    </dgm:pt>
    <dgm:pt modelId="{6274BF94-54AB-415D-8A8E-DADFE527EE31}" type="pres">
      <dgm:prSet presAssocID="{0E13AE36-5D3A-4925-946F-3819DB7E5C50}" presName="composite" presStyleCnt="0"/>
      <dgm:spPr/>
    </dgm:pt>
    <dgm:pt modelId="{5C371345-0FFF-4663-BDF0-557413D29990}" type="pres">
      <dgm:prSet presAssocID="{0E13AE36-5D3A-4925-946F-3819DB7E5C50}" presName="background" presStyleLbl="node0" presStyleIdx="0" presStyleCnt="4"/>
      <dgm:spPr/>
    </dgm:pt>
    <dgm:pt modelId="{E5A59A89-B65D-4CCB-A31A-7C7317C3F866}" type="pres">
      <dgm:prSet presAssocID="{0E13AE36-5D3A-4925-946F-3819DB7E5C50}" presName="text" presStyleLbl="fgAcc0" presStyleIdx="0" presStyleCnt="4">
        <dgm:presLayoutVars>
          <dgm:chPref val="3"/>
        </dgm:presLayoutVars>
      </dgm:prSet>
      <dgm:spPr/>
    </dgm:pt>
    <dgm:pt modelId="{ADD1ACE3-C139-4084-ADA2-B5F4A4C6625E}" type="pres">
      <dgm:prSet presAssocID="{0E13AE36-5D3A-4925-946F-3819DB7E5C50}" presName="hierChild2" presStyleCnt="0"/>
      <dgm:spPr/>
    </dgm:pt>
    <dgm:pt modelId="{422DB045-5238-425F-B18C-EFD299B6A388}" type="pres">
      <dgm:prSet presAssocID="{13CF8F9B-40E2-4A69-8B52-C803B3A29CD0}" presName="hierRoot1" presStyleCnt="0"/>
      <dgm:spPr/>
    </dgm:pt>
    <dgm:pt modelId="{6867396C-81AA-4DB1-93EC-12771AA47D9C}" type="pres">
      <dgm:prSet presAssocID="{13CF8F9B-40E2-4A69-8B52-C803B3A29CD0}" presName="composite" presStyleCnt="0"/>
      <dgm:spPr/>
    </dgm:pt>
    <dgm:pt modelId="{14F7913F-7156-47C7-8CC6-F0D6B6C61AD9}" type="pres">
      <dgm:prSet presAssocID="{13CF8F9B-40E2-4A69-8B52-C803B3A29CD0}" presName="background" presStyleLbl="node0" presStyleIdx="1" presStyleCnt="4"/>
      <dgm:spPr/>
    </dgm:pt>
    <dgm:pt modelId="{8CAC04FE-3490-41E6-85F4-A6AD58A37A36}" type="pres">
      <dgm:prSet presAssocID="{13CF8F9B-40E2-4A69-8B52-C803B3A29CD0}" presName="text" presStyleLbl="fgAcc0" presStyleIdx="1" presStyleCnt="4">
        <dgm:presLayoutVars>
          <dgm:chPref val="3"/>
        </dgm:presLayoutVars>
      </dgm:prSet>
      <dgm:spPr/>
    </dgm:pt>
    <dgm:pt modelId="{D300E272-1507-4453-AD0E-41002D7E3AA5}" type="pres">
      <dgm:prSet presAssocID="{13CF8F9B-40E2-4A69-8B52-C803B3A29CD0}" presName="hierChild2" presStyleCnt="0"/>
      <dgm:spPr/>
    </dgm:pt>
    <dgm:pt modelId="{E6D96879-064F-46A2-8C6D-4AE000B39858}" type="pres">
      <dgm:prSet presAssocID="{DEFB1A37-08F9-4F23-AE4A-12BF876115B0}" presName="hierRoot1" presStyleCnt="0"/>
      <dgm:spPr/>
    </dgm:pt>
    <dgm:pt modelId="{AA16CE7B-8D34-4D9F-9278-9156B029079E}" type="pres">
      <dgm:prSet presAssocID="{DEFB1A37-08F9-4F23-AE4A-12BF876115B0}" presName="composite" presStyleCnt="0"/>
      <dgm:spPr/>
    </dgm:pt>
    <dgm:pt modelId="{67D804E3-5FC0-481C-AF35-89B3540BB1BD}" type="pres">
      <dgm:prSet presAssocID="{DEFB1A37-08F9-4F23-AE4A-12BF876115B0}" presName="background" presStyleLbl="node0" presStyleIdx="2" presStyleCnt="4"/>
      <dgm:spPr/>
    </dgm:pt>
    <dgm:pt modelId="{341461AF-6014-48EE-A359-BA6F707EC156}" type="pres">
      <dgm:prSet presAssocID="{DEFB1A37-08F9-4F23-AE4A-12BF876115B0}" presName="text" presStyleLbl="fgAcc0" presStyleIdx="2" presStyleCnt="4">
        <dgm:presLayoutVars>
          <dgm:chPref val="3"/>
        </dgm:presLayoutVars>
      </dgm:prSet>
      <dgm:spPr/>
    </dgm:pt>
    <dgm:pt modelId="{DCF7F280-85D6-485E-9354-B0BAED2ADBC0}" type="pres">
      <dgm:prSet presAssocID="{DEFB1A37-08F9-4F23-AE4A-12BF876115B0}" presName="hierChild2" presStyleCnt="0"/>
      <dgm:spPr/>
    </dgm:pt>
    <dgm:pt modelId="{85D6B3BC-F717-4AEE-85E6-4F51E7CCBC12}" type="pres">
      <dgm:prSet presAssocID="{86A9CDAD-258F-4F5C-9F39-685B10E3B4EA}" presName="hierRoot1" presStyleCnt="0"/>
      <dgm:spPr/>
    </dgm:pt>
    <dgm:pt modelId="{E41C89AF-43A3-4E1A-8B2D-2BAD5791040B}" type="pres">
      <dgm:prSet presAssocID="{86A9CDAD-258F-4F5C-9F39-685B10E3B4EA}" presName="composite" presStyleCnt="0"/>
      <dgm:spPr/>
    </dgm:pt>
    <dgm:pt modelId="{D47939D2-B6A0-4C3D-8E8A-75081F0406EA}" type="pres">
      <dgm:prSet presAssocID="{86A9CDAD-258F-4F5C-9F39-685B10E3B4EA}" presName="background" presStyleLbl="node0" presStyleIdx="3" presStyleCnt="4"/>
      <dgm:spPr/>
    </dgm:pt>
    <dgm:pt modelId="{3CB143ED-0924-43AE-ACC1-B2A1BA447FA7}" type="pres">
      <dgm:prSet presAssocID="{86A9CDAD-258F-4F5C-9F39-685B10E3B4EA}" presName="text" presStyleLbl="fgAcc0" presStyleIdx="3" presStyleCnt="4">
        <dgm:presLayoutVars>
          <dgm:chPref val="3"/>
        </dgm:presLayoutVars>
      </dgm:prSet>
      <dgm:spPr/>
    </dgm:pt>
    <dgm:pt modelId="{42A86AC6-EC4C-4A3D-AD41-72F200F075D5}" type="pres">
      <dgm:prSet presAssocID="{86A9CDAD-258F-4F5C-9F39-685B10E3B4EA}" presName="hierChild2" presStyleCnt="0"/>
      <dgm:spPr/>
    </dgm:pt>
  </dgm:ptLst>
  <dgm:cxnLst>
    <dgm:cxn modelId="{57BED70F-8CC8-46C6-BBBB-C35F50EBA778}" srcId="{485CB27F-509D-4ABD-9580-A29BFD4DE895}" destId="{86A9CDAD-258F-4F5C-9F39-685B10E3B4EA}" srcOrd="3" destOrd="0" parTransId="{0B5163FC-1EEC-42F0-A7AB-5D0855CCC819}" sibTransId="{F7DAD2DE-F0DC-4AF4-8E74-8F79AF0B7355}"/>
    <dgm:cxn modelId="{D574262E-5C6D-40AF-A756-3296C11E27A5}" type="presOf" srcId="{DEFB1A37-08F9-4F23-AE4A-12BF876115B0}" destId="{341461AF-6014-48EE-A359-BA6F707EC156}" srcOrd="0" destOrd="0" presId="urn:microsoft.com/office/officeart/2005/8/layout/hierarchy1"/>
    <dgm:cxn modelId="{143D133A-C54C-4A0B-B776-3F74DC6FC3CD}" type="presOf" srcId="{13CF8F9B-40E2-4A69-8B52-C803B3A29CD0}" destId="{8CAC04FE-3490-41E6-85F4-A6AD58A37A36}" srcOrd="0" destOrd="0" presId="urn:microsoft.com/office/officeart/2005/8/layout/hierarchy1"/>
    <dgm:cxn modelId="{BCB44943-CF2C-4A8B-BB21-ED12FF442622}" type="presOf" srcId="{0E13AE36-5D3A-4925-946F-3819DB7E5C50}" destId="{E5A59A89-B65D-4CCB-A31A-7C7317C3F866}" srcOrd="0" destOrd="0" presId="urn:microsoft.com/office/officeart/2005/8/layout/hierarchy1"/>
    <dgm:cxn modelId="{2161304E-CDFB-4B71-A531-591D6C9A3937}" srcId="{485CB27F-509D-4ABD-9580-A29BFD4DE895}" destId="{13CF8F9B-40E2-4A69-8B52-C803B3A29CD0}" srcOrd="1" destOrd="0" parTransId="{B4F132E5-08A6-4B66-961D-B0D5E5198581}" sibTransId="{96ED3F47-70A2-4997-9977-180DC2BB9E64}"/>
    <dgm:cxn modelId="{27ADC284-3B9C-4886-BF32-C57876514323}" srcId="{485CB27F-509D-4ABD-9580-A29BFD4DE895}" destId="{0E13AE36-5D3A-4925-946F-3819DB7E5C50}" srcOrd="0" destOrd="0" parTransId="{8F1A170C-7711-4787-98B9-6442D48CB09B}" sibTransId="{786381B5-CA28-4D77-84DF-88848F19A05D}"/>
    <dgm:cxn modelId="{50D432E0-1BF1-4F9B-9CE3-C3DD693AAFD0}" type="presOf" srcId="{86A9CDAD-258F-4F5C-9F39-685B10E3B4EA}" destId="{3CB143ED-0924-43AE-ACC1-B2A1BA447FA7}" srcOrd="0" destOrd="0" presId="urn:microsoft.com/office/officeart/2005/8/layout/hierarchy1"/>
    <dgm:cxn modelId="{932A57FC-14AE-4562-BF0A-C1C7708974FB}" type="presOf" srcId="{485CB27F-509D-4ABD-9580-A29BFD4DE895}" destId="{A13ED657-0D91-4C2B-AB5C-B1155FB5FD84}" srcOrd="0" destOrd="0" presId="urn:microsoft.com/office/officeart/2005/8/layout/hierarchy1"/>
    <dgm:cxn modelId="{7FF356FE-FE16-4B70-BF1F-92A925298DAE}" srcId="{485CB27F-509D-4ABD-9580-A29BFD4DE895}" destId="{DEFB1A37-08F9-4F23-AE4A-12BF876115B0}" srcOrd="2" destOrd="0" parTransId="{00115469-3A03-44E6-AEBD-A7CA0FD85D61}" sibTransId="{F8D85249-1538-4D54-8DC0-F072CB266A85}"/>
    <dgm:cxn modelId="{34B27B01-CD5E-47C5-BAF4-BBF819D46980}" type="presParOf" srcId="{A13ED657-0D91-4C2B-AB5C-B1155FB5FD84}" destId="{C5BDED15-EC4B-422F-9C40-B5BA8AC71E67}" srcOrd="0" destOrd="0" presId="urn:microsoft.com/office/officeart/2005/8/layout/hierarchy1"/>
    <dgm:cxn modelId="{DE96888A-A9B9-4BF8-B11C-98644C0460A6}" type="presParOf" srcId="{C5BDED15-EC4B-422F-9C40-B5BA8AC71E67}" destId="{6274BF94-54AB-415D-8A8E-DADFE527EE31}" srcOrd="0" destOrd="0" presId="urn:microsoft.com/office/officeart/2005/8/layout/hierarchy1"/>
    <dgm:cxn modelId="{BE4A5F79-1712-4550-BFDD-41A18656DF4C}" type="presParOf" srcId="{6274BF94-54AB-415D-8A8E-DADFE527EE31}" destId="{5C371345-0FFF-4663-BDF0-557413D29990}" srcOrd="0" destOrd="0" presId="urn:microsoft.com/office/officeart/2005/8/layout/hierarchy1"/>
    <dgm:cxn modelId="{85ADA102-1960-4C2F-B39D-756BF32FBE69}" type="presParOf" srcId="{6274BF94-54AB-415D-8A8E-DADFE527EE31}" destId="{E5A59A89-B65D-4CCB-A31A-7C7317C3F866}" srcOrd="1" destOrd="0" presId="urn:microsoft.com/office/officeart/2005/8/layout/hierarchy1"/>
    <dgm:cxn modelId="{F52D3E97-38BD-450A-BBD9-D2457FBB2497}" type="presParOf" srcId="{C5BDED15-EC4B-422F-9C40-B5BA8AC71E67}" destId="{ADD1ACE3-C139-4084-ADA2-B5F4A4C6625E}" srcOrd="1" destOrd="0" presId="urn:microsoft.com/office/officeart/2005/8/layout/hierarchy1"/>
    <dgm:cxn modelId="{05010BCA-B1B8-43A3-9707-F220B368C3D7}" type="presParOf" srcId="{A13ED657-0D91-4C2B-AB5C-B1155FB5FD84}" destId="{422DB045-5238-425F-B18C-EFD299B6A388}" srcOrd="1" destOrd="0" presId="urn:microsoft.com/office/officeart/2005/8/layout/hierarchy1"/>
    <dgm:cxn modelId="{B9BAD7B5-ABA5-4BB0-9B7E-B799D453C9CD}" type="presParOf" srcId="{422DB045-5238-425F-B18C-EFD299B6A388}" destId="{6867396C-81AA-4DB1-93EC-12771AA47D9C}" srcOrd="0" destOrd="0" presId="urn:microsoft.com/office/officeart/2005/8/layout/hierarchy1"/>
    <dgm:cxn modelId="{276477C8-2793-413A-939C-18ECDC1D987F}" type="presParOf" srcId="{6867396C-81AA-4DB1-93EC-12771AA47D9C}" destId="{14F7913F-7156-47C7-8CC6-F0D6B6C61AD9}" srcOrd="0" destOrd="0" presId="urn:microsoft.com/office/officeart/2005/8/layout/hierarchy1"/>
    <dgm:cxn modelId="{8B52758D-A442-482A-AB85-0FF8D0CC69DB}" type="presParOf" srcId="{6867396C-81AA-4DB1-93EC-12771AA47D9C}" destId="{8CAC04FE-3490-41E6-85F4-A6AD58A37A36}" srcOrd="1" destOrd="0" presId="urn:microsoft.com/office/officeart/2005/8/layout/hierarchy1"/>
    <dgm:cxn modelId="{E8EBE365-7789-4B24-962B-896C2F54790D}" type="presParOf" srcId="{422DB045-5238-425F-B18C-EFD299B6A388}" destId="{D300E272-1507-4453-AD0E-41002D7E3AA5}" srcOrd="1" destOrd="0" presId="urn:microsoft.com/office/officeart/2005/8/layout/hierarchy1"/>
    <dgm:cxn modelId="{62118CF5-00A6-4C99-BB70-9442D449F6AB}" type="presParOf" srcId="{A13ED657-0D91-4C2B-AB5C-B1155FB5FD84}" destId="{E6D96879-064F-46A2-8C6D-4AE000B39858}" srcOrd="2" destOrd="0" presId="urn:microsoft.com/office/officeart/2005/8/layout/hierarchy1"/>
    <dgm:cxn modelId="{46BAD9DC-BDEC-4FC6-958F-477D1BB4B76C}" type="presParOf" srcId="{E6D96879-064F-46A2-8C6D-4AE000B39858}" destId="{AA16CE7B-8D34-4D9F-9278-9156B029079E}" srcOrd="0" destOrd="0" presId="urn:microsoft.com/office/officeart/2005/8/layout/hierarchy1"/>
    <dgm:cxn modelId="{2871F247-6786-4DCB-B5B6-E529D8FC23AA}" type="presParOf" srcId="{AA16CE7B-8D34-4D9F-9278-9156B029079E}" destId="{67D804E3-5FC0-481C-AF35-89B3540BB1BD}" srcOrd="0" destOrd="0" presId="urn:microsoft.com/office/officeart/2005/8/layout/hierarchy1"/>
    <dgm:cxn modelId="{0950AFA0-5E31-4419-9DA1-69D7E396B9F9}" type="presParOf" srcId="{AA16CE7B-8D34-4D9F-9278-9156B029079E}" destId="{341461AF-6014-48EE-A359-BA6F707EC156}" srcOrd="1" destOrd="0" presId="urn:microsoft.com/office/officeart/2005/8/layout/hierarchy1"/>
    <dgm:cxn modelId="{D074A789-9E51-41EE-BC78-D5F5E03B5F78}" type="presParOf" srcId="{E6D96879-064F-46A2-8C6D-4AE000B39858}" destId="{DCF7F280-85D6-485E-9354-B0BAED2ADBC0}" srcOrd="1" destOrd="0" presId="urn:microsoft.com/office/officeart/2005/8/layout/hierarchy1"/>
    <dgm:cxn modelId="{C071D483-76E7-48BC-9829-E41D3F8E35A1}" type="presParOf" srcId="{A13ED657-0D91-4C2B-AB5C-B1155FB5FD84}" destId="{85D6B3BC-F717-4AEE-85E6-4F51E7CCBC12}" srcOrd="3" destOrd="0" presId="urn:microsoft.com/office/officeart/2005/8/layout/hierarchy1"/>
    <dgm:cxn modelId="{2BE77191-607D-47D5-A6C3-48A34021D091}" type="presParOf" srcId="{85D6B3BC-F717-4AEE-85E6-4F51E7CCBC12}" destId="{E41C89AF-43A3-4E1A-8B2D-2BAD5791040B}" srcOrd="0" destOrd="0" presId="urn:microsoft.com/office/officeart/2005/8/layout/hierarchy1"/>
    <dgm:cxn modelId="{2E25625E-75B4-442F-BFC9-9D66B959F57F}" type="presParOf" srcId="{E41C89AF-43A3-4E1A-8B2D-2BAD5791040B}" destId="{D47939D2-B6A0-4C3D-8E8A-75081F0406EA}" srcOrd="0" destOrd="0" presId="urn:microsoft.com/office/officeart/2005/8/layout/hierarchy1"/>
    <dgm:cxn modelId="{29C71B2D-FC21-4802-BB28-A1D04030AFBB}" type="presParOf" srcId="{E41C89AF-43A3-4E1A-8B2D-2BAD5791040B}" destId="{3CB143ED-0924-43AE-ACC1-B2A1BA447FA7}" srcOrd="1" destOrd="0" presId="urn:microsoft.com/office/officeart/2005/8/layout/hierarchy1"/>
    <dgm:cxn modelId="{A9BE868E-22E1-4469-87C2-E16E34B118C7}" type="presParOf" srcId="{85D6B3BC-F717-4AEE-85E6-4F51E7CCBC12}" destId="{42A86AC6-EC4C-4A3D-AD41-72F200F0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CB27F-509D-4ABD-9580-A29BFD4DE89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3AE36-5D3A-4925-946F-3819DB7E5C5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Sector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Financiero. </a:t>
          </a:r>
          <a:r>
            <a:rPr lang="en-US" dirty="0"/>
            <a:t>Un </a:t>
          </a:r>
          <a:r>
            <a:rPr lang="en-US" dirty="0" err="1"/>
            <a:t>ejemplo</a:t>
          </a:r>
          <a:r>
            <a:rPr lang="en-US" dirty="0"/>
            <a:t> de </a:t>
          </a:r>
          <a:r>
            <a:rPr lang="en-US" dirty="0" err="1"/>
            <a:t>uso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sector </a:t>
          </a:r>
          <a:r>
            <a:rPr lang="en-US" dirty="0" err="1"/>
            <a:t>financiero</a:t>
          </a:r>
          <a:r>
            <a:rPr lang="en-US" dirty="0"/>
            <a:t> es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compañía</a:t>
          </a:r>
          <a:r>
            <a:rPr lang="en-US" dirty="0"/>
            <a:t> de </a:t>
          </a:r>
          <a:r>
            <a:rPr lang="en-US" dirty="0" err="1"/>
            <a:t>tarjetas</a:t>
          </a:r>
          <a:r>
            <a:rPr lang="en-US" dirty="0"/>
            <a:t> de </a:t>
          </a:r>
          <a:r>
            <a:rPr lang="en-US" dirty="0" err="1"/>
            <a:t>crédito</a:t>
          </a:r>
          <a:r>
            <a:rPr lang="en-US" dirty="0"/>
            <a:t> que lo </a:t>
          </a:r>
          <a:r>
            <a:rPr lang="en-US" dirty="0" err="1"/>
            <a:t>utiliza</a:t>
          </a:r>
          <a:r>
            <a:rPr lang="en-US" dirty="0"/>
            <a:t> para </a:t>
          </a:r>
          <a:r>
            <a:rPr lang="en-US" dirty="0" err="1"/>
            <a:t>predecir</a:t>
          </a:r>
          <a:r>
            <a:rPr lang="en-US" dirty="0"/>
            <a:t> la </a:t>
          </a:r>
          <a:r>
            <a:rPr lang="en-US" dirty="0" err="1"/>
            <a:t>probabilidad</a:t>
          </a:r>
          <a:r>
            <a:rPr lang="en-US" dirty="0"/>
            <a:t> de que un </a:t>
          </a:r>
          <a:r>
            <a:rPr lang="en-US" dirty="0" err="1"/>
            <a:t>cliente</a:t>
          </a:r>
          <a:r>
            <a:rPr lang="en-US" dirty="0"/>
            <a:t> no </a:t>
          </a:r>
          <a:r>
            <a:rPr lang="en-US" dirty="0" err="1"/>
            <a:t>cumpla</a:t>
          </a:r>
          <a:r>
            <a:rPr lang="en-US" dirty="0"/>
            <a:t> con sus </a:t>
          </a:r>
          <a:r>
            <a:rPr lang="en-US" dirty="0" err="1"/>
            <a:t>pagos</a:t>
          </a:r>
          <a:r>
            <a:rPr lang="en-US" dirty="0"/>
            <a:t>.</a:t>
          </a:r>
        </a:p>
      </dgm:t>
    </dgm:pt>
    <dgm:pt modelId="{8F1A170C-7711-4787-98B9-6442D48CB09B}" type="parTrans" cxnId="{27ADC284-3B9C-4886-BF32-C57876514323}">
      <dgm:prSet/>
      <dgm:spPr/>
    </dgm:pt>
    <dgm:pt modelId="{786381B5-CA28-4D77-84DF-88848F19A05D}" type="sibTrans" cxnId="{27ADC284-3B9C-4886-BF32-C57876514323}">
      <dgm:prSet/>
      <dgm:spPr/>
      <dgm:t>
        <a:bodyPr/>
        <a:lstStyle/>
        <a:p>
          <a:pPr>
            <a:lnSpc>
              <a:spcPct val="100000"/>
            </a:lnSpc>
          </a:pPr>
          <a:endParaRPr lang="es-ES"/>
        </a:p>
      </dgm:t>
    </dgm:pt>
    <dgm:pt modelId="{EBF96D5F-B367-4403-95B0-A12576EE19C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Comercio Electronico. Las</a:t>
          </a:r>
          <a:r>
            <a:rPr lang="en-US" dirty="0"/>
            <a:t> </a:t>
          </a:r>
          <a:r>
            <a:rPr lang="en-US" dirty="0" err="1"/>
            <a:t>empresas</a:t>
          </a:r>
          <a:r>
            <a:rPr lang="en-US" dirty="0"/>
            <a:t> de </a:t>
          </a:r>
          <a:r>
            <a:rPr lang="en-US" dirty="0" err="1"/>
            <a:t>comercio</a:t>
          </a:r>
          <a:r>
            <a:rPr lang="en-US" dirty="0"/>
            <a:t> </a:t>
          </a:r>
          <a:r>
            <a:rPr lang="en-US" dirty="0" err="1"/>
            <a:t>electrónico</a:t>
          </a:r>
          <a:r>
            <a:rPr lang="en-US" dirty="0"/>
            <a:t> </a:t>
          </a:r>
          <a:r>
            <a:rPr lang="en-US" dirty="0" err="1"/>
            <a:t>invierten</a:t>
          </a:r>
          <a:r>
            <a:rPr lang="en-US" dirty="0"/>
            <a:t> </a:t>
          </a:r>
          <a:r>
            <a:rPr lang="en-US" dirty="0" err="1"/>
            <a:t>mucho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campañas</a:t>
          </a:r>
          <a:r>
            <a:rPr lang="en-US" dirty="0"/>
            <a:t> </a:t>
          </a:r>
          <a:r>
            <a:rPr lang="en-US" dirty="0" err="1"/>
            <a:t>publicitarias</a:t>
          </a:r>
          <a:r>
            <a:rPr lang="en-US" dirty="0"/>
            <a:t> y </a:t>
          </a:r>
          <a:r>
            <a:rPr lang="en-US" dirty="0" err="1"/>
            <a:t>promocionales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medios</a:t>
          </a:r>
          <a:r>
            <a:rPr lang="en-US" dirty="0"/>
            <a:t>, </a:t>
          </a:r>
          <a:r>
            <a:rPr lang="en-US" dirty="0" err="1"/>
            <a:t>desean</a:t>
          </a:r>
          <a:r>
            <a:rPr lang="en-US" dirty="0"/>
            <a:t> saber </a:t>
          </a:r>
          <a:r>
            <a:rPr lang="en-US" dirty="0" err="1"/>
            <a:t>qué</a:t>
          </a:r>
          <a:r>
            <a:rPr lang="en-US" dirty="0"/>
            <a:t> </a:t>
          </a:r>
          <a:r>
            <a:rPr lang="en-US" dirty="0" err="1"/>
            <a:t>campaña</a:t>
          </a:r>
          <a:r>
            <a:rPr lang="en-US" dirty="0"/>
            <a:t> es la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efectiva</a:t>
          </a:r>
          <a:r>
            <a:rPr lang="en-US" dirty="0"/>
            <a:t> y la </a:t>
          </a:r>
          <a:r>
            <a:rPr lang="en-US" dirty="0" err="1"/>
            <a:t>opción</a:t>
          </a:r>
          <a:r>
            <a:rPr lang="en-US" dirty="0"/>
            <a:t> con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probabilidades</a:t>
          </a:r>
          <a:r>
            <a:rPr lang="en-US" dirty="0"/>
            <a:t> de </a:t>
          </a:r>
          <a:r>
            <a:rPr lang="en-US" dirty="0" err="1"/>
            <a:t>obtener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respuesta</a:t>
          </a:r>
          <a:r>
            <a:rPr lang="en-US" dirty="0"/>
            <a:t> de </a:t>
          </a:r>
          <a:r>
            <a:rPr lang="en-US" dirty="0" err="1"/>
            <a:t>su</a:t>
          </a:r>
          <a:r>
            <a:rPr lang="en-US" dirty="0"/>
            <a:t> </a:t>
          </a:r>
          <a:r>
            <a:rPr lang="en-US" dirty="0" err="1"/>
            <a:t>público</a:t>
          </a:r>
          <a:r>
            <a:rPr lang="en-US" dirty="0"/>
            <a:t> </a:t>
          </a:r>
          <a:r>
            <a:rPr lang="en-US" dirty="0" err="1"/>
            <a:t>objetivo</a:t>
          </a:r>
          <a:r>
            <a:rPr lang="en-US" dirty="0"/>
            <a:t> </a:t>
          </a:r>
          <a:r>
            <a:rPr lang="en-US" dirty="0" err="1"/>
            <a:t>potencial</a:t>
          </a:r>
          <a:r>
            <a:rPr lang="en-US" dirty="0"/>
            <a:t>. </a:t>
          </a:r>
          <a:endParaRPr lang="en-US" dirty="0">
            <a:latin typeface="Calibri Light" panose="020F0302020204030204"/>
          </a:endParaRPr>
        </a:p>
      </dgm:t>
    </dgm:pt>
    <dgm:pt modelId="{725445FF-2B0F-4F09-873F-19A4F9FF947B}" type="parTrans" cxnId="{F67F5BD8-753B-4094-B0B7-E5455FD15F5A}">
      <dgm:prSet/>
      <dgm:spPr/>
    </dgm:pt>
    <dgm:pt modelId="{CB0701CE-5BE0-4FD9-80C4-4DE0BA153F6C}" type="sibTrans" cxnId="{F67F5BD8-753B-4094-B0B7-E5455FD15F5A}">
      <dgm:prSet/>
      <dgm:spPr/>
    </dgm:pt>
    <dgm:pt modelId="{BD74F602-3403-4E64-91E7-B42C6B5BB754}" type="pres">
      <dgm:prSet presAssocID="{485CB27F-509D-4ABD-9580-A29BFD4DE895}" presName="root" presStyleCnt="0">
        <dgm:presLayoutVars>
          <dgm:dir/>
          <dgm:resizeHandles val="exact"/>
        </dgm:presLayoutVars>
      </dgm:prSet>
      <dgm:spPr/>
    </dgm:pt>
    <dgm:pt modelId="{537EE487-9E4F-4195-B216-A0695641DC52}" type="pres">
      <dgm:prSet presAssocID="{485CB27F-509D-4ABD-9580-A29BFD4DE895}" presName="container" presStyleCnt="0">
        <dgm:presLayoutVars>
          <dgm:dir/>
          <dgm:resizeHandles val="exact"/>
        </dgm:presLayoutVars>
      </dgm:prSet>
      <dgm:spPr/>
    </dgm:pt>
    <dgm:pt modelId="{632B96E6-0902-4A8B-B42E-0BD8B9CFF8F1}" type="pres">
      <dgm:prSet presAssocID="{0E13AE36-5D3A-4925-946F-3819DB7E5C50}" presName="compNode" presStyleCnt="0"/>
      <dgm:spPr/>
    </dgm:pt>
    <dgm:pt modelId="{96E55EEB-2EAF-475B-AE08-7199DE352674}" type="pres">
      <dgm:prSet presAssocID="{0E13AE36-5D3A-4925-946F-3819DB7E5C50}" presName="iconBgRect" presStyleLbl="bgShp" presStyleIdx="0" presStyleCnt="2"/>
      <dgm:spPr/>
    </dgm:pt>
    <dgm:pt modelId="{0CD659C1-5C98-463E-A16A-00E7CD46F53C}" type="pres">
      <dgm:prSet presAssocID="{0E13AE36-5D3A-4925-946F-3819DB7E5C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o"/>
        </a:ext>
      </dgm:extLst>
    </dgm:pt>
    <dgm:pt modelId="{2C0C2574-7BB7-4FC3-8297-68AC4110E3D2}" type="pres">
      <dgm:prSet presAssocID="{0E13AE36-5D3A-4925-946F-3819DB7E5C50}" presName="spaceRect" presStyleCnt="0"/>
      <dgm:spPr/>
    </dgm:pt>
    <dgm:pt modelId="{77A6501D-75F0-46FD-8CD2-C712ADA978A4}" type="pres">
      <dgm:prSet presAssocID="{0E13AE36-5D3A-4925-946F-3819DB7E5C50}" presName="textRect" presStyleLbl="revTx" presStyleIdx="0" presStyleCnt="2">
        <dgm:presLayoutVars>
          <dgm:chMax val="1"/>
          <dgm:chPref val="1"/>
        </dgm:presLayoutVars>
      </dgm:prSet>
      <dgm:spPr/>
    </dgm:pt>
    <dgm:pt modelId="{8096DEEC-D5E1-4931-8160-4D39107C418A}" type="pres">
      <dgm:prSet presAssocID="{786381B5-CA28-4D77-84DF-88848F19A05D}" presName="sibTrans" presStyleLbl="sibTrans2D1" presStyleIdx="0" presStyleCnt="0"/>
      <dgm:spPr/>
    </dgm:pt>
    <dgm:pt modelId="{852EA9E8-087B-4482-A233-F45A3C4549AA}" type="pres">
      <dgm:prSet presAssocID="{EBF96D5F-B367-4403-95B0-A12576EE19C9}" presName="compNode" presStyleCnt="0"/>
      <dgm:spPr/>
    </dgm:pt>
    <dgm:pt modelId="{B59DF456-AA52-4AA0-8522-F2B1A494EEFE}" type="pres">
      <dgm:prSet presAssocID="{EBF96D5F-B367-4403-95B0-A12576EE19C9}" presName="iconBgRect" presStyleLbl="bgShp" presStyleIdx="1" presStyleCnt="2"/>
      <dgm:spPr/>
    </dgm:pt>
    <dgm:pt modelId="{0DBFC48D-A9B6-43EC-8D2D-A662614826DC}" type="pres">
      <dgm:prSet presAssocID="{EBF96D5F-B367-4403-95B0-A12576EE19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3D7F2D86-9854-4E8A-B42D-6319C3C12B2A}" type="pres">
      <dgm:prSet presAssocID="{EBF96D5F-B367-4403-95B0-A12576EE19C9}" presName="spaceRect" presStyleCnt="0"/>
      <dgm:spPr/>
    </dgm:pt>
    <dgm:pt modelId="{8BD4E355-64C5-4C69-B896-74A6D1162A7A}" type="pres">
      <dgm:prSet presAssocID="{EBF96D5F-B367-4403-95B0-A12576EE19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2EDB36-8443-46EE-8689-9C857A60FEE5}" type="presOf" srcId="{485CB27F-509D-4ABD-9580-A29BFD4DE895}" destId="{BD74F602-3403-4E64-91E7-B42C6B5BB754}" srcOrd="0" destOrd="0" presId="urn:microsoft.com/office/officeart/2018/2/layout/IconCircleList"/>
    <dgm:cxn modelId="{2249D53B-E033-492E-B5ED-7F94833E9DDD}" type="presOf" srcId="{0E13AE36-5D3A-4925-946F-3819DB7E5C50}" destId="{77A6501D-75F0-46FD-8CD2-C712ADA978A4}" srcOrd="0" destOrd="0" presId="urn:microsoft.com/office/officeart/2018/2/layout/IconCircleList"/>
    <dgm:cxn modelId="{4BB3D156-D8EA-48BD-AE99-0D16D815AA45}" type="presOf" srcId="{786381B5-CA28-4D77-84DF-88848F19A05D}" destId="{8096DEEC-D5E1-4931-8160-4D39107C418A}" srcOrd="0" destOrd="0" presId="urn:microsoft.com/office/officeart/2018/2/layout/IconCircleList"/>
    <dgm:cxn modelId="{807C917C-F725-4241-970D-DF40B984CE8F}" type="presOf" srcId="{EBF96D5F-B367-4403-95B0-A12576EE19C9}" destId="{8BD4E355-64C5-4C69-B896-74A6D1162A7A}" srcOrd="0" destOrd="0" presId="urn:microsoft.com/office/officeart/2018/2/layout/IconCircleList"/>
    <dgm:cxn modelId="{27ADC284-3B9C-4886-BF32-C57876514323}" srcId="{485CB27F-509D-4ABD-9580-A29BFD4DE895}" destId="{0E13AE36-5D3A-4925-946F-3819DB7E5C50}" srcOrd="0" destOrd="0" parTransId="{8F1A170C-7711-4787-98B9-6442D48CB09B}" sibTransId="{786381B5-CA28-4D77-84DF-88848F19A05D}"/>
    <dgm:cxn modelId="{F67F5BD8-753B-4094-B0B7-E5455FD15F5A}" srcId="{485CB27F-509D-4ABD-9580-A29BFD4DE895}" destId="{EBF96D5F-B367-4403-95B0-A12576EE19C9}" srcOrd="1" destOrd="0" parTransId="{725445FF-2B0F-4F09-873F-19A4F9FF947B}" sibTransId="{CB0701CE-5BE0-4FD9-80C4-4DE0BA153F6C}"/>
    <dgm:cxn modelId="{D1EE2F84-46FD-40B9-AAB1-442667AFEBA4}" type="presParOf" srcId="{BD74F602-3403-4E64-91E7-B42C6B5BB754}" destId="{537EE487-9E4F-4195-B216-A0695641DC52}" srcOrd="0" destOrd="0" presId="urn:microsoft.com/office/officeart/2018/2/layout/IconCircleList"/>
    <dgm:cxn modelId="{7274B3F9-2B3A-460C-9A57-618A9D50FF7B}" type="presParOf" srcId="{537EE487-9E4F-4195-B216-A0695641DC52}" destId="{632B96E6-0902-4A8B-B42E-0BD8B9CFF8F1}" srcOrd="0" destOrd="0" presId="urn:microsoft.com/office/officeart/2018/2/layout/IconCircleList"/>
    <dgm:cxn modelId="{DA274D45-9864-49E1-9ECF-0A8340FAB8F8}" type="presParOf" srcId="{632B96E6-0902-4A8B-B42E-0BD8B9CFF8F1}" destId="{96E55EEB-2EAF-475B-AE08-7199DE352674}" srcOrd="0" destOrd="0" presId="urn:microsoft.com/office/officeart/2018/2/layout/IconCircleList"/>
    <dgm:cxn modelId="{7A41E6E3-764D-4C42-87D7-3B8A6BEA4B67}" type="presParOf" srcId="{632B96E6-0902-4A8B-B42E-0BD8B9CFF8F1}" destId="{0CD659C1-5C98-463E-A16A-00E7CD46F53C}" srcOrd="1" destOrd="0" presId="urn:microsoft.com/office/officeart/2018/2/layout/IconCircleList"/>
    <dgm:cxn modelId="{A1CA29C9-79AD-4C60-AC04-AC2814DB31D9}" type="presParOf" srcId="{632B96E6-0902-4A8B-B42E-0BD8B9CFF8F1}" destId="{2C0C2574-7BB7-4FC3-8297-68AC4110E3D2}" srcOrd="2" destOrd="0" presId="urn:microsoft.com/office/officeart/2018/2/layout/IconCircleList"/>
    <dgm:cxn modelId="{D6F2577D-99D2-467E-8F04-48D0BFC7F59A}" type="presParOf" srcId="{632B96E6-0902-4A8B-B42E-0BD8B9CFF8F1}" destId="{77A6501D-75F0-46FD-8CD2-C712ADA978A4}" srcOrd="3" destOrd="0" presId="urn:microsoft.com/office/officeart/2018/2/layout/IconCircleList"/>
    <dgm:cxn modelId="{9838DA49-CF53-4CA2-B45E-10CBF6BD09F2}" type="presParOf" srcId="{537EE487-9E4F-4195-B216-A0695641DC52}" destId="{8096DEEC-D5E1-4931-8160-4D39107C418A}" srcOrd="1" destOrd="0" presId="urn:microsoft.com/office/officeart/2018/2/layout/IconCircleList"/>
    <dgm:cxn modelId="{05ED93EA-726C-4DE2-B36A-7CB6050C9300}" type="presParOf" srcId="{537EE487-9E4F-4195-B216-A0695641DC52}" destId="{852EA9E8-087B-4482-A233-F45A3C4549AA}" srcOrd="2" destOrd="0" presId="urn:microsoft.com/office/officeart/2018/2/layout/IconCircleList"/>
    <dgm:cxn modelId="{6162B291-10C9-4B38-8A22-ED635BCE0D0F}" type="presParOf" srcId="{852EA9E8-087B-4482-A233-F45A3C4549AA}" destId="{B59DF456-AA52-4AA0-8522-F2B1A494EEFE}" srcOrd="0" destOrd="0" presId="urn:microsoft.com/office/officeart/2018/2/layout/IconCircleList"/>
    <dgm:cxn modelId="{AB5AB7F8-70F9-4F22-9D9F-89829923EEA1}" type="presParOf" srcId="{852EA9E8-087B-4482-A233-F45A3C4549AA}" destId="{0DBFC48D-A9B6-43EC-8D2D-A662614826DC}" srcOrd="1" destOrd="0" presId="urn:microsoft.com/office/officeart/2018/2/layout/IconCircleList"/>
    <dgm:cxn modelId="{E1CB494A-8BA6-4999-8DF0-F5762EA4FC22}" type="presParOf" srcId="{852EA9E8-087B-4482-A233-F45A3C4549AA}" destId="{3D7F2D86-9854-4E8A-B42D-6319C3C12B2A}" srcOrd="2" destOrd="0" presId="urn:microsoft.com/office/officeart/2018/2/layout/IconCircleList"/>
    <dgm:cxn modelId="{FFCD6D88-ED19-42B3-BD0A-00DC959ED09E}" type="presParOf" srcId="{852EA9E8-087B-4482-A233-F45A3C4549AA}" destId="{8BD4E355-64C5-4C69-B896-74A6D1162A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B0FFF-2E0D-49BC-88D8-8E9597C104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7A1395-9057-443C-9AA4-06EBFC50A7F8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Ventajas: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La regresión logística se usa ampliamente porque es extremadamente eficiente y no necesita grandes cantidades de recursos computacionales. Se puede interpretar fácilmente y no necesita escalar las características de entrada. </a:t>
          </a:r>
        </a:p>
      </dgm:t>
    </dgm:pt>
    <dgm:pt modelId="{AF501FC9-C3AC-4432-A9EC-2440AC5A5688}" type="parTrans" cxnId="{7D7C9196-84F7-4E2C-8235-E4241A393181}">
      <dgm:prSet/>
      <dgm:spPr/>
      <dgm:t>
        <a:bodyPr/>
        <a:lstStyle/>
        <a:p>
          <a:endParaRPr lang="en-US"/>
        </a:p>
      </dgm:t>
    </dgm:pt>
    <dgm:pt modelId="{0C66009F-B303-49E6-9B4D-84B225E0EE96}" type="sibTrans" cxnId="{7D7C9196-84F7-4E2C-8235-E4241A39318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189706-9425-4DA8-B76F-30FE08061A05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Desventajas</a:t>
          </a:r>
          <a:r>
            <a:rPr lang="en-US" b="1" dirty="0">
              <a:latin typeface="Calibri Light" panose="020F0302020204030204"/>
            </a:rPr>
            <a:t>: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La </a:t>
          </a:r>
          <a:r>
            <a:rPr lang="en-US" dirty="0" err="1"/>
            <a:t>regresión</a:t>
          </a:r>
          <a:r>
            <a:rPr lang="en-US" dirty="0"/>
            <a:t> </a:t>
          </a:r>
          <a:r>
            <a:rPr lang="en-US" dirty="0" err="1"/>
            <a:t>logística</a:t>
          </a:r>
          <a:r>
            <a:rPr lang="en-US" dirty="0"/>
            <a:t> no se </a:t>
          </a:r>
          <a:r>
            <a:rPr lang="en-US" dirty="0" err="1"/>
            <a:t>puede</a:t>
          </a:r>
          <a:r>
            <a:rPr lang="en-US" dirty="0"/>
            <a:t> </a:t>
          </a:r>
          <a:r>
            <a:rPr lang="en-US" dirty="0" err="1"/>
            <a:t>utilizar</a:t>
          </a:r>
          <a:r>
            <a:rPr lang="en-US" dirty="0"/>
            <a:t> para resolver </a:t>
          </a:r>
          <a:r>
            <a:rPr lang="en-US" dirty="0" err="1"/>
            <a:t>problemas</a:t>
          </a:r>
          <a:r>
            <a:rPr lang="en-US" dirty="0"/>
            <a:t> no </a:t>
          </a:r>
          <a:r>
            <a:rPr lang="en-US" dirty="0" err="1"/>
            <a:t>lineales</a:t>
          </a:r>
          <a:r>
            <a:rPr lang="en-US" dirty="0"/>
            <a:t> y, </a:t>
          </a:r>
          <a:r>
            <a:rPr lang="en-US" dirty="0" err="1"/>
            <a:t>lamentablemente</a:t>
          </a:r>
          <a:r>
            <a:rPr lang="en-US" dirty="0"/>
            <a:t>, </a:t>
          </a:r>
          <a:r>
            <a:rPr lang="en-US" dirty="0" err="1"/>
            <a:t>muchos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sistemas</a:t>
          </a:r>
          <a:r>
            <a:rPr lang="en-US" dirty="0"/>
            <a:t> </a:t>
          </a:r>
          <a:r>
            <a:rPr lang="en-US" dirty="0" err="1"/>
            <a:t>actuales</a:t>
          </a:r>
          <a:r>
            <a:rPr lang="en-US" dirty="0"/>
            <a:t> no son </a:t>
          </a:r>
          <a:r>
            <a:rPr lang="en-US" dirty="0" err="1"/>
            <a:t>lineales</a:t>
          </a:r>
          <a:r>
            <a:rPr lang="en-US" dirty="0"/>
            <a:t>.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La </a:t>
          </a:r>
          <a:r>
            <a:rPr lang="en-US" dirty="0" err="1"/>
            <a:t>regresión</a:t>
          </a:r>
          <a:r>
            <a:rPr lang="en-US" dirty="0"/>
            <a:t> </a:t>
          </a:r>
          <a:r>
            <a:rPr lang="en-US" dirty="0" err="1"/>
            <a:t>logística</a:t>
          </a:r>
          <a:r>
            <a:rPr lang="en-US" dirty="0"/>
            <a:t> </a:t>
          </a:r>
          <a:r>
            <a:rPr lang="en-US" dirty="0" err="1"/>
            <a:t>también</a:t>
          </a:r>
          <a:r>
            <a:rPr lang="en-US" dirty="0"/>
            <a:t> se </a:t>
          </a:r>
          <a:r>
            <a:rPr lang="en-US" dirty="0" err="1"/>
            <a:t>basa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gran </a:t>
          </a:r>
          <a:r>
            <a:rPr lang="en-US" dirty="0" err="1"/>
            <a:t>medida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presentación</a:t>
          </a:r>
          <a:r>
            <a:rPr lang="en-US" dirty="0"/>
            <a:t> de </a:t>
          </a:r>
          <a:r>
            <a:rPr lang="en-US" dirty="0" err="1"/>
            <a:t>datos</a:t>
          </a:r>
          <a:r>
            <a:rPr lang="en-US" dirty="0"/>
            <a:t>. Esto </a:t>
          </a:r>
          <a:r>
            <a:rPr lang="en-US" dirty="0" err="1"/>
            <a:t>significa</a:t>
          </a:r>
          <a:r>
            <a:rPr lang="en-US" dirty="0"/>
            <a:t> que, a </a:t>
          </a:r>
          <a:r>
            <a:rPr lang="en-US" dirty="0" err="1"/>
            <a:t>menos</a:t>
          </a:r>
          <a:r>
            <a:rPr lang="en-US" dirty="0"/>
            <a:t> que </a:t>
          </a:r>
          <a:r>
            <a:rPr lang="en-US" dirty="0" err="1"/>
            <a:t>usted</a:t>
          </a:r>
          <a:r>
            <a:rPr lang="en-US" dirty="0"/>
            <a:t> </a:t>
          </a:r>
          <a:r>
            <a:rPr lang="en-US" dirty="0" err="1"/>
            <a:t>haya</a:t>
          </a:r>
          <a:r>
            <a:rPr lang="en-US" dirty="0"/>
            <a:t> </a:t>
          </a:r>
          <a:r>
            <a:rPr lang="en-US" dirty="0" err="1"/>
            <a:t>identificado</a:t>
          </a:r>
          <a:r>
            <a:rPr lang="en-US" dirty="0"/>
            <a:t> </a:t>
          </a:r>
          <a:r>
            <a:rPr lang="en-US" dirty="0" err="1"/>
            <a:t>todas</a:t>
          </a:r>
          <a:r>
            <a:rPr lang="en-US" dirty="0"/>
            <a:t> las variables </a:t>
          </a:r>
          <a:r>
            <a:rPr lang="en-US" dirty="0" err="1"/>
            <a:t>independientes</a:t>
          </a:r>
          <a:r>
            <a:rPr lang="en-US" dirty="0"/>
            <a:t> </a:t>
          </a:r>
          <a:r>
            <a:rPr lang="en-US" dirty="0" err="1"/>
            <a:t>necesarias</a:t>
          </a:r>
          <a:r>
            <a:rPr lang="en-US" dirty="0"/>
            <a:t>, la </a:t>
          </a:r>
          <a:r>
            <a:rPr lang="en-US" dirty="0" err="1"/>
            <a:t>salida</a:t>
          </a:r>
          <a:r>
            <a:rPr lang="en-US" dirty="0"/>
            <a:t> no </a:t>
          </a:r>
          <a:r>
            <a:rPr lang="en-US" dirty="0" err="1"/>
            <a:t>tendrá</a:t>
          </a:r>
          <a:r>
            <a:rPr lang="en-US" dirty="0"/>
            <a:t> valor</a:t>
          </a:r>
        </a:p>
      </dgm:t>
    </dgm:pt>
    <dgm:pt modelId="{EC27A7F4-935C-4EDE-B870-E2AD23C57C05}" type="parTrans" cxnId="{BAAFA599-5407-4F0A-ABA2-1CDBB896789B}">
      <dgm:prSet/>
      <dgm:spPr/>
    </dgm:pt>
    <dgm:pt modelId="{19045C8A-5720-4B8B-A551-B04A25620F8B}" type="sibTrans" cxnId="{BAAFA599-5407-4F0A-ABA2-1CDBB896789B}">
      <dgm:prSet phldrT="02" phldr="0"/>
      <dgm:spPr/>
      <dgm:t>
        <a:bodyPr/>
        <a:lstStyle/>
        <a:p>
          <a:r>
            <a:rPr lang="es-ES"/>
            <a:t>02</a:t>
          </a:r>
        </a:p>
      </dgm:t>
    </dgm:pt>
    <dgm:pt modelId="{707E6794-F653-4B8B-973C-DE5EDB1FD354}" type="pres">
      <dgm:prSet presAssocID="{76CB0FFF-2E0D-49BC-88D8-8E9597C10415}" presName="Name0" presStyleCnt="0">
        <dgm:presLayoutVars>
          <dgm:animLvl val="lvl"/>
          <dgm:resizeHandles val="exact"/>
        </dgm:presLayoutVars>
      </dgm:prSet>
      <dgm:spPr/>
    </dgm:pt>
    <dgm:pt modelId="{69A996D7-DB91-46BD-8049-6E717BDFA0BA}" type="pres">
      <dgm:prSet presAssocID="{A97A1395-9057-443C-9AA4-06EBFC50A7F8}" presName="compositeNode" presStyleCnt="0">
        <dgm:presLayoutVars>
          <dgm:bulletEnabled val="1"/>
        </dgm:presLayoutVars>
      </dgm:prSet>
      <dgm:spPr/>
    </dgm:pt>
    <dgm:pt modelId="{E55D1E81-C172-4B2B-8A89-98C6393C2F7D}" type="pres">
      <dgm:prSet presAssocID="{A97A1395-9057-443C-9AA4-06EBFC50A7F8}" presName="bgRect" presStyleLbl="alignNode1" presStyleIdx="0" presStyleCnt="2"/>
      <dgm:spPr/>
    </dgm:pt>
    <dgm:pt modelId="{0E8000D2-2E31-4E9F-9BB9-333F2C781C1C}" type="pres">
      <dgm:prSet presAssocID="{0C66009F-B303-49E6-9B4D-84B225E0EE9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4E45561-9259-4E15-BAFD-A9F8B78BB863}" type="pres">
      <dgm:prSet presAssocID="{A97A1395-9057-443C-9AA4-06EBFC50A7F8}" presName="nodeRect" presStyleLbl="alignNode1" presStyleIdx="0" presStyleCnt="2">
        <dgm:presLayoutVars>
          <dgm:bulletEnabled val="1"/>
        </dgm:presLayoutVars>
      </dgm:prSet>
      <dgm:spPr/>
    </dgm:pt>
    <dgm:pt modelId="{14CDE0FF-5E06-4A9F-B6F0-C9A0584AD9E8}" type="pres">
      <dgm:prSet presAssocID="{0C66009F-B303-49E6-9B4D-84B225E0EE96}" presName="sibTrans" presStyleCnt="0"/>
      <dgm:spPr/>
    </dgm:pt>
    <dgm:pt modelId="{8438F3F2-AE66-438F-BE1F-D5E2A3DF9B19}" type="pres">
      <dgm:prSet presAssocID="{E6189706-9425-4DA8-B76F-30FE08061A05}" presName="compositeNode" presStyleCnt="0">
        <dgm:presLayoutVars>
          <dgm:bulletEnabled val="1"/>
        </dgm:presLayoutVars>
      </dgm:prSet>
      <dgm:spPr/>
    </dgm:pt>
    <dgm:pt modelId="{72E2B33E-06C5-4E7C-8A7D-D0B2BBD793C5}" type="pres">
      <dgm:prSet presAssocID="{E6189706-9425-4DA8-B76F-30FE08061A05}" presName="bgRect" presStyleLbl="alignNode1" presStyleIdx="1" presStyleCnt="2"/>
      <dgm:spPr/>
    </dgm:pt>
    <dgm:pt modelId="{2A606A8B-7C4E-40A2-91CF-47FE37E2FDCB}" type="pres">
      <dgm:prSet presAssocID="{19045C8A-5720-4B8B-A551-B04A25620F8B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531AB129-86B0-4AA4-8476-D4B63E6543BC}" type="pres">
      <dgm:prSet presAssocID="{E6189706-9425-4DA8-B76F-30FE08061A05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A836A39-C32D-48AD-8AD7-B3CCC04F9F3F}" type="presOf" srcId="{A97A1395-9057-443C-9AA4-06EBFC50A7F8}" destId="{E55D1E81-C172-4B2B-8A89-98C6393C2F7D}" srcOrd="0" destOrd="0" presId="urn:microsoft.com/office/officeart/2016/7/layout/LinearBlockProcessNumbered"/>
    <dgm:cxn modelId="{9AAC3A5F-500F-4060-8F33-491ED5920974}" type="presOf" srcId="{E6189706-9425-4DA8-B76F-30FE08061A05}" destId="{531AB129-86B0-4AA4-8476-D4B63E6543BC}" srcOrd="1" destOrd="0" presId="urn:microsoft.com/office/officeart/2016/7/layout/LinearBlockProcessNumbered"/>
    <dgm:cxn modelId="{4DE3B141-1DFD-4F11-B654-AB09C5703060}" type="presOf" srcId="{A97A1395-9057-443C-9AA4-06EBFC50A7F8}" destId="{64E45561-9259-4E15-BAFD-A9F8B78BB863}" srcOrd="1" destOrd="0" presId="urn:microsoft.com/office/officeart/2016/7/layout/LinearBlockProcessNumbered"/>
    <dgm:cxn modelId="{04A96D72-2E5B-4106-8AE9-40B0DF6BFD24}" type="presOf" srcId="{76CB0FFF-2E0D-49BC-88D8-8E9597C10415}" destId="{707E6794-F653-4B8B-973C-DE5EDB1FD354}" srcOrd="0" destOrd="0" presId="urn:microsoft.com/office/officeart/2016/7/layout/LinearBlockProcessNumbered"/>
    <dgm:cxn modelId="{7D7C9196-84F7-4E2C-8235-E4241A393181}" srcId="{76CB0FFF-2E0D-49BC-88D8-8E9597C10415}" destId="{A97A1395-9057-443C-9AA4-06EBFC50A7F8}" srcOrd="0" destOrd="0" parTransId="{AF501FC9-C3AC-4432-A9EC-2440AC5A5688}" sibTransId="{0C66009F-B303-49E6-9B4D-84B225E0EE96}"/>
    <dgm:cxn modelId="{BAAFA599-5407-4F0A-ABA2-1CDBB896789B}" srcId="{76CB0FFF-2E0D-49BC-88D8-8E9597C10415}" destId="{E6189706-9425-4DA8-B76F-30FE08061A05}" srcOrd="1" destOrd="0" parTransId="{EC27A7F4-935C-4EDE-B870-E2AD23C57C05}" sibTransId="{19045C8A-5720-4B8B-A551-B04A25620F8B}"/>
    <dgm:cxn modelId="{F5A733CA-1878-4328-9C3A-01CEFEC466EE}" type="presOf" srcId="{E6189706-9425-4DA8-B76F-30FE08061A05}" destId="{72E2B33E-06C5-4E7C-8A7D-D0B2BBD793C5}" srcOrd="0" destOrd="0" presId="urn:microsoft.com/office/officeart/2016/7/layout/LinearBlockProcessNumbered"/>
    <dgm:cxn modelId="{52AB98EA-219A-4E76-AAB1-C09CD578D41D}" type="presOf" srcId="{19045C8A-5720-4B8B-A551-B04A25620F8B}" destId="{2A606A8B-7C4E-40A2-91CF-47FE37E2FDCB}" srcOrd="0" destOrd="0" presId="urn:microsoft.com/office/officeart/2016/7/layout/LinearBlockProcessNumbered"/>
    <dgm:cxn modelId="{3F734AEB-DFB3-4FC4-B44D-AA2E484A3B86}" type="presOf" srcId="{0C66009F-B303-49E6-9B4D-84B225E0EE96}" destId="{0E8000D2-2E31-4E9F-9BB9-333F2C781C1C}" srcOrd="0" destOrd="0" presId="urn:microsoft.com/office/officeart/2016/7/layout/LinearBlockProcessNumbered"/>
    <dgm:cxn modelId="{8F96CA8A-48ED-4A76-81BA-C92A2CD9F86A}" type="presParOf" srcId="{707E6794-F653-4B8B-973C-DE5EDB1FD354}" destId="{69A996D7-DB91-46BD-8049-6E717BDFA0BA}" srcOrd="0" destOrd="0" presId="urn:microsoft.com/office/officeart/2016/7/layout/LinearBlockProcessNumbered"/>
    <dgm:cxn modelId="{0844594D-198C-4AB8-9A0A-8BDCD0D924D7}" type="presParOf" srcId="{69A996D7-DB91-46BD-8049-6E717BDFA0BA}" destId="{E55D1E81-C172-4B2B-8A89-98C6393C2F7D}" srcOrd="0" destOrd="0" presId="urn:microsoft.com/office/officeart/2016/7/layout/LinearBlockProcessNumbered"/>
    <dgm:cxn modelId="{91D73A05-8DE0-467E-B38C-676826DD5236}" type="presParOf" srcId="{69A996D7-DB91-46BD-8049-6E717BDFA0BA}" destId="{0E8000D2-2E31-4E9F-9BB9-333F2C781C1C}" srcOrd="1" destOrd="0" presId="urn:microsoft.com/office/officeart/2016/7/layout/LinearBlockProcessNumbered"/>
    <dgm:cxn modelId="{B61BC1FF-0B80-4A81-BFCB-6126D565FFC5}" type="presParOf" srcId="{69A996D7-DB91-46BD-8049-6E717BDFA0BA}" destId="{64E45561-9259-4E15-BAFD-A9F8B78BB863}" srcOrd="2" destOrd="0" presId="urn:microsoft.com/office/officeart/2016/7/layout/LinearBlockProcessNumbered"/>
    <dgm:cxn modelId="{ED85A570-90D6-44AF-A8AA-CF88797BEAC5}" type="presParOf" srcId="{707E6794-F653-4B8B-973C-DE5EDB1FD354}" destId="{14CDE0FF-5E06-4A9F-B6F0-C9A0584AD9E8}" srcOrd="1" destOrd="0" presId="urn:microsoft.com/office/officeart/2016/7/layout/LinearBlockProcessNumbered"/>
    <dgm:cxn modelId="{CA4EC983-69D0-4096-8E95-07443D18B756}" type="presParOf" srcId="{707E6794-F653-4B8B-973C-DE5EDB1FD354}" destId="{8438F3F2-AE66-438F-BE1F-D5E2A3DF9B19}" srcOrd="2" destOrd="0" presId="urn:microsoft.com/office/officeart/2016/7/layout/LinearBlockProcessNumbered"/>
    <dgm:cxn modelId="{93BE50A1-B325-4BD2-86D4-A8AD5CEDD646}" type="presParOf" srcId="{8438F3F2-AE66-438F-BE1F-D5E2A3DF9B19}" destId="{72E2B33E-06C5-4E7C-8A7D-D0B2BBD793C5}" srcOrd="0" destOrd="0" presId="urn:microsoft.com/office/officeart/2016/7/layout/LinearBlockProcessNumbered"/>
    <dgm:cxn modelId="{792047C6-B298-4B86-BE05-5155D7BC6EE4}" type="presParOf" srcId="{8438F3F2-AE66-438F-BE1F-D5E2A3DF9B19}" destId="{2A606A8B-7C4E-40A2-91CF-47FE37E2FDCB}" srcOrd="1" destOrd="0" presId="urn:microsoft.com/office/officeart/2016/7/layout/LinearBlockProcessNumbered"/>
    <dgm:cxn modelId="{E92A046A-D2D6-43D1-8143-ABE427577490}" type="presParOf" srcId="{8438F3F2-AE66-438F-BE1F-D5E2A3DF9B19}" destId="{531AB129-86B0-4AA4-8476-D4B63E6543B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85508-D24A-4F41-871B-595853F4A558}">
      <dsp:nvSpPr>
        <dsp:cNvPr id="0" name=""/>
        <dsp:cNvSpPr/>
      </dsp:nvSpPr>
      <dsp:spPr>
        <a:xfrm>
          <a:off x="3229" y="0"/>
          <a:ext cx="4965377" cy="25853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0" rIns="4904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</a:t>
          </a:r>
          <a:r>
            <a:rPr lang="en-US" sz="1500" kern="1200" dirty="0" err="1"/>
            <a:t>regresión</a:t>
          </a:r>
          <a:r>
            <a:rPr lang="en-US" sz="1500" kern="1200" dirty="0"/>
            <a:t> </a:t>
          </a:r>
          <a:r>
            <a:rPr lang="en-US" sz="1500" kern="1200" dirty="0" err="1"/>
            <a:t>logística</a:t>
          </a:r>
          <a:r>
            <a:rPr lang="en-US" sz="1500" kern="1200" dirty="0"/>
            <a:t> se </a:t>
          </a:r>
          <a:r>
            <a:rPr lang="en-US" sz="1500" kern="1200" dirty="0" err="1"/>
            <a:t>utiliza</a:t>
          </a:r>
          <a:r>
            <a:rPr lang="en-US" sz="1500" kern="1200" dirty="0"/>
            <a:t> </a:t>
          </a:r>
          <a:r>
            <a:rPr lang="en-US" sz="1500" kern="1200" dirty="0" err="1"/>
            <a:t>en</a:t>
          </a:r>
          <a:r>
            <a:rPr lang="en-US" sz="1500" kern="1200" dirty="0"/>
            <a:t> </a:t>
          </a:r>
          <a:r>
            <a:rPr lang="en-US" sz="15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Machine Learning (ML)</a:t>
          </a:r>
          <a:r>
            <a:rPr lang="en-US" sz="1500" kern="1200" dirty="0"/>
            <a:t> para </a:t>
          </a:r>
          <a:r>
            <a:rPr lang="en-US" sz="1500" kern="1200" dirty="0" err="1"/>
            <a:t>ayudar</a:t>
          </a:r>
          <a:r>
            <a:rPr lang="en-US" sz="1500" kern="1200" dirty="0"/>
            <a:t> a </a:t>
          </a:r>
          <a:r>
            <a:rPr lang="en-US" sz="1500" kern="1200" dirty="0" err="1"/>
            <a:t>crear</a:t>
          </a:r>
          <a:r>
            <a:rPr lang="en-US" sz="1500" kern="1200" dirty="0"/>
            <a:t> </a:t>
          </a:r>
          <a:r>
            <a:rPr lang="en-US" sz="1500" kern="1200" dirty="0" err="1"/>
            <a:t>predicciones</a:t>
          </a:r>
          <a:r>
            <a:rPr lang="en-US" sz="1500" kern="1200" dirty="0"/>
            <a:t> </a:t>
          </a:r>
          <a:r>
            <a:rPr lang="en-US" sz="1500" kern="1200" dirty="0" err="1"/>
            <a:t>precisas</a:t>
          </a:r>
          <a:r>
            <a:rPr lang="en-US" sz="1500" kern="1200" dirty="0"/>
            <a:t>. Es similar a la </a:t>
          </a:r>
          <a:r>
            <a:rPr lang="en-US" sz="1500" kern="1200" dirty="0" err="1"/>
            <a:t>regresión</a:t>
          </a:r>
          <a:r>
            <a:rPr lang="en-US" sz="1500" kern="1200" dirty="0"/>
            <a:t> lineal, </a:t>
          </a:r>
          <a:r>
            <a:rPr lang="en-US" sz="1500" kern="1200" dirty="0" err="1"/>
            <a:t>excepto</a:t>
          </a:r>
          <a:r>
            <a:rPr lang="en-US" sz="1500" kern="1200" dirty="0"/>
            <a:t> que </a:t>
          </a:r>
          <a:r>
            <a:rPr lang="en-US" sz="1500" kern="1200" dirty="0" err="1"/>
            <a:t>en</a:t>
          </a:r>
          <a:r>
            <a:rPr lang="en-US" sz="1500" kern="1200" dirty="0"/>
            <a:t> </a:t>
          </a:r>
          <a:r>
            <a:rPr lang="en-US" sz="1500" kern="1200" dirty="0" err="1"/>
            <a:t>lugar</a:t>
          </a:r>
          <a:r>
            <a:rPr lang="en-US" sz="1500" kern="1200" dirty="0"/>
            <a:t> de un </a:t>
          </a:r>
          <a:r>
            <a:rPr lang="en-US" sz="1500" kern="1200" dirty="0" err="1"/>
            <a:t>resultado</a:t>
          </a:r>
          <a:r>
            <a:rPr lang="en-US" sz="1500" kern="1200" dirty="0"/>
            <a:t> </a:t>
          </a:r>
          <a:r>
            <a:rPr lang="en-US" sz="1500" kern="1200" dirty="0" err="1"/>
            <a:t>gráfico</a:t>
          </a:r>
          <a:r>
            <a:rPr lang="en-US" sz="1500" kern="1200" dirty="0"/>
            <a:t>, la variable </a:t>
          </a:r>
          <a:r>
            <a:rPr lang="en-US" sz="1500" kern="1200" dirty="0" err="1"/>
            <a:t>objetivo</a:t>
          </a:r>
          <a:r>
            <a:rPr lang="en-US" sz="1500" kern="1200" dirty="0"/>
            <a:t> es </a:t>
          </a:r>
          <a:r>
            <a:rPr lang="en-US" sz="1500" kern="1200" dirty="0" err="1"/>
            <a:t>binaria</a:t>
          </a:r>
          <a:r>
            <a:rPr lang="en-US" sz="1500" kern="1200" dirty="0"/>
            <a:t>; </a:t>
          </a:r>
          <a:r>
            <a:rPr lang="en-US" sz="1500" kern="1200" dirty="0" err="1"/>
            <a:t>el</a:t>
          </a:r>
          <a:r>
            <a:rPr lang="en-US" sz="1500" kern="1200" dirty="0"/>
            <a:t> valor es 1 o 0.</a:t>
          </a:r>
        </a:p>
      </dsp:txBody>
      <dsp:txXfrm>
        <a:off x="3229" y="1034129"/>
        <a:ext cx="4965377" cy="1551193"/>
      </dsp:txXfrm>
    </dsp:sp>
    <dsp:sp modelId="{499615FA-3B13-4E48-AEAB-04F8B136F014}">
      <dsp:nvSpPr>
        <dsp:cNvPr id="0" name=""/>
        <dsp:cNvSpPr/>
      </dsp:nvSpPr>
      <dsp:spPr>
        <a:xfrm>
          <a:off x="3229" y="0"/>
          <a:ext cx="4965377" cy="10341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165100" rIns="4904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3229" y="0"/>
        <a:ext cx="4965377" cy="1034129"/>
      </dsp:txXfrm>
    </dsp:sp>
    <dsp:sp modelId="{18F1C76E-BE7B-4F25-A4E6-B25D07E8EB14}">
      <dsp:nvSpPr>
        <dsp:cNvPr id="0" name=""/>
        <dsp:cNvSpPr/>
      </dsp:nvSpPr>
      <dsp:spPr>
        <a:xfrm>
          <a:off x="5365837" y="0"/>
          <a:ext cx="4965377" cy="25853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0" rIns="4904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Cuando</a:t>
          </a:r>
          <a:r>
            <a:rPr lang="en-US" sz="1500" kern="1200" dirty="0"/>
            <a:t> se </a:t>
          </a:r>
          <a:r>
            <a:rPr lang="en-US" sz="1500" kern="1200" dirty="0" err="1"/>
            <a:t>trabaja</a:t>
          </a:r>
          <a:r>
            <a:rPr lang="en-US" sz="1500" kern="1200" dirty="0"/>
            <a:t> con </a:t>
          </a:r>
          <a:r>
            <a:rPr lang="en-US" sz="1500" kern="1200" dirty="0" err="1"/>
            <a:t>regresión</a:t>
          </a:r>
          <a:r>
            <a:rPr lang="en-US" sz="1500" kern="1200" dirty="0"/>
            <a:t> </a:t>
          </a:r>
          <a:r>
            <a:rPr lang="en-US" sz="1500" kern="1200" dirty="0" err="1"/>
            <a:t>logística</a:t>
          </a:r>
          <a:r>
            <a:rPr lang="en-US" sz="1500" kern="1200" dirty="0"/>
            <a:t>, se </a:t>
          </a:r>
          <a:r>
            <a:rPr lang="en-US" sz="1500" kern="1200" dirty="0" err="1"/>
            <a:t>hacen</a:t>
          </a:r>
          <a:r>
            <a:rPr lang="en-US" sz="1500" kern="1200" dirty="0"/>
            <a:t> </a:t>
          </a:r>
          <a:r>
            <a:rPr lang="en-US" sz="1500" kern="1200" dirty="0" err="1"/>
            <a:t>ciertas</a:t>
          </a:r>
          <a:r>
            <a:rPr lang="en-US" sz="1500" kern="1200" dirty="0"/>
            <a:t> </a:t>
          </a:r>
          <a:r>
            <a:rPr lang="en-US" sz="1500" kern="1200" dirty="0" err="1"/>
            <a:t>suposiciones</a:t>
          </a:r>
          <a:r>
            <a:rPr lang="en-US" sz="1500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 la </a:t>
          </a:r>
          <a:r>
            <a:rPr lang="en-US" sz="1200" kern="1200" dirty="0" err="1"/>
            <a:t>regresión</a:t>
          </a:r>
          <a:r>
            <a:rPr lang="en-US" sz="1200" kern="1200" dirty="0"/>
            <a:t> </a:t>
          </a:r>
          <a:r>
            <a:rPr lang="en-US" sz="1200" kern="1200" dirty="0" err="1"/>
            <a:t>logística</a:t>
          </a:r>
          <a:r>
            <a:rPr lang="en-US" sz="1200" kern="1200" dirty="0"/>
            <a:t> </a:t>
          </a:r>
          <a:r>
            <a:rPr lang="en-US" sz="1200" kern="1200" dirty="0" err="1"/>
            <a:t>binaria</a:t>
          </a:r>
          <a:r>
            <a:rPr lang="en-US" sz="1200" kern="1200" dirty="0"/>
            <a:t>, es </a:t>
          </a:r>
          <a:r>
            <a:rPr lang="en-US" sz="1200" kern="1200" dirty="0" err="1"/>
            <a:t>necesario</a:t>
          </a:r>
          <a:r>
            <a:rPr lang="en-US" sz="1200" kern="1200" dirty="0"/>
            <a:t> que la variable de </a:t>
          </a:r>
          <a:r>
            <a:rPr lang="en-US" sz="1200" kern="1200" dirty="0" err="1"/>
            <a:t>respuesta</a:t>
          </a:r>
          <a:r>
            <a:rPr lang="en-US" sz="1200" kern="1200" dirty="0"/>
            <a:t> sea </a:t>
          </a:r>
          <a:r>
            <a:rPr lang="en-US" sz="1200" kern="1200" dirty="0" err="1"/>
            <a:t>binaria</a:t>
          </a:r>
          <a:r>
            <a:rPr lang="en-US" sz="1200" kern="1200" dirty="0"/>
            <a:t>. El </a:t>
          </a:r>
          <a:r>
            <a:rPr lang="en-US" sz="1200" kern="1200" dirty="0" err="1"/>
            <a:t>resultado</a:t>
          </a:r>
          <a:r>
            <a:rPr lang="en-US" sz="1200" kern="1200" dirty="0"/>
            <a:t> es </a:t>
          </a:r>
          <a:r>
            <a:rPr lang="en-US" sz="1200" kern="1200" dirty="0" err="1"/>
            <a:t>una</a:t>
          </a:r>
          <a:r>
            <a:rPr lang="en-US" sz="1200" kern="1200" dirty="0"/>
            <a:t> </a:t>
          </a:r>
          <a:r>
            <a:rPr lang="en-US" sz="1200" kern="1200" dirty="0" err="1"/>
            <a:t>cosa</a:t>
          </a:r>
          <a:r>
            <a:rPr lang="en-US" sz="1200" kern="1200" dirty="0"/>
            <a:t> u </a:t>
          </a:r>
          <a:r>
            <a:rPr lang="en-US" sz="1200" kern="1200" dirty="0" err="1"/>
            <a:t>otra</a:t>
          </a:r>
          <a:r>
            <a:rPr lang="en-US" sz="1200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El </a:t>
          </a:r>
          <a:r>
            <a:rPr lang="en-US" sz="1200" kern="1200" dirty="0" err="1"/>
            <a:t>resultado</a:t>
          </a:r>
          <a:r>
            <a:rPr lang="en-US" sz="1200" kern="1200" dirty="0"/>
            <a:t> </a:t>
          </a:r>
          <a:r>
            <a:rPr lang="en-US" sz="1200" kern="1200" dirty="0" err="1"/>
            <a:t>deseado</a:t>
          </a:r>
          <a:r>
            <a:rPr lang="en-US" sz="1200" kern="1200" dirty="0"/>
            <a:t> </a:t>
          </a:r>
          <a:r>
            <a:rPr lang="en-US" sz="1200" kern="1200" dirty="0" err="1"/>
            <a:t>debe</a:t>
          </a:r>
          <a:r>
            <a:rPr lang="en-US" sz="1200" kern="1200" dirty="0"/>
            <a:t> </a:t>
          </a:r>
          <a:r>
            <a:rPr lang="en-US" sz="1200" kern="1200" dirty="0" err="1"/>
            <a:t>estar</a:t>
          </a:r>
          <a:r>
            <a:rPr lang="en-US" sz="1200" kern="1200" dirty="0"/>
            <a:t> </a:t>
          </a:r>
          <a:r>
            <a:rPr lang="en-US" sz="1200" kern="1200" dirty="0" err="1"/>
            <a:t>representado</a:t>
          </a:r>
          <a:r>
            <a:rPr lang="en-US" sz="1200" kern="1200" dirty="0"/>
            <a:t> </a:t>
          </a:r>
          <a:r>
            <a:rPr lang="en-US" sz="1200" kern="1200" dirty="0" err="1"/>
            <a:t>por</a:t>
          </a:r>
          <a:r>
            <a:rPr lang="en-US" sz="1200" kern="1200" dirty="0"/>
            <a:t> </a:t>
          </a:r>
          <a:r>
            <a:rPr lang="en-US" sz="1200" kern="1200" dirty="0" err="1"/>
            <a:t>el</a:t>
          </a:r>
          <a:r>
            <a:rPr lang="en-US" sz="1200" kern="1200" dirty="0"/>
            <a:t> </a:t>
          </a:r>
          <a:r>
            <a:rPr lang="en-US" sz="1200" kern="1200" dirty="0" err="1"/>
            <a:t>nivel</a:t>
          </a:r>
          <a:r>
            <a:rPr lang="en-US" sz="1200" kern="1200" dirty="0"/>
            <a:t> de factor 1 de la variable de </a:t>
          </a:r>
          <a:r>
            <a:rPr lang="en-US" sz="1200" kern="1200" dirty="0" err="1"/>
            <a:t>respuesta</a:t>
          </a:r>
          <a:r>
            <a:rPr lang="en-US" sz="1200" kern="1200" dirty="0"/>
            <a:t>, </a:t>
          </a:r>
          <a:r>
            <a:rPr lang="en-US" sz="1200" kern="1200" dirty="0" err="1"/>
            <a:t>el</a:t>
          </a:r>
          <a:r>
            <a:rPr lang="en-US" sz="1200" kern="1200" dirty="0"/>
            <a:t> no </a:t>
          </a:r>
          <a:r>
            <a:rPr lang="en-US" sz="1200" kern="1200" dirty="0" err="1"/>
            <a:t>deseado</a:t>
          </a:r>
          <a:r>
            <a:rPr lang="en-US" sz="1200" kern="1200" dirty="0"/>
            <a:t> es 0.</a:t>
          </a:r>
        </a:p>
      </dsp:txBody>
      <dsp:txXfrm>
        <a:off x="5365837" y="1034129"/>
        <a:ext cx="4965377" cy="1551193"/>
      </dsp:txXfrm>
    </dsp:sp>
    <dsp:sp modelId="{A0F33579-725E-4599-B5C9-81EBAC97388F}">
      <dsp:nvSpPr>
        <dsp:cNvPr id="0" name=""/>
        <dsp:cNvSpPr/>
      </dsp:nvSpPr>
      <dsp:spPr>
        <a:xfrm>
          <a:off x="5365837" y="0"/>
          <a:ext cx="4965377" cy="10341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165100" rIns="4904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5365837" y="0"/>
        <a:ext cx="4965377" cy="1034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F754E-8193-49B2-8CF0-128EDFDDAA26}">
      <dsp:nvSpPr>
        <dsp:cNvPr id="0" name=""/>
        <dsp:cNvSpPr/>
      </dsp:nvSpPr>
      <dsp:spPr>
        <a:xfrm>
          <a:off x="3027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E794D-F6B4-4FF6-9CCC-7807EC33AB9F}">
      <dsp:nvSpPr>
        <dsp:cNvPr id="0" name=""/>
        <dsp:cNvSpPr/>
      </dsp:nvSpPr>
      <dsp:spPr>
        <a:xfrm>
          <a:off x="243222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Solo deberán incluirse las variables que sean significativas.</a:t>
          </a:r>
        </a:p>
      </dsp:txBody>
      <dsp:txXfrm>
        <a:off x="283427" y="345103"/>
        <a:ext cx="2081345" cy="1292304"/>
      </dsp:txXfrm>
    </dsp:sp>
    <dsp:sp modelId="{14F7913F-7156-47C7-8CC6-F0D6B6C61AD9}">
      <dsp:nvSpPr>
        <dsp:cNvPr id="0" name=""/>
        <dsp:cNvSpPr/>
      </dsp:nvSpPr>
      <dsp:spPr>
        <a:xfrm>
          <a:off x="2645173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C04FE-3490-41E6-85F4-A6AD58A37A36}">
      <dsp:nvSpPr>
        <dsp:cNvPr id="0" name=""/>
        <dsp:cNvSpPr/>
      </dsp:nvSpPr>
      <dsp:spPr>
        <a:xfrm>
          <a:off x="2885368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Las variables independientes tienen que ser esencialmente independientes entre sí. Deberá haber poca o ninguna multicolinealidad.</a:t>
          </a:r>
        </a:p>
      </dsp:txBody>
      <dsp:txXfrm>
        <a:off x="2925573" y="345103"/>
        <a:ext cx="2081345" cy="1292304"/>
      </dsp:txXfrm>
    </dsp:sp>
    <dsp:sp modelId="{E7EE4E5B-37F2-403B-AC38-1C5AE7254D13}">
      <dsp:nvSpPr>
        <dsp:cNvPr id="0" name=""/>
        <dsp:cNvSpPr/>
      </dsp:nvSpPr>
      <dsp:spPr>
        <a:xfrm>
          <a:off x="5287319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6D10E-8630-4FBA-B7D9-C4D96253CF51}">
      <dsp:nvSpPr>
        <dsp:cNvPr id="0" name=""/>
        <dsp:cNvSpPr/>
      </dsp:nvSpPr>
      <dsp:spPr>
        <a:xfrm>
          <a:off x="5527514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Las funciones logit y las variables independientes deben estar relacionadas linealmente.</a:t>
          </a:r>
        </a:p>
      </dsp:txBody>
      <dsp:txXfrm>
        <a:off x="5567719" y="345103"/>
        <a:ext cx="2081345" cy="1292304"/>
      </dsp:txXfrm>
    </dsp:sp>
    <dsp:sp modelId="{D47939D2-B6A0-4C3D-8E8A-75081F0406EA}">
      <dsp:nvSpPr>
        <dsp:cNvPr id="0" name=""/>
        <dsp:cNvSpPr/>
      </dsp:nvSpPr>
      <dsp:spPr>
        <a:xfrm>
          <a:off x="7929465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143ED-0924-43AE-ACC1-B2A1BA447FA7}">
      <dsp:nvSpPr>
        <dsp:cNvPr id="0" name=""/>
        <dsp:cNvSpPr/>
      </dsp:nvSpPr>
      <dsp:spPr>
        <a:xfrm>
          <a:off x="8169660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 regresión logística debe aplicarse solo a tamaños de muestra masivos.</a:t>
          </a:r>
        </a:p>
      </dsp:txBody>
      <dsp:txXfrm>
        <a:off x="8209865" y="345103"/>
        <a:ext cx="2081345" cy="1292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1345-0FFF-4663-BDF0-557413D29990}">
      <dsp:nvSpPr>
        <dsp:cNvPr id="0" name=""/>
        <dsp:cNvSpPr/>
      </dsp:nvSpPr>
      <dsp:spPr>
        <a:xfrm>
          <a:off x="3027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9A89-B65D-4CCB-A31A-7C7317C3F866}">
      <dsp:nvSpPr>
        <dsp:cNvPr id="0" name=""/>
        <dsp:cNvSpPr/>
      </dsp:nvSpPr>
      <dsp:spPr>
        <a:xfrm>
          <a:off x="243222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Sector </a:t>
          </a:r>
          <a:r>
            <a:rPr lang="en-US" sz="1200" kern="1200" dirty="0" err="1">
              <a:latin typeface="Calibri Light" panose="020F0302020204030204"/>
            </a:rPr>
            <a:t>sanitario</a:t>
          </a:r>
          <a:r>
            <a:rPr lang="en-US" sz="1200" kern="1200" dirty="0">
              <a:latin typeface="Calibri Light" panose="020F0302020204030204"/>
            </a:rPr>
            <a:t>. Revised</a:t>
          </a:r>
          <a:r>
            <a:rPr lang="en-US" sz="1200" kern="1200" dirty="0"/>
            <a:t> Trauma Score</a:t>
          </a:r>
          <a:r>
            <a:rPr lang="en-US" sz="1200" kern="1200" dirty="0">
              <a:latin typeface="Calibri Light" panose="020F0302020204030204"/>
            </a:rPr>
            <a:t>. </a:t>
          </a:r>
          <a:r>
            <a:rPr lang="en-US" sz="1200" kern="1200" dirty="0"/>
            <a:t>Es </a:t>
          </a:r>
          <a:r>
            <a:rPr lang="en-US" sz="1200" kern="1200" dirty="0" err="1"/>
            <a:t>una</a:t>
          </a:r>
          <a:r>
            <a:rPr lang="en-US" sz="1200" kern="1200" dirty="0"/>
            <a:t> </a:t>
          </a:r>
          <a:r>
            <a:rPr lang="en-US" sz="1200" kern="1200" dirty="0" err="1"/>
            <a:t>técnica</a:t>
          </a:r>
          <a:r>
            <a:rPr lang="en-US" sz="1200" kern="1200" dirty="0"/>
            <a:t> que </a:t>
          </a:r>
          <a:r>
            <a:rPr lang="en-US" sz="1200" kern="1200" dirty="0" err="1"/>
            <a:t>incluso</a:t>
          </a:r>
          <a:r>
            <a:rPr lang="en-US" sz="1200" kern="1200" dirty="0"/>
            <a:t> se </a:t>
          </a:r>
          <a:r>
            <a:rPr lang="en-US" sz="1200" kern="1200" dirty="0" err="1"/>
            <a:t>puede</a:t>
          </a:r>
          <a:r>
            <a:rPr lang="en-US" sz="1200" kern="1200" dirty="0"/>
            <a:t> </a:t>
          </a:r>
          <a:r>
            <a:rPr lang="en-US" sz="1200" kern="1200" dirty="0" err="1"/>
            <a:t>utilizar</a:t>
          </a:r>
          <a:r>
            <a:rPr lang="en-US" sz="1200" kern="1200" dirty="0"/>
            <a:t> para </a:t>
          </a:r>
          <a:r>
            <a:rPr lang="en-US" sz="1200" kern="1200" dirty="0" err="1"/>
            <a:t>predecir</a:t>
          </a:r>
          <a:r>
            <a:rPr lang="en-US" sz="1200" kern="1200" dirty="0"/>
            <a:t> la </a:t>
          </a:r>
          <a:r>
            <a:rPr lang="en-US" sz="1200" kern="1200" dirty="0" err="1"/>
            <a:t>posibilidad</a:t>
          </a:r>
          <a:r>
            <a:rPr lang="en-US" sz="1200" kern="1200" dirty="0"/>
            <a:t> de que </a:t>
          </a:r>
          <a:r>
            <a:rPr lang="en-US" sz="1200" kern="1200" dirty="0" err="1"/>
            <a:t>una</a:t>
          </a:r>
          <a:r>
            <a:rPr lang="en-US" sz="1200" kern="1200" dirty="0"/>
            <a:t> persona se </a:t>
          </a:r>
          <a:r>
            <a:rPr lang="en-US" sz="1200" kern="1200" dirty="0" err="1"/>
            <a:t>vea</a:t>
          </a:r>
          <a:r>
            <a:rPr lang="en-US" sz="1200" kern="1200" dirty="0"/>
            <a:t> </a:t>
          </a:r>
          <a:r>
            <a:rPr lang="en-US" sz="1200" kern="1200" dirty="0" err="1"/>
            <a:t>afectada</a:t>
          </a:r>
          <a:r>
            <a:rPr lang="en-US" sz="1200" kern="1200" dirty="0"/>
            <a:t> </a:t>
          </a:r>
          <a:r>
            <a:rPr lang="en-US" sz="1200" kern="1200" dirty="0" err="1"/>
            <a:t>por</a:t>
          </a:r>
          <a:r>
            <a:rPr lang="en-US" sz="1200" kern="1200" dirty="0"/>
            <a:t> </a:t>
          </a:r>
          <a:r>
            <a:rPr lang="en-US" sz="1200" kern="1200" dirty="0" err="1"/>
            <a:t>una</a:t>
          </a:r>
          <a:r>
            <a:rPr lang="en-US" sz="1200" kern="1200" dirty="0"/>
            <a:t> </a:t>
          </a:r>
          <a:r>
            <a:rPr lang="en-US" sz="1200" kern="1200" dirty="0" err="1"/>
            <a:t>determinada</a:t>
          </a:r>
          <a:r>
            <a:rPr lang="en-US" sz="1200" kern="1200" dirty="0"/>
            <a:t> </a:t>
          </a:r>
          <a:r>
            <a:rPr lang="en-US" sz="1200" kern="1200" dirty="0" err="1"/>
            <a:t>enfermedad</a:t>
          </a:r>
          <a:r>
            <a:rPr lang="en-US" sz="1200" kern="1200" dirty="0"/>
            <a:t>. </a:t>
          </a:r>
        </a:p>
      </dsp:txBody>
      <dsp:txXfrm>
        <a:off x="283427" y="345103"/>
        <a:ext cx="2081345" cy="1292304"/>
      </dsp:txXfrm>
    </dsp:sp>
    <dsp:sp modelId="{14F7913F-7156-47C7-8CC6-F0D6B6C61AD9}">
      <dsp:nvSpPr>
        <dsp:cNvPr id="0" name=""/>
        <dsp:cNvSpPr/>
      </dsp:nvSpPr>
      <dsp:spPr>
        <a:xfrm>
          <a:off x="2645173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C04FE-3490-41E6-85F4-A6AD58A37A36}">
      <dsp:nvSpPr>
        <dsp:cNvPr id="0" name=""/>
        <dsp:cNvSpPr/>
      </dsp:nvSpPr>
      <dsp:spPr>
        <a:xfrm>
          <a:off x="2885368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Politica. </a:t>
          </a:r>
          <a:r>
            <a:rPr lang="en-US" sz="1200" kern="1200" dirty="0"/>
            <a:t>La regresión logística también se puede utilizar para intentar predecir las elecciones. </a:t>
          </a:r>
        </a:p>
      </dsp:txBody>
      <dsp:txXfrm>
        <a:off x="2925573" y="345103"/>
        <a:ext cx="2081345" cy="1292304"/>
      </dsp:txXfrm>
    </dsp:sp>
    <dsp:sp modelId="{67D804E3-5FC0-481C-AF35-89B3540BB1BD}">
      <dsp:nvSpPr>
        <dsp:cNvPr id="0" name=""/>
        <dsp:cNvSpPr/>
      </dsp:nvSpPr>
      <dsp:spPr>
        <a:xfrm>
          <a:off x="5287319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461AF-6014-48EE-A359-BA6F707EC156}">
      <dsp:nvSpPr>
        <dsp:cNvPr id="0" name=""/>
        <dsp:cNvSpPr/>
      </dsp:nvSpPr>
      <dsp:spPr>
        <a:xfrm>
          <a:off x="5527514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alibri Light" panose="020F0302020204030204"/>
            </a:rPr>
            <a:t>Evaluación</a:t>
          </a:r>
          <a:r>
            <a:rPr lang="en-US" sz="1200" kern="1200" dirty="0">
              <a:latin typeface="Calibri Light" panose="020F0302020204030204"/>
            </a:rPr>
            <a:t> de </a:t>
          </a:r>
          <a:r>
            <a:rPr lang="en-US" sz="1200" kern="1200" dirty="0" err="1">
              <a:latin typeface="Calibri Light" panose="020F0302020204030204"/>
            </a:rPr>
            <a:t>Productos</a:t>
          </a:r>
          <a:r>
            <a:rPr lang="en-US" sz="1200" kern="1200" dirty="0">
              <a:latin typeface="Calibri Light" panose="020F0302020204030204"/>
            </a:rPr>
            <a:t>. </a:t>
          </a:r>
          <a:r>
            <a:rPr lang="en-US" sz="1200" kern="1200" dirty="0"/>
            <a:t>La regresión logística se puede utilizar en ingeniería para predecir el éxito o el fracaso de un sistema que se está evaluando o un producto prototipo.</a:t>
          </a:r>
        </a:p>
      </dsp:txBody>
      <dsp:txXfrm>
        <a:off x="5567719" y="345103"/>
        <a:ext cx="2081345" cy="1292304"/>
      </dsp:txXfrm>
    </dsp:sp>
    <dsp:sp modelId="{D47939D2-B6A0-4C3D-8E8A-75081F0406EA}">
      <dsp:nvSpPr>
        <dsp:cNvPr id="0" name=""/>
        <dsp:cNvSpPr/>
      </dsp:nvSpPr>
      <dsp:spPr>
        <a:xfrm>
          <a:off x="7929465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143ED-0924-43AE-ACC1-B2A1BA447FA7}">
      <dsp:nvSpPr>
        <dsp:cNvPr id="0" name=""/>
        <dsp:cNvSpPr/>
      </dsp:nvSpPr>
      <dsp:spPr>
        <a:xfrm>
          <a:off x="8169660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Marketing. </a:t>
          </a:r>
          <a:r>
            <a:rPr lang="en-US" sz="1200" kern="1200" dirty="0"/>
            <a:t>LR se puede utilizar para predecir las posibilidades de que la consulta de un cliente se convierta en una venta</a:t>
          </a:r>
          <a:r>
            <a:rPr lang="en-US" sz="1200" kern="1200" dirty="0">
              <a:latin typeface="Calibri Light" panose="020F0302020204030204"/>
            </a:rPr>
            <a:t>.</a:t>
          </a:r>
          <a:endParaRPr lang="en-US" sz="1200" kern="1200" dirty="0"/>
        </a:p>
      </dsp:txBody>
      <dsp:txXfrm>
        <a:off x="8209865" y="345103"/>
        <a:ext cx="2081345" cy="1292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5EEB-2EAF-475B-AE08-7199DE352674}">
      <dsp:nvSpPr>
        <dsp:cNvPr id="0" name=""/>
        <dsp:cNvSpPr/>
      </dsp:nvSpPr>
      <dsp:spPr>
        <a:xfrm>
          <a:off x="3360702" y="519078"/>
          <a:ext cx="690339" cy="6903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659C1-5C98-463E-A16A-00E7CD46F53C}">
      <dsp:nvSpPr>
        <dsp:cNvPr id="0" name=""/>
        <dsp:cNvSpPr/>
      </dsp:nvSpPr>
      <dsp:spPr>
        <a:xfrm>
          <a:off x="3505674" y="664049"/>
          <a:ext cx="400396" cy="400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6501D-75F0-46FD-8CD2-C712ADA978A4}">
      <dsp:nvSpPr>
        <dsp:cNvPr id="0" name=""/>
        <dsp:cNvSpPr/>
      </dsp:nvSpPr>
      <dsp:spPr>
        <a:xfrm>
          <a:off x="4198972" y="519078"/>
          <a:ext cx="1627228" cy="69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</a:t>
          </a:r>
          <a:r>
            <a:rPr lang="en-US" sz="1100" kern="1200" dirty="0">
              <a:latin typeface="Calibri Light" panose="020F0302020204030204"/>
            </a:rPr>
            <a:t> </a:t>
          </a:r>
          <a:r>
            <a:rPr lang="en-US" sz="1100" kern="1200" dirty="0"/>
            <a:t> </a:t>
          </a:r>
          <a:r>
            <a:rPr lang="en-US" sz="1100" kern="1200" dirty="0">
              <a:latin typeface="Calibri Light" panose="020F0302020204030204"/>
            </a:rPr>
            <a:t>Financiero. </a:t>
          </a:r>
          <a:r>
            <a:rPr lang="en-US" sz="1100" kern="1200" dirty="0"/>
            <a:t>Un </a:t>
          </a:r>
          <a:r>
            <a:rPr lang="en-US" sz="1100" kern="1200" dirty="0" err="1"/>
            <a:t>ejemplo</a:t>
          </a:r>
          <a:r>
            <a:rPr lang="en-US" sz="1100" kern="1200" dirty="0"/>
            <a:t> de </a:t>
          </a:r>
          <a:r>
            <a:rPr lang="en-US" sz="1100" kern="1200" dirty="0" err="1"/>
            <a:t>uso</a:t>
          </a:r>
          <a:r>
            <a:rPr lang="en-US" sz="1100" kern="1200" dirty="0"/>
            <a:t> </a:t>
          </a:r>
          <a:r>
            <a:rPr lang="en-US" sz="1100" kern="1200" dirty="0" err="1"/>
            <a:t>en</a:t>
          </a:r>
          <a:r>
            <a:rPr lang="en-US" sz="1100" kern="1200" dirty="0"/>
            <a:t> </a:t>
          </a:r>
          <a:r>
            <a:rPr lang="en-US" sz="1100" kern="1200" dirty="0" err="1"/>
            <a:t>el</a:t>
          </a:r>
          <a:r>
            <a:rPr lang="en-US" sz="1100" kern="1200" dirty="0"/>
            <a:t> sector </a:t>
          </a:r>
          <a:r>
            <a:rPr lang="en-US" sz="1100" kern="1200" dirty="0" err="1"/>
            <a:t>financiero</a:t>
          </a:r>
          <a:r>
            <a:rPr lang="en-US" sz="1100" kern="1200" dirty="0"/>
            <a:t> es </a:t>
          </a:r>
          <a:r>
            <a:rPr lang="en-US" sz="1100" kern="1200" dirty="0" err="1"/>
            <a:t>una</a:t>
          </a:r>
          <a:r>
            <a:rPr lang="en-US" sz="1100" kern="1200" dirty="0"/>
            <a:t> </a:t>
          </a:r>
          <a:r>
            <a:rPr lang="en-US" sz="1100" kern="1200" dirty="0" err="1"/>
            <a:t>compañía</a:t>
          </a:r>
          <a:r>
            <a:rPr lang="en-US" sz="1100" kern="1200" dirty="0"/>
            <a:t> de </a:t>
          </a:r>
          <a:r>
            <a:rPr lang="en-US" sz="1100" kern="1200" dirty="0" err="1"/>
            <a:t>tarjetas</a:t>
          </a:r>
          <a:r>
            <a:rPr lang="en-US" sz="1100" kern="1200" dirty="0"/>
            <a:t> de </a:t>
          </a:r>
          <a:r>
            <a:rPr lang="en-US" sz="1100" kern="1200" dirty="0" err="1"/>
            <a:t>crédito</a:t>
          </a:r>
          <a:r>
            <a:rPr lang="en-US" sz="1100" kern="1200" dirty="0"/>
            <a:t> que lo </a:t>
          </a:r>
          <a:r>
            <a:rPr lang="en-US" sz="1100" kern="1200" dirty="0" err="1"/>
            <a:t>utiliza</a:t>
          </a:r>
          <a:r>
            <a:rPr lang="en-US" sz="1100" kern="1200" dirty="0"/>
            <a:t> para </a:t>
          </a:r>
          <a:r>
            <a:rPr lang="en-US" sz="1100" kern="1200" dirty="0" err="1"/>
            <a:t>predecir</a:t>
          </a:r>
          <a:r>
            <a:rPr lang="en-US" sz="1100" kern="1200" dirty="0"/>
            <a:t> la </a:t>
          </a:r>
          <a:r>
            <a:rPr lang="en-US" sz="1100" kern="1200" dirty="0" err="1"/>
            <a:t>probabilidad</a:t>
          </a:r>
          <a:r>
            <a:rPr lang="en-US" sz="1100" kern="1200" dirty="0"/>
            <a:t> de que un </a:t>
          </a:r>
          <a:r>
            <a:rPr lang="en-US" sz="1100" kern="1200" dirty="0" err="1"/>
            <a:t>cliente</a:t>
          </a:r>
          <a:r>
            <a:rPr lang="en-US" sz="1100" kern="1200" dirty="0"/>
            <a:t> no </a:t>
          </a:r>
          <a:r>
            <a:rPr lang="en-US" sz="1100" kern="1200" dirty="0" err="1"/>
            <a:t>cumpla</a:t>
          </a:r>
          <a:r>
            <a:rPr lang="en-US" sz="1100" kern="1200" dirty="0"/>
            <a:t> con sus </a:t>
          </a:r>
          <a:r>
            <a:rPr lang="en-US" sz="1100" kern="1200" dirty="0" err="1"/>
            <a:t>pagos</a:t>
          </a:r>
          <a:r>
            <a:rPr lang="en-US" sz="1100" kern="1200" dirty="0"/>
            <a:t>.</a:t>
          </a:r>
        </a:p>
      </dsp:txBody>
      <dsp:txXfrm>
        <a:off x="4198972" y="519078"/>
        <a:ext cx="1627228" cy="690339"/>
      </dsp:txXfrm>
    </dsp:sp>
    <dsp:sp modelId="{B59DF456-AA52-4AA0-8522-F2B1A494EEFE}">
      <dsp:nvSpPr>
        <dsp:cNvPr id="0" name=""/>
        <dsp:cNvSpPr/>
      </dsp:nvSpPr>
      <dsp:spPr>
        <a:xfrm>
          <a:off x="6109733" y="519078"/>
          <a:ext cx="690339" cy="6903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FC48D-A9B6-43EC-8D2D-A662614826DC}">
      <dsp:nvSpPr>
        <dsp:cNvPr id="0" name=""/>
        <dsp:cNvSpPr/>
      </dsp:nvSpPr>
      <dsp:spPr>
        <a:xfrm>
          <a:off x="6254704" y="664049"/>
          <a:ext cx="400396" cy="4003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355-64C5-4C69-B896-74A6D1162A7A}">
      <dsp:nvSpPr>
        <dsp:cNvPr id="0" name=""/>
        <dsp:cNvSpPr/>
      </dsp:nvSpPr>
      <dsp:spPr>
        <a:xfrm>
          <a:off x="6948002" y="519078"/>
          <a:ext cx="1627228" cy="69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Comercio Electronico. Las</a:t>
          </a:r>
          <a:r>
            <a:rPr lang="en-US" sz="1100" kern="1200" dirty="0"/>
            <a:t> </a:t>
          </a:r>
          <a:r>
            <a:rPr lang="en-US" sz="1100" kern="1200" dirty="0" err="1"/>
            <a:t>empresas</a:t>
          </a:r>
          <a:r>
            <a:rPr lang="en-US" sz="1100" kern="1200" dirty="0"/>
            <a:t> de </a:t>
          </a:r>
          <a:r>
            <a:rPr lang="en-US" sz="1100" kern="1200" dirty="0" err="1"/>
            <a:t>comercio</a:t>
          </a:r>
          <a:r>
            <a:rPr lang="en-US" sz="1100" kern="1200" dirty="0"/>
            <a:t> </a:t>
          </a:r>
          <a:r>
            <a:rPr lang="en-US" sz="1100" kern="1200" dirty="0" err="1"/>
            <a:t>electrónico</a:t>
          </a:r>
          <a:r>
            <a:rPr lang="en-US" sz="1100" kern="1200" dirty="0"/>
            <a:t> </a:t>
          </a:r>
          <a:r>
            <a:rPr lang="en-US" sz="1100" kern="1200" dirty="0" err="1"/>
            <a:t>invierten</a:t>
          </a:r>
          <a:r>
            <a:rPr lang="en-US" sz="1100" kern="1200" dirty="0"/>
            <a:t> </a:t>
          </a:r>
          <a:r>
            <a:rPr lang="en-US" sz="1100" kern="1200" dirty="0" err="1"/>
            <a:t>mucho</a:t>
          </a:r>
          <a:r>
            <a:rPr lang="en-US" sz="1100" kern="1200" dirty="0"/>
            <a:t> </a:t>
          </a:r>
          <a:r>
            <a:rPr lang="en-US" sz="1100" kern="1200" dirty="0" err="1"/>
            <a:t>en</a:t>
          </a:r>
          <a:r>
            <a:rPr lang="en-US" sz="1100" kern="1200" dirty="0"/>
            <a:t> </a:t>
          </a:r>
          <a:r>
            <a:rPr lang="en-US" sz="1100" kern="1200" dirty="0" err="1"/>
            <a:t>campañas</a:t>
          </a:r>
          <a:r>
            <a:rPr lang="en-US" sz="1100" kern="1200" dirty="0"/>
            <a:t> </a:t>
          </a:r>
          <a:r>
            <a:rPr lang="en-US" sz="1100" kern="1200" dirty="0" err="1"/>
            <a:t>publicitarias</a:t>
          </a:r>
          <a:r>
            <a:rPr lang="en-US" sz="1100" kern="1200" dirty="0"/>
            <a:t> y </a:t>
          </a:r>
          <a:r>
            <a:rPr lang="en-US" sz="1100" kern="1200" dirty="0" err="1"/>
            <a:t>promocionales</a:t>
          </a:r>
          <a:r>
            <a:rPr lang="en-US" sz="1100" kern="1200" dirty="0"/>
            <a:t> </a:t>
          </a:r>
          <a:r>
            <a:rPr lang="en-US" sz="1100" kern="1200" dirty="0" err="1"/>
            <a:t>en</a:t>
          </a:r>
          <a:r>
            <a:rPr lang="en-US" sz="1100" kern="1200" dirty="0"/>
            <a:t> </a:t>
          </a:r>
          <a:r>
            <a:rPr lang="en-US" sz="1100" kern="1200" dirty="0" err="1"/>
            <a:t>los</a:t>
          </a:r>
          <a:r>
            <a:rPr lang="en-US" sz="1100" kern="1200" dirty="0"/>
            <a:t> </a:t>
          </a:r>
          <a:r>
            <a:rPr lang="en-US" sz="1100" kern="1200" dirty="0" err="1"/>
            <a:t>medios</a:t>
          </a:r>
          <a:r>
            <a:rPr lang="en-US" sz="1100" kern="1200" dirty="0"/>
            <a:t>, </a:t>
          </a:r>
          <a:r>
            <a:rPr lang="en-US" sz="1100" kern="1200" dirty="0" err="1"/>
            <a:t>desean</a:t>
          </a:r>
          <a:r>
            <a:rPr lang="en-US" sz="1100" kern="1200" dirty="0"/>
            <a:t> saber </a:t>
          </a:r>
          <a:r>
            <a:rPr lang="en-US" sz="1100" kern="1200" dirty="0" err="1"/>
            <a:t>qué</a:t>
          </a:r>
          <a:r>
            <a:rPr lang="en-US" sz="1100" kern="1200" dirty="0"/>
            <a:t> </a:t>
          </a:r>
          <a:r>
            <a:rPr lang="en-US" sz="1100" kern="1200" dirty="0" err="1"/>
            <a:t>campaña</a:t>
          </a:r>
          <a:r>
            <a:rPr lang="en-US" sz="1100" kern="1200" dirty="0"/>
            <a:t> es la </a:t>
          </a:r>
          <a:r>
            <a:rPr lang="en-US" sz="1100" kern="1200" dirty="0" err="1"/>
            <a:t>más</a:t>
          </a:r>
          <a:r>
            <a:rPr lang="en-US" sz="1100" kern="1200" dirty="0"/>
            <a:t> </a:t>
          </a:r>
          <a:r>
            <a:rPr lang="en-US" sz="1100" kern="1200" dirty="0" err="1"/>
            <a:t>efectiva</a:t>
          </a:r>
          <a:r>
            <a:rPr lang="en-US" sz="1100" kern="1200" dirty="0"/>
            <a:t> y la </a:t>
          </a:r>
          <a:r>
            <a:rPr lang="en-US" sz="1100" kern="1200" dirty="0" err="1"/>
            <a:t>opción</a:t>
          </a:r>
          <a:r>
            <a:rPr lang="en-US" sz="1100" kern="1200" dirty="0"/>
            <a:t> con </a:t>
          </a:r>
          <a:r>
            <a:rPr lang="en-US" sz="1100" kern="1200" dirty="0" err="1"/>
            <a:t>más</a:t>
          </a:r>
          <a:r>
            <a:rPr lang="en-US" sz="1100" kern="1200" dirty="0"/>
            <a:t> </a:t>
          </a:r>
          <a:r>
            <a:rPr lang="en-US" sz="1100" kern="1200" dirty="0" err="1"/>
            <a:t>probabilidades</a:t>
          </a:r>
          <a:r>
            <a:rPr lang="en-US" sz="1100" kern="1200" dirty="0"/>
            <a:t> de </a:t>
          </a:r>
          <a:r>
            <a:rPr lang="en-US" sz="1100" kern="1200" dirty="0" err="1"/>
            <a:t>obtener</a:t>
          </a:r>
          <a:r>
            <a:rPr lang="en-US" sz="1100" kern="1200" dirty="0"/>
            <a:t> </a:t>
          </a:r>
          <a:r>
            <a:rPr lang="en-US" sz="1100" kern="1200" dirty="0" err="1"/>
            <a:t>una</a:t>
          </a:r>
          <a:r>
            <a:rPr lang="en-US" sz="1100" kern="1200" dirty="0"/>
            <a:t> </a:t>
          </a:r>
          <a:r>
            <a:rPr lang="en-US" sz="1100" kern="1200" dirty="0" err="1"/>
            <a:t>respuesta</a:t>
          </a:r>
          <a:r>
            <a:rPr lang="en-US" sz="1100" kern="1200" dirty="0"/>
            <a:t> de </a:t>
          </a:r>
          <a:r>
            <a:rPr lang="en-US" sz="1100" kern="1200" dirty="0" err="1"/>
            <a:t>su</a:t>
          </a:r>
          <a:r>
            <a:rPr lang="en-US" sz="1100" kern="1200" dirty="0"/>
            <a:t> </a:t>
          </a:r>
          <a:r>
            <a:rPr lang="en-US" sz="1100" kern="1200" dirty="0" err="1"/>
            <a:t>público</a:t>
          </a:r>
          <a:r>
            <a:rPr lang="en-US" sz="1100" kern="1200" dirty="0"/>
            <a:t> </a:t>
          </a:r>
          <a:r>
            <a:rPr lang="en-US" sz="1100" kern="1200" dirty="0" err="1"/>
            <a:t>objetivo</a:t>
          </a:r>
          <a:r>
            <a:rPr lang="en-US" sz="1100" kern="1200" dirty="0"/>
            <a:t> </a:t>
          </a:r>
          <a:r>
            <a:rPr lang="en-US" sz="1100" kern="1200" dirty="0" err="1"/>
            <a:t>potencial</a:t>
          </a:r>
          <a:r>
            <a:rPr lang="en-US" sz="1100" kern="1200" dirty="0"/>
            <a:t>. </a:t>
          </a:r>
          <a:endParaRPr lang="en-US" sz="1100" kern="1200" dirty="0">
            <a:latin typeface="Calibri Light" panose="020F0302020204030204"/>
          </a:endParaRPr>
        </a:p>
      </dsp:txBody>
      <dsp:txXfrm>
        <a:off x="6948002" y="519078"/>
        <a:ext cx="1627228" cy="690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D1E81-C172-4B2B-8A89-98C6393C2F7D}">
      <dsp:nvSpPr>
        <dsp:cNvPr id="0" name=""/>
        <dsp:cNvSpPr/>
      </dsp:nvSpPr>
      <dsp:spPr>
        <a:xfrm>
          <a:off x="3229" y="0"/>
          <a:ext cx="4965377" cy="25853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0" rIns="490469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 Light" panose="020F0302020204030204"/>
            </a:rPr>
            <a:t>Ventajas:</a:t>
          </a:r>
          <a:r>
            <a:rPr lang="en-US" sz="1200" kern="1200" dirty="0">
              <a:latin typeface="Calibri Light" panose="020F0302020204030204"/>
            </a:rPr>
            <a:t> </a:t>
          </a:r>
          <a:r>
            <a:rPr lang="en-US" sz="1200" kern="1200" dirty="0"/>
            <a:t>La regresión logística se usa ampliamente porque es extremadamente eficiente y no necesita grandes cantidades de recursos computacionales. Se puede interpretar fácilmente y no necesita escalar las características de entrada. </a:t>
          </a:r>
        </a:p>
      </dsp:txBody>
      <dsp:txXfrm>
        <a:off x="3229" y="1034129"/>
        <a:ext cx="4965377" cy="1551193"/>
      </dsp:txXfrm>
    </dsp:sp>
    <dsp:sp modelId="{0E8000D2-2E31-4E9F-9BB9-333F2C781C1C}">
      <dsp:nvSpPr>
        <dsp:cNvPr id="0" name=""/>
        <dsp:cNvSpPr/>
      </dsp:nvSpPr>
      <dsp:spPr>
        <a:xfrm>
          <a:off x="3229" y="0"/>
          <a:ext cx="4965377" cy="10341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165100" rIns="4904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3229" y="0"/>
        <a:ext cx="4965377" cy="1034129"/>
      </dsp:txXfrm>
    </dsp:sp>
    <dsp:sp modelId="{72E2B33E-06C5-4E7C-8A7D-D0B2BBD793C5}">
      <dsp:nvSpPr>
        <dsp:cNvPr id="0" name=""/>
        <dsp:cNvSpPr/>
      </dsp:nvSpPr>
      <dsp:spPr>
        <a:xfrm>
          <a:off x="5365837" y="0"/>
          <a:ext cx="4965377" cy="25853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0" rIns="490469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Calibri Light" panose="020F0302020204030204"/>
            </a:rPr>
            <a:t>Desventajas</a:t>
          </a:r>
          <a:r>
            <a:rPr lang="en-US" sz="1200" b="1" kern="1200" dirty="0">
              <a:latin typeface="Calibri Light" panose="020F0302020204030204"/>
            </a:rPr>
            <a:t>:</a:t>
          </a:r>
          <a:r>
            <a:rPr lang="en-US" sz="1200" kern="1200" dirty="0">
              <a:latin typeface="Calibri Light" panose="020F0302020204030204"/>
            </a:rPr>
            <a:t> </a:t>
          </a:r>
          <a:r>
            <a:rPr lang="en-US" sz="1200" kern="1200" dirty="0"/>
            <a:t>La </a:t>
          </a:r>
          <a:r>
            <a:rPr lang="en-US" sz="1200" kern="1200" dirty="0" err="1"/>
            <a:t>regresión</a:t>
          </a:r>
          <a:r>
            <a:rPr lang="en-US" sz="1200" kern="1200" dirty="0"/>
            <a:t> </a:t>
          </a:r>
          <a:r>
            <a:rPr lang="en-US" sz="1200" kern="1200" dirty="0" err="1"/>
            <a:t>logística</a:t>
          </a:r>
          <a:r>
            <a:rPr lang="en-US" sz="1200" kern="1200" dirty="0"/>
            <a:t> no se </a:t>
          </a:r>
          <a:r>
            <a:rPr lang="en-US" sz="1200" kern="1200" dirty="0" err="1"/>
            <a:t>puede</a:t>
          </a:r>
          <a:r>
            <a:rPr lang="en-US" sz="1200" kern="1200" dirty="0"/>
            <a:t> </a:t>
          </a:r>
          <a:r>
            <a:rPr lang="en-US" sz="1200" kern="1200" dirty="0" err="1"/>
            <a:t>utilizar</a:t>
          </a:r>
          <a:r>
            <a:rPr lang="en-US" sz="1200" kern="1200" dirty="0"/>
            <a:t> para resolver </a:t>
          </a:r>
          <a:r>
            <a:rPr lang="en-US" sz="1200" kern="1200" dirty="0" err="1"/>
            <a:t>problemas</a:t>
          </a:r>
          <a:r>
            <a:rPr lang="en-US" sz="1200" kern="1200" dirty="0"/>
            <a:t> no </a:t>
          </a:r>
          <a:r>
            <a:rPr lang="en-US" sz="1200" kern="1200" dirty="0" err="1"/>
            <a:t>lineales</a:t>
          </a:r>
          <a:r>
            <a:rPr lang="en-US" sz="1200" kern="1200" dirty="0"/>
            <a:t> y, </a:t>
          </a:r>
          <a:r>
            <a:rPr lang="en-US" sz="1200" kern="1200" dirty="0" err="1"/>
            <a:t>lamentablemente</a:t>
          </a:r>
          <a:r>
            <a:rPr lang="en-US" sz="1200" kern="1200" dirty="0"/>
            <a:t>, </a:t>
          </a:r>
          <a:r>
            <a:rPr lang="en-US" sz="1200" kern="1200" dirty="0" err="1"/>
            <a:t>muchos</a:t>
          </a:r>
          <a:r>
            <a:rPr lang="en-US" sz="1200" kern="1200" dirty="0"/>
            <a:t> de </a:t>
          </a:r>
          <a:r>
            <a:rPr lang="en-US" sz="1200" kern="1200" dirty="0" err="1"/>
            <a:t>los</a:t>
          </a:r>
          <a:r>
            <a:rPr lang="en-US" sz="1200" kern="1200" dirty="0"/>
            <a:t> </a:t>
          </a:r>
          <a:r>
            <a:rPr lang="en-US" sz="1200" kern="1200" dirty="0" err="1"/>
            <a:t>sistemas</a:t>
          </a:r>
          <a:r>
            <a:rPr lang="en-US" sz="1200" kern="1200" dirty="0"/>
            <a:t> </a:t>
          </a:r>
          <a:r>
            <a:rPr lang="en-US" sz="1200" kern="1200" dirty="0" err="1"/>
            <a:t>actuales</a:t>
          </a:r>
          <a:r>
            <a:rPr lang="en-US" sz="1200" kern="1200" dirty="0"/>
            <a:t> no son </a:t>
          </a:r>
          <a:r>
            <a:rPr lang="en-US" sz="1200" kern="1200" dirty="0" err="1"/>
            <a:t>lineales</a:t>
          </a:r>
          <a:r>
            <a:rPr lang="en-US" sz="1200" kern="1200" dirty="0"/>
            <a:t>.</a:t>
          </a:r>
          <a:r>
            <a:rPr lang="en-US" sz="1200" kern="1200" dirty="0">
              <a:latin typeface="Calibri Light" panose="020F0302020204030204"/>
            </a:rPr>
            <a:t> </a:t>
          </a:r>
          <a:r>
            <a:rPr lang="en-US" sz="1200" kern="1200" dirty="0"/>
            <a:t>La </a:t>
          </a:r>
          <a:r>
            <a:rPr lang="en-US" sz="1200" kern="1200" dirty="0" err="1"/>
            <a:t>regresión</a:t>
          </a:r>
          <a:r>
            <a:rPr lang="en-US" sz="1200" kern="1200" dirty="0"/>
            <a:t> </a:t>
          </a:r>
          <a:r>
            <a:rPr lang="en-US" sz="1200" kern="1200" dirty="0" err="1"/>
            <a:t>logística</a:t>
          </a:r>
          <a:r>
            <a:rPr lang="en-US" sz="1200" kern="1200" dirty="0"/>
            <a:t> </a:t>
          </a:r>
          <a:r>
            <a:rPr lang="en-US" sz="1200" kern="1200" dirty="0" err="1"/>
            <a:t>también</a:t>
          </a:r>
          <a:r>
            <a:rPr lang="en-US" sz="1200" kern="1200" dirty="0"/>
            <a:t> se </a:t>
          </a:r>
          <a:r>
            <a:rPr lang="en-US" sz="1200" kern="1200" dirty="0" err="1"/>
            <a:t>basa</a:t>
          </a:r>
          <a:r>
            <a:rPr lang="en-US" sz="1200" kern="1200" dirty="0"/>
            <a:t> </a:t>
          </a:r>
          <a:r>
            <a:rPr lang="en-US" sz="1200" kern="1200" dirty="0" err="1"/>
            <a:t>en</a:t>
          </a:r>
          <a:r>
            <a:rPr lang="en-US" sz="1200" kern="1200" dirty="0"/>
            <a:t> gran </a:t>
          </a:r>
          <a:r>
            <a:rPr lang="en-US" sz="1200" kern="1200" dirty="0" err="1"/>
            <a:t>medida</a:t>
          </a:r>
          <a:r>
            <a:rPr lang="en-US" sz="1200" kern="1200" dirty="0"/>
            <a:t> </a:t>
          </a:r>
          <a:r>
            <a:rPr lang="en-US" sz="1200" kern="1200" dirty="0" err="1"/>
            <a:t>en</a:t>
          </a:r>
          <a:r>
            <a:rPr lang="en-US" sz="1200" kern="1200" dirty="0"/>
            <a:t> la </a:t>
          </a:r>
          <a:r>
            <a:rPr lang="en-US" sz="1200" kern="1200" dirty="0" err="1"/>
            <a:t>presentación</a:t>
          </a:r>
          <a:r>
            <a:rPr lang="en-US" sz="1200" kern="1200" dirty="0"/>
            <a:t> de </a:t>
          </a:r>
          <a:r>
            <a:rPr lang="en-US" sz="1200" kern="1200" dirty="0" err="1"/>
            <a:t>datos</a:t>
          </a:r>
          <a:r>
            <a:rPr lang="en-US" sz="1200" kern="1200" dirty="0"/>
            <a:t>. Esto </a:t>
          </a:r>
          <a:r>
            <a:rPr lang="en-US" sz="1200" kern="1200" dirty="0" err="1"/>
            <a:t>significa</a:t>
          </a:r>
          <a:r>
            <a:rPr lang="en-US" sz="1200" kern="1200" dirty="0"/>
            <a:t> que, a </a:t>
          </a:r>
          <a:r>
            <a:rPr lang="en-US" sz="1200" kern="1200" dirty="0" err="1"/>
            <a:t>menos</a:t>
          </a:r>
          <a:r>
            <a:rPr lang="en-US" sz="1200" kern="1200" dirty="0"/>
            <a:t> que </a:t>
          </a:r>
          <a:r>
            <a:rPr lang="en-US" sz="1200" kern="1200" dirty="0" err="1"/>
            <a:t>usted</a:t>
          </a:r>
          <a:r>
            <a:rPr lang="en-US" sz="1200" kern="1200" dirty="0"/>
            <a:t> </a:t>
          </a:r>
          <a:r>
            <a:rPr lang="en-US" sz="1200" kern="1200" dirty="0" err="1"/>
            <a:t>haya</a:t>
          </a:r>
          <a:r>
            <a:rPr lang="en-US" sz="1200" kern="1200" dirty="0"/>
            <a:t> </a:t>
          </a:r>
          <a:r>
            <a:rPr lang="en-US" sz="1200" kern="1200" dirty="0" err="1"/>
            <a:t>identificado</a:t>
          </a:r>
          <a:r>
            <a:rPr lang="en-US" sz="1200" kern="1200" dirty="0"/>
            <a:t> </a:t>
          </a:r>
          <a:r>
            <a:rPr lang="en-US" sz="1200" kern="1200" dirty="0" err="1"/>
            <a:t>todas</a:t>
          </a:r>
          <a:r>
            <a:rPr lang="en-US" sz="1200" kern="1200" dirty="0"/>
            <a:t> las variables </a:t>
          </a:r>
          <a:r>
            <a:rPr lang="en-US" sz="1200" kern="1200" dirty="0" err="1"/>
            <a:t>independientes</a:t>
          </a:r>
          <a:r>
            <a:rPr lang="en-US" sz="1200" kern="1200" dirty="0"/>
            <a:t> </a:t>
          </a:r>
          <a:r>
            <a:rPr lang="en-US" sz="1200" kern="1200" dirty="0" err="1"/>
            <a:t>necesarias</a:t>
          </a:r>
          <a:r>
            <a:rPr lang="en-US" sz="1200" kern="1200" dirty="0"/>
            <a:t>, la </a:t>
          </a:r>
          <a:r>
            <a:rPr lang="en-US" sz="1200" kern="1200" dirty="0" err="1"/>
            <a:t>salida</a:t>
          </a:r>
          <a:r>
            <a:rPr lang="en-US" sz="1200" kern="1200" dirty="0"/>
            <a:t> no </a:t>
          </a:r>
          <a:r>
            <a:rPr lang="en-US" sz="1200" kern="1200" dirty="0" err="1"/>
            <a:t>tendrá</a:t>
          </a:r>
          <a:r>
            <a:rPr lang="en-US" sz="1200" kern="1200" dirty="0"/>
            <a:t> valor</a:t>
          </a:r>
        </a:p>
      </dsp:txBody>
      <dsp:txXfrm>
        <a:off x="5365837" y="1034129"/>
        <a:ext cx="4965377" cy="1551193"/>
      </dsp:txXfrm>
    </dsp:sp>
    <dsp:sp modelId="{2A606A8B-7C4E-40A2-91CF-47FE37E2FDCB}">
      <dsp:nvSpPr>
        <dsp:cNvPr id="0" name=""/>
        <dsp:cNvSpPr/>
      </dsp:nvSpPr>
      <dsp:spPr>
        <a:xfrm>
          <a:off x="5365837" y="0"/>
          <a:ext cx="4965377" cy="10341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469" tIns="165100" rIns="4904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02</a:t>
          </a:r>
        </a:p>
      </dsp:txBody>
      <dsp:txXfrm>
        <a:off x="5365837" y="0"/>
        <a:ext cx="4965377" cy="103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09/01/2023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3161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Ciencia de Datos</a:t>
            </a: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" sz="5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5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  <a:endParaRPr sz="5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Preguntas y Respuestas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02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 dirty="0"/>
              <a:t>¿?</a:t>
            </a:r>
            <a:endParaRPr lang="es-MX" sz="10000" dirty="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dirty="0"/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dirty="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20" y="1946062"/>
            <a:ext cx="6109954" cy="41508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 err="1">
                <a:cs typeface="Calibri"/>
              </a:rPr>
              <a:t>Regresión</a:t>
            </a:r>
            <a:r>
              <a:rPr lang="en" dirty="0">
                <a:cs typeface="Calibri"/>
              </a:rPr>
              <a:t> </a:t>
            </a:r>
            <a:r>
              <a:rPr lang="en" dirty="0" err="1">
                <a:cs typeface="Calibri"/>
              </a:rPr>
              <a:t>Logística</a:t>
            </a: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44200" y="2871203"/>
            <a:ext cx="3755000" cy="7230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 dirty="0"/>
              <a:t>Ejercicios Prácticos</a:t>
            </a:r>
            <a:endParaRPr lang="es-ES" sz="2400" dirty="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44200" y="4051591"/>
            <a:ext cx="3272400" cy="55429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MX" sz="2400" dirty="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Regresión 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Lógistica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3AF715-5284-29CA-2400-670CC3523A61}"/>
              </a:ext>
            </a:extLst>
          </p:cNvPr>
          <p:cNvSpPr txBox="1"/>
          <p:nvPr/>
        </p:nvSpPr>
        <p:spPr>
          <a:xfrm>
            <a:off x="706436" y="1272816"/>
            <a:ext cx="103620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>
                <a:ea typeface="+mn-lt"/>
                <a:cs typeface="+mn-lt"/>
              </a:rPr>
              <a:t>La </a:t>
            </a:r>
            <a:r>
              <a:rPr lang="es-MX" b="1" dirty="0">
                <a:ea typeface="+mn-lt"/>
                <a:cs typeface="+mn-lt"/>
              </a:rPr>
              <a:t>regresión logística</a:t>
            </a:r>
            <a:r>
              <a:rPr lang="es-MX" dirty="0">
                <a:ea typeface="+mn-lt"/>
                <a:cs typeface="+mn-lt"/>
              </a:rPr>
              <a:t> es un modelo estadístico que se utiliza para determinar la probabilidad de que ocurra un evento. Muestra la relación entre características y luego calcula la probabilidad de un resultado determinado.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5" name="Imagen 5" descr="Gráfico&#10;&#10;Descripción generada automáticamente">
            <a:extLst>
              <a:ext uri="{FF2B5EF4-FFF2-40B4-BE49-F238E27FC236}">
                <a16:creationId xmlns:a16="http://schemas.microsoft.com/office/drawing/2014/main" id="{810623DC-6178-1DED-F3BF-8339D1D5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55" y="1958300"/>
            <a:ext cx="8479767" cy="3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31778" y="250107"/>
            <a:ext cx="5393266" cy="86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Regresión 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Lógistica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 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1" name="CuadroTexto 2">
            <a:extLst>
              <a:ext uri="{FF2B5EF4-FFF2-40B4-BE49-F238E27FC236}">
                <a16:creationId xmlns:a16="http://schemas.microsoft.com/office/drawing/2014/main" id="{FB53EBB0-39AA-2E22-0F0A-1DA65024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862589"/>
              </p:ext>
            </p:extLst>
          </p:nvPr>
        </p:nvGraphicFramePr>
        <p:xfrm>
          <a:off x="706051" y="1222173"/>
          <a:ext cx="10334444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90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31778" y="250107"/>
            <a:ext cx="5393266" cy="86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Regresión 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Lógistica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 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36" name="CuadroTexto 2">
            <a:extLst>
              <a:ext uri="{FF2B5EF4-FFF2-40B4-BE49-F238E27FC236}">
                <a16:creationId xmlns:a16="http://schemas.microsoft.com/office/drawing/2014/main" id="{41826EA0-05FC-326B-455B-E37A9AB9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049398"/>
              </p:ext>
            </p:extLst>
          </p:nvPr>
        </p:nvGraphicFramePr>
        <p:xfrm>
          <a:off x="770627" y="1712953"/>
          <a:ext cx="1033444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3350C36A-5188-630E-C731-07C0C2DB4F4A}"/>
              </a:ext>
            </a:extLst>
          </p:cNvPr>
          <p:cNvSpPr txBox="1"/>
          <p:nvPr/>
        </p:nvSpPr>
        <p:spPr>
          <a:xfrm>
            <a:off x="772332" y="1172705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Gotham A"/>
              </a:rPr>
              <a:t>Supuestos</a:t>
            </a:r>
            <a:r>
              <a:rPr lang="en-US" sz="2400" dirty="0">
                <a:latin typeface="Gotham A"/>
              </a:rPr>
              <a:t> </a:t>
            </a:r>
            <a:r>
              <a:rPr lang="en-US" sz="2400" dirty="0" err="1">
                <a:latin typeface="Gotham A"/>
              </a:rPr>
              <a:t>utilizados</a:t>
            </a:r>
            <a:r>
              <a:rPr lang="en-US" sz="2400" dirty="0">
                <a:latin typeface="Gotham A"/>
              </a:rPr>
              <a:t> para la </a:t>
            </a:r>
            <a:r>
              <a:rPr lang="en-US" sz="2400" dirty="0" err="1">
                <a:latin typeface="Gotham A"/>
              </a:rPr>
              <a:t>regresión</a:t>
            </a:r>
            <a:r>
              <a:rPr lang="en-US" sz="2400" dirty="0">
                <a:latin typeface="Gotham A"/>
              </a:rPr>
              <a:t> </a:t>
            </a:r>
            <a:r>
              <a:rPr lang="en-US" sz="2400" dirty="0" err="1">
                <a:latin typeface="Gotham A"/>
              </a:rPr>
              <a:t>logística</a:t>
            </a:r>
            <a:endParaRPr lang="en-US" sz="2400" dirty="0">
              <a:latin typeface="Gotham A"/>
            </a:endParaRPr>
          </a:p>
        </p:txBody>
      </p:sp>
      <p:pic>
        <p:nvPicPr>
          <p:cNvPr id="33" name="Imagen 34" descr="Forma, Flecha&#10;&#10;Descripción generada automáticamente">
            <a:extLst>
              <a:ext uri="{FF2B5EF4-FFF2-40B4-BE49-F238E27FC236}">
                <a16:creationId xmlns:a16="http://schemas.microsoft.com/office/drawing/2014/main" id="{B94CD5F3-BBC8-ACE8-7DD3-3038D07EF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3585" y="3910027"/>
            <a:ext cx="3208151" cy="1698486"/>
          </a:xfrm>
          <a:prstGeom prst="rect">
            <a:avLst/>
          </a:prstGeom>
        </p:spPr>
      </p:pic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E78ADA55-39E3-EF4C-AD14-27579EE1404B}"/>
              </a:ext>
            </a:extLst>
          </p:cNvPr>
          <p:cNvSpPr/>
          <p:nvPr/>
        </p:nvSpPr>
        <p:spPr>
          <a:xfrm>
            <a:off x="9845298" y="3395420"/>
            <a:ext cx="426203" cy="51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7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31778" y="250107"/>
            <a:ext cx="5393266" cy="86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Regresión 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Lógistica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 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36" name="CuadroTexto 2">
            <a:extLst>
              <a:ext uri="{FF2B5EF4-FFF2-40B4-BE49-F238E27FC236}">
                <a16:creationId xmlns:a16="http://schemas.microsoft.com/office/drawing/2014/main" id="{41826EA0-05FC-326B-455B-E37A9AB9ECD4}"/>
              </a:ext>
            </a:extLst>
          </p:cNvPr>
          <p:cNvGraphicFramePr/>
          <p:nvPr/>
        </p:nvGraphicFramePr>
        <p:xfrm>
          <a:off x="770627" y="1712953"/>
          <a:ext cx="1033444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3350C36A-5188-630E-C731-07C0C2DB4F4A}"/>
              </a:ext>
            </a:extLst>
          </p:cNvPr>
          <p:cNvSpPr txBox="1"/>
          <p:nvPr/>
        </p:nvSpPr>
        <p:spPr>
          <a:xfrm>
            <a:off x="772332" y="1172705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otham A"/>
              </a:rPr>
              <a:t>Aplicaciones de la </a:t>
            </a:r>
            <a:r>
              <a:rPr lang="en-US" sz="2400" dirty="0" err="1">
                <a:latin typeface="Gotham A"/>
              </a:rPr>
              <a:t>Regresión</a:t>
            </a:r>
            <a:r>
              <a:rPr lang="en-US" sz="2400" dirty="0">
                <a:latin typeface="Gotham A"/>
              </a:rPr>
              <a:t> </a:t>
            </a:r>
            <a:r>
              <a:rPr lang="en-US" sz="2400" dirty="0" err="1">
                <a:latin typeface="Gotham A"/>
              </a:rPr>
              <a:t>Logística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E78ADA55-39E3-EF4C-AD14-27579EE1404B}"/>
              </a:ext>
            </a:extLst>
          </p:cNvPr>
          <p:cNvSpPr/>
          <p:nvPr/>
        </p:nvSpPr>
        <p:spPr>
          <a:xfrm>
            <a:off x="9845298" y="3395420"/>
            <a:ext cx="426203" cy="51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6" name="Imagen 616">
            <a:extLst>
              <a:ext uri="{FF2B5EF4-FFF2-40B4-BE49-F238E27FC236}">
                <a16:creationId xmlns:a16="http://schemas.microsoft.com/office/drawing/2014/main" id="{8F4ABDCC-19B8-D03B-3E1E-5FC2D043D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053" y="3923156"/>
            <a:ext cx="2621722" cy="1386035"/>
          </a:xfrm>
          <a:prstGeom prst="rect">
            <a:avLst/>
          </a:prstGeom>
        </p:spPr>
      </p:pic>
      <p:sp>
        <p:nvSpPr>
          <p:cNvPr id="617" name="Flecha: hacia abajo 616">
            <a:extLst>
              <a:ext uri="{FF2B5EF4-FFF2-40B4-BE49-F238E27FC236}">
                <a16:creationId xmlns:a16="http://schemas.microsoft.com/office/drawing/2014/main" id="{BC459259-FAC4-6A79-6139-F89FFDE9A5D5}"/>
              </a:ext>
            </a:extLst>
          </p:cNvPr>
          <p:cNvSpPr/>
          <p:nvPr/>
        </p:nvSpPr>
        <p:spPr>
          <a:xfrm>
            <a:off x="4422950" y="3395420"/>
            <a:ext cx="426203" cy="51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8" name="Imagen 618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4DF9DAA-F9E4-94B1-2A51-5243766981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096" y="3919860"/>
            <a:ext cx="2522331" cy="13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31778" y="250107"/>
            <a:ext cx="5393266" cy="86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Regresión 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Lógistica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 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36" name="CuadroTexto 2">
            <a:extLst>
              <a:ext uri="{FF2B5EF4-FFF2-40B4-BE49-F238E27FC236}">
                <a16:creationId xmlns:a16="http://schemas.microsoft.com/office/drawing/2014/main" id="{41826EA0-05FC-326B-455B-E37A9AB9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453635"/>
              </p:ext>
            </p:extLst>
          </p:nvPr>
        </p:nvGraphicFramePr>
        <p:xfrm>
          <a:off x="-185101" y="1712953"/>
          <a:ext cx="11935934" cy="1728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3350C36A-5188-630E-C731-07C0C2DB4F4A}"/>
              </a:ext>
            </a:extLst>
          </p:cNvPr>
          <p:cNvSpPr txBox="1"/>
          <p:nvPr/>
        </p:nvSpPr>
        <p:spPr>
          <a:xfrm>
            <a:off x="772332" y="1172705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otham A"/>
              </a:rPr>
              <a:t>Aplicaciones de la </a:t>
            </a:r>
            <a:r>
              <a:rPr lang="en-US" sz="2400" dirty="0" err="1">
                <a:latin typeface="Gotham A"/>
              </a:rPr>
              <a:t>Regresión</a:t>
            </a:r>
            <a:r>
              <a:rPr lang="en-US" sz="2400" dirty="0">
                <a:latin typeface="Gotham A"/>
              </a:rPr>
              <a:t> </a:t>
            </a:r>
            <a:r>
              <a:rPr lang="en-US" sz="2400" dirty="0" err="1">
                <a:latin typeface="Gotham A"/>
              </a:rPr>
              <a:t>Logística</a:t>
            </a:r>
          </a:p>
        </p:txBody>
      </p:sp>
      <p:pic>
        <p:nvPicPr>
          <p:cNvPr id="400" name="Imagen 400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C55BD7BD-0444-9169-89D8-655B47F60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399" y="3801783"/>
            <a:ext cx="2601133" cy="1514600"/>
          </a:xfrm>
          <a:prstGeom prst="rect">
            <a:avLst/>
          </a:prstGeom>
        </p:spPr>
      </p:pic>
      <p:pic>
        <p:nvPicPr>
          <p:cNvPr id="402" name="Imagen 40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488D86F-EF5C-9D28-C5F3-EDA3A6442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2467" y="3796159"/>
            <a:ext cx="2446149" cy="15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0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31778" y="250107"/>
            <a:ext cx="5393266" cy="86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Regresión 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Lógistica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 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1" name="CuadroTexto 2">
            <a:extLst>
              <a:ext uri="{FF2B5EF4-FFF2-40B4-BE49-F238E27FC236}">
                <a16:creationId xmlns:a16="http://schemas.microsoft.com/office/drawing/2014/main" id="{FB53EBB0-39AA-2E22-0F0A-1DA65024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251478"/>
              </p:ext>
            </p:extLst>
          </p:nvPr>
        </p:nvGraphicFramePr>
        <p:xfrm>
          <a:off x="930169" y="1412673"/>
          <a:ext cx="10334444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241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Practico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ciencia de datos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0609" y="3491160"/>
            <a:ext cx="468341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Taller Practico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1"/>
            <a:ext cx="4273618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MX" dirty="0">
                <a:cs typeface="Calibri"/>
              </a:rPr>
              <a:t>Regresión </a:t>
            </a:r>
            <a:r>
              <a:rPr lang="es-MX" dirty="0" err="1">
                <a:cs typeface="Calibri"/>
              </a:rPr>
              <a:t>Lógistica</a:t>
            </a:r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/>
          <p:nvPr/>
        </p:nvCxnSpPr>
        <p:spPr>
          <a:xfrm>
            <a:off x="3048168" y="41762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4245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3109</TotalTime>
  <Words>653</Words>
  <Application>Microsoft Office PowerPoint</Application>
  <PresentationFormat>Panorámica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Ciencia de Datos  Diplomado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Taller Practico 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473</cp:revision>
  <dcterms:created xsi:type="dcterms:W3CDTF">2022-08-22T23:58:18Z</dcterms:created>
  <dcterms:modified xsi:type="dcterms:W3CDTF">2023-01-09T17:36:34Z</dcterms:modified>
</cp:coreProperties>
</file>