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3" r:id="rId4"/>
    <p:sldId id="318" r:id="rId5"/>
    <p:sldId id="319" r:id="rId6"/>
    <p:sldId id="320" r:id="rId7"/>
    <p:sldId id="267" r:id="rId8"/>
    <p:sldId id="270" r:id="rId9"/>
    <p:sldId id="271"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3706A-D266-F0A3-C21F-E65AB5F75CC3}" v="195" dt="2023-01-10T18:51:24.089"/>
    <p1510:client id="{BEBE5180-9397-2551-FAA7-069E1C20FAF1}" v="333" dt="2023-01-09T17:35:50.909"/>
    <p1510:client id="{D4616B72-4BA3-D9AB-45A0-8F145CE74336}" v="850" dt="2022-12-26T22:59:55.421"/>
    <p1510:client id="{FBD4DB8A-5471-B561-F1A4-470841F7597B}" v="221" dt="2023-01-10T22:52:53.81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C2117-ECE8-4A14-99EA-1AF3C123DAE6}" type="doc">
      <dgm:prSet loTypeId="urn:microsoft.com/office/officeart/2005/8/layout/hierarchy1" loCatId="hierarchy" qsTypeId="urn:microsoft.com/office/officeart/2005/8/quickstyle/simple1" qsCatId="simple" csTypeId="urn:microsoft.com/office/officeart/2005/8/colors/accent1_3" csCatId="accent1" phldr="1"/>
      <dgm:spPr/>
      <dgm:t>
        <a:bodyPr/>
        <a:lstStyle/>
        <a:p>
          <a:endParaRPr lang="en-US"/>
        </a:p>
      </dgm:t>
    </dgm:pt>
    <dgm:pt modelId="{EFEF8860-626B-48FE-A644-90E9F7E0B331}">
      <dgm:prSet phldr="0"/>
      <dgm:spPr/>
      <dgm:t>
        <a:bodyPr/>
        <a:lstStyle/>
        <a:p>
          <a:pPr rtl="0"/>
          <a:r>
            <a:rPr lang="es-MX" dirty="0"/>
            <a:t>SVM funciona correlacionando datos a un espacio de características de grandes dimensiones de forma que los puntos de datos se puedan categorizar, incluso si los datos no se puedan separar linealmente de otro modo. </a:t>
          </a:r>
        </a:p>
      </dgm:t>
    </dgm:pt>
    <dgm:pt modelId="{C72AEB79-1844-410E-8F45-4E7E9A8B8667}" type="parTrans" cxnId="{1609EAF6-F25A-43FA-A642-FBF1787B7FA4}">
      <dgm:prSet/>
      <dgm:spPr/>
      <dgm:t>
        <a:bodyPr/>
        <a:lstStyle/>
        <a:p>
          <a:endParaRPr lang="en-US"/>
        </a:p>
      </dgm:t>
    </dgm:pt>
    <dgm:pt modelId="{D7A92AE3-D64D-437C-AF62-C2274F0EB000}" type="sibTrans" cxnId="{1609EAF6-F25A-43FA-A642-FBF1787B7FA4}">
      <dgm:prSet/>
      <dgm:spPr/>
      <dgm:t>
        <a:bodyPr/>
        <a:lstStyle/>
        <a:p>
          <a:endParaRPr lang="en-US"/>
        </a:p>
      </dgm:t>
    </dgm:pt>
    <dgm:pt modelId="{6E406F1F-C0B6-4DFC-B41A-1630A07426EA}">
      <dgm:prSet phldr="0"/>
      <dgm:spPr/>
      <dgm:t>
        <a:bodyPr/>
        <a:lstStyle/>
        <a:p>
          <a:r>
            <a:rPr lang="es-MX" dirty="0"/>
            <a:t>Se detecta un separador entre las categorías y los datos se transforman de forma que el separador se puede extraer como un hiperplano. Tras ello, las características de los nuevos datos se pueden utilizar para predecir el grupo al que pertenece el nuevo registro.</a:t>
          </a:r>
        </a:p>
      </dgm:t>
    </dgm:pt>
    <dgm:pt modelId="{B98A2129-541E-42E6-A4A7-122A7E627F3F}" type="parTrans" cxnId="{F134DF9F-9A14-4CC8-93F7-C82D4798E18D}">
      <dgm:prSet/>
      <dgm:spPr/>
    </dgm:pt>
    <dgm:pt modelId="{AA3CDE4A-506F-4C48-9525-EA9376289A44}" type="sibTrans" cxnId="{F134DF9F-9A14-4CC8-93F7-C82D4798E18D}">
      <dgm:prSet/>
      <dgm:spPr/>
    </dgm:pt>
    <dgm:pt modelId="{6908C376-933C-476E-B756-02BFB9019C94}" type="pres">
      <dgm:prSet presAssocID="{E53C2117-ECE8-4A14-99EA-1AF3C123DAE6}" presName="hierChild1" presStyleCnt="0">
        <dgm:presLayoutVars>
          <dgm:chPref val="1"/>
          <dgm:dir/>
          <dgm:animOne val="branch"/>
          <dgm:animLvl val="lvl"/>
          <dgm:resizeHandles/>
        </dgm:presLayoutVars>
      </dgm:prSet>
      <dgm:spPr/>
    </dgm:pt>
    <dgm:pt modelId="{24907631-7CC9-4E56-96C8-3785C090A1BF}" type="pres">
      <dgm:prSet presAssocID="{EFEF8860-626B-48FE-A644-90E9F7E0B331}" presName="hierRoot1" presStyleCnt="0"/>
      <dgm:spPr/>
    </dgm:pt>
    <dgm:pt modelId="{83189AD5-7742-43A5-BAFE-85FE52D40BF8}" type="pres">
      <dgm:prSet presAssocID="{EFEF8860-626B-48FE-A644-90E9F7E0B331}" presName="composite" presStyleCnt="0"/>
      <dgm:spPr/>
    </dgm:pt>
    <dgm:pt modelId="{4609AA85-5CA4-42BC-93A8-EE9793525B15}" type="pres">
      <dgm:prSet presAssocID="{EFEF8860-626B-48FE-A644-90E9F7E0B331}" presName="background" presStyleLbl="node0" presStyleIdx="0" presStyleCnt="2"/>
      <dgm:spPr/>
    </dgm:pt>
    <dgm:pt modelId="{0875942A-41BF-46AE-9B10-C42711B52E58}" type="pres">
      <dgm:prSet presAssocID="{EFEF8860-626B-48FE-A644-90E9F7E0B331}" presName="text" presStyleLbl="fgAcc0" presStyleIdx="0" presStyleCnt="2">
        <dgm:presLayoutVars>
          <dgm:chPref val="3"/>
        </dgm:presLayoutVars>
      </dgm:prSet>
      <dgm:spPr/>
    </dgm:pt>
    <dgm:pt modelId="{DAF5F22E-19F5-46F0-B054-2F661248E905}" type="pres">
      <dgm:prSet presAssocID="{EFEF8860-626B-48FE-A644-90E9F7E0B331}" presName="hierChild2" presStyleCnt="0"/>
      <dgm:spPr/>
    </dgm:pt>
    <dgm:pt modelId="{3F5D8717-2B22-4600-8628-E00F57C606C9}" type="pres">
      <dgm:prSet presAssocID="{6E406F1F-C0B6-4DFC-B41A-1630A07426EA}" presName="hierRoot1" presStyleCnt="0"/>
      <dgm:spPr/>
    </dgm:pt>
    <dgm:pt modelId="{3DE18C37-D08B-41D1-AF9C-534A88782372}" type="pres">
      <dgm:prSet presAssocID="{6E406F1F-C0B6-4DFC-B41A-1630A07426EA}" presName="composite" presStyleCnt="0"/>
      <dgm:spPr/>
    </dgm:pt>
    <dgm:pt modelId="{CFFDB83B-FCBF-40D0-B03A-F1D9CAFA2158}" type="pres">
      <dgm:prSet presAssocID="{6E406F1F-C0B6-4DFC-B41A-1630A07426EA}" presName="background" presStyleLbl="node0" presStyleIdx="1" presStyleCnt="2"/>
      <dgm:spPr/>
    </dgm:pt>
    <dgm:pt modelId="{7540FA35-FCF3-4571-969C-C7F3DEE389E4}" type="pres">
      <dgm:prSet presAssocID="{6E406F1F-C0B6-4DFC-B41A-1630A07426EA}" presName="text" presStyleLbl="fgAcc0" presStyleIdx="1" presStyleCnt="2">
        <dgm:presLayoutVars>
          <dgm:chPref val="3"/>
        </dgm:presLayoutVars>
      </dgm:prSet>
      <dgm:spPr/>
    </dgm:pt>
    <dgm:pt modelId="{0AF3A18C-9B83-48D4-88EA-566D80AC0BBE}" type="pres">
      <dgm:prSet presAssocID="{6E406F1F-C0B6-4DFC-B41A-1630A07426EA}" presName="hierChild2" presStyleCnt="0"/>
      <dgm:spPr/>
    </dgm:pt>
  </dgm:ptLst>
  <dgm:cxnLst>
    <dgm:cxn modelId="{5B31B50B-D9FD-4931-97FC-18E5812810AB}" type="presOf" srcId="{E53C2117-ECE8-4A14-99EA-1AF3C123DAE6}" destId="{6908C376-933C-476E-B756-02BFB9019C94}" srcOrd="0" destOrd="0" presId="urn:microsoft.com/office/officeart/2005/8/layout/hierarchy1"/>
    <dgm:cxn modelId="{09982F24-9125-4415-B467-A66943241571}" type="presOf" srcId="{EFEF8860-626B-48FE-A644-90E9F7E0B331}" destId="{0875942A-41BF-46AE-9B10-C42711B52E58}" srcOrd="0" destOrd="0" presId="urn:microsoft.com/office/officeart/2005/8/layout/hierarchy1"/>
    <dgm:cxn modelId="{F134DF9F-9A14-4CC8-93F7-C82D4798E18D}" srcId="{E53C2117-ECE8-4A14-99EA-1AF3C123DAE6}" destId="{6E406F1F-C0B6-4DFC-B41A-1630A07426EA}" srcOrd="1" destOrd="0" parTransId="{B98A2129-541E-42E6-A4A7-122A7E627F3F}" sibTransId="{AA3CDE4A-506F-4C48-9525-EA9376289A44}"/>
    <dgm:cxn modelId="{607CDBBF-610A-4D7C-86CD-88B7631985A5}" type="presOf" srcId="{6E406F1F-C0B6-4DFC-B41A-1630A07426EA}" destId="{7540FA35-FCF3-4571-969C-C7F3DEE389E4}" srcOrd="0" destOrd="0" presId="urn:microsoft.com/office/officeart/2005/8/layout/hierarchy1"/>
    <dgm:cxn modelId="{1609EAF6-F25A-43FA-A642-FBF1787B7FA4}" srcId="{E53C2117-ECE8-4A14-99EA-1AF3C123DAE6}" destId="{EFEF8860-626B-48FE-A644-90E9F7E0B331}" srcOrd="0" destOrd="0" parTransId="{C72AEB79-1844-410E-8F45-4E7E9A8B8667}" sibTransId="{D7A92AE3-D64D-437C-AF62-C2274F0EB000}"/>
    <dgm:cxn modelId="{753C0907-AF86-45B5-9A1F-F681D39B792D}" type="presParOf" srcId="{6908C376-933C-476E-B756-02BFB9019C94}" destId="{24907631-7CC9-4E56-96C8-3785C090A1BF}" srcOrd="0" destOrd="0" presId="urn:microsoft.com/office/officeart/2005/8/layout/hierarchy1"/>
    <dgm:cxn modelId="{8446B443-9921-4F16-BF9D-F9B14BB1016D}" type="presParOf" srcId="{24907631-7CC9-4E56-96C8-3785C090A1BF}" destId="{83189AD5-7742-43A5-BAFE-85FE52D40BF8}" srcOrd="0" destOrd="0" presId="urn:microsoft.com/office/officeart/2005/8/layout/hierarchy1"/>
    <dgm:cxn modelId="{A48C1028-FB9B-4764-90D3-9DAAD0B13C2A}" type="presParOf" srcId="{83189AD5-7742-43A5-BAFE-85FE52D40BF8}" destId="{4609AA85-5CA4-42BC-93A8-EE9793525B15}" srcOrd="0" destOrd="0" presId="urn:microsoft.com/office/officeart/2005/8/layout/hierarchy1"/>
    <dgm:cxn modelId="{1820065A-E8C0-4EEE-87AD-5A755000DF39}" type="presParOf" srcId="{83189AD5-7742-43A5-BAFE-85FE52D40BF8}" destId="{0875942A-41BF-46AE-9B10-C42711B52E58}" srcOrd="1" destOrd="0" presId="urn:microsoft.com/office/officeart/2005/8/layout/hierarchy1"/>
    <dgm:cxn modelId="{52C533EE-8589-4611-B3B6-FC362CE19A41}" type="presParOf" srcId="{24907631-7CC9-4E56-96C8-3785C090A1BF}" destId="{DAF5F22E-19F5-46F0-B054-2F661248E905}" srcOrd="1" destOrd="0" presId="urn:microsoft.com/office/officeart/2005/8/layout/hierarchy1"/>
    <dgm:cxn modelId="{5CD87003-9E6E-45BD-A27D-83628AFD3033}" type="presParOf" srcId="{6908C376-933C-476E-B756-02BFB9019C94}" destId="{3F5D8717-2B22-4600-8628-E00F57C606C9}" srcOrd="1" destOrd="0" presId="urn:microsoft.com/office/officeart/2005/8/layout/hierarchy1"/>
    <dgm:cxn modelId="{3D8B58C5-53AF-45A2-9EA8-6BAE6316C3D7}" type="presParOf" srcId="{3F5D8717-2B22-4600-8628-E00F57C606C9}" destId="{3DE18C37-D08B-41D1-AF9C-534A88782372}" srcOrd="0" destOrd="0" presId="urn:microsoft.com/office/officeart/2005/8/layout/hierarchy1"/>
    <dgm:cxn modelId="{D5F2D5D9-8309-43C8-A7C2-1A65C904EF18}" type="presParOf" srcId="{3DE18C37-D08B-41D1-AF9C-534A88782372}" destId="{CFFDB83B-FCBF-40D0-B03A-F1D9CAFA2158}" srcOrd="0" destOrd="0" presId="urn:microsoft.com/office/officeart/2005/8/layout/hierarchy1"/>
    <dgm:cxn modelId="{D56FF04A-D98A-48EB-A3F8-0D28398B288C}" type="presParOf" srcId="{3DE18C37-D08B-41D1-AF9C-534A88782372}" destId="{7540FA35-FCF3-4571-969C-C7F3DEE389E4}" srcOrd="1" destOrd="0" presId="urn:microsoft.com/office/officeart/2005/8/layout/hierarchy1"/>
    <dgm:cxn modelId="{C9F0277D-F2F0-4E5A-B15E-6DFFCA561F74}" type="presParOf" srcId="{3F5D8717-2B22-4600-8628-E00F57C606C9}" destId="{0AF3A18C-9B83-48D4-88EA-566D80AC0BB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61AE6-8A6D-4F44-879B-6BA8DE45AB23}" type="doc">
      <dgm:prSet loTypeId="urn:microsoft.com/office/officeart/2005/8/layout/bProcess2" loCatId="process" qsTypeId="urn:microsoft.com/office/officeart/2005/8/quickstyle/simple1" qsCatId="simple" csTypeId="urn:microsoft.com/office/officeart/2005/8/colors/accent1_2" csCatId="accent1"/>
      <dgm:spPr/>
      <dgm:t>
        <a:bodyPr/>
        <a:lstStyle/>
        <a:p>
          <a:endParaRPr lang="en-US"/>
        </a:p>
      </dgm:t>
    </dgm:pt>
    <dgm:pt modelId="{DD655BFB-6C53-4D56-A67F-AF59C9C86D64}">
      <dgm:prSet/>
      <dgm:spPr/>
      <dgm:t>
        <a:bodyPr/>
        <a:lstStyle/>
        <a:p>
          <a:r>
            <a:rPr lang="en-US" dirty="0"/>
            <a:t>Por </a:t>
          </a:r>
          <a:r>
            <a:rPr lang="en-US" dirty="0" err="1"/>
            <a:t>ejemplo</a:t>
          </a:r>
          <a:r>
            <a:rPr lang="en-US" dirty="0"/>
            <a:t>, imagine la </a:t>
          </a:r>
          <a:r>
            <a:rPr lang="en-US" dirty="0" err="1"/>
            <a:t>siguiente</a:t>
          </a:r>
          <a:r>
            <a:rPr lang="en-US" dirty="0"/>
            <a:t> </a:t>
          </a:r>
          <a:r>
            <a:rPr lang="en-US" dirty="0" err="1"/>
            <a:t>figura</a:t>
          </a:r>
          <a:r>
            <a:rPr lang="en-US" dirty="0"/>
            <a:t>, </a:t>
          </a:r>
          <a:r>
            <a:rPr lang="en-US" dirty="0" err="1"/>
            <a:t>en</a:t>
          </a:r>
          <a:r>
            <a:rPr lang="en-US" dirty="0"/>
            <a:t> la que </a:t>
          </a:r>
          <a:r>
            <a:rPr lang="en-US" dirty="0" err="1"/>
            <a:t>los</a:t>
          </a:r>
          <a:r>
            <a:rPr lang="en-US" dirty="0"/>
            <a:t> puntos de </a:t>
          </a:r>
          <a:r>
            <a:rPr lang="en-US" dirty="0" err="1"/>
            <a:t>datos</a:t>
          </a:r>
          <a:r>
            <a:rPr lang="en-US" dirty="0"/>
            <a:t> </a:t>
          </a:r>
          <a:r>
            <a:rPr lang="en-US" dirty="0" err="1"/>
            <a:t>corresponden</a:t>
          </a:r>
          <a:r>
            <a:rPr lang="en-US" dirty="0"/>
            <a:t> a dos </a:t>
          </a:r>
          <a:r>
            <a:rPr lang="en-US" dirty="0" err="1"/>
            <a:t>categorías</a:t>
          </a:r>
          <a:r>
            <a:rPr lang="en-US" dirty="0"/>
            <a:t> </a:t>
          </a:r>
          <a:r>
            <a:rPr lang="en-US" dirty="0" err="1">
              <a:latin typeface="Calibri Light" panose="020F0302020204030204"/>
            </a:rPr>
            <a:t>diferentes.Figura</a:t>
          </a:r>
          <a:r>
            <a:rPr lang="en-US" dirty="0"/>
            <a:t> 1. Conjunto de </a:t>
          </a:r>
          <a:r>
            <a:rPr lang="en-US" dirty="0" err="1"/>
            <a:t>datos</a:t>
          </a:r>
          <a:r>
            <a:rPr lang="en-US" dirty="0"/>
            <a:t> original</a:t>
          </a:r>
        </a:p>
      </dgm:t>
    </dgm:pt>
    <dgm:pt modelId="{03D060DA-A5C4-4580-B94C-29832C311BED}" type="parTrans" cxnId="{FEF09BB5-D84F-4682-A3A3-DDB126E538FF}">
      <dgm:prSet/>
      <dgm:spPr/>
      <dgm:t>
        <a:bodyPr/>
        <a:lstStyle/>
        <a:p>
          <a:endParaRPr lang="en-US"/>
        </a:p>
      </dgm:t>
    </dgm:pt>
    <dgm:pt modelId="{DFA0F80F-1FE0-4850-B6DD-6297D6516464}" type="sibTrans" cxnId="{FEF09BB5-D84F-4682-A3A3-DDB126E538FF}">
      <dgm:prSet/>
      <dgm:spPr/>
      <dgm:t>
        <a:bodyPr/>
        <a:lstStyle/>
        <a:p>
          <a:endParaRPr lang="en-US"/>
        </a:p>
      </dgm:t>
    </dgm:pt>
    <dgm:pt modelId="{3494A1D2-D637-4FE6-A0B2-28BF9BC23A40}">
      <dgm:prSet/>
      <dgm:spPr/>
      <dgm:t>
        <a:bodyPr/>
        <a:lstStyle/>
        <a:p>
          <a:pPr rtl="0"/>
          <a:r>
            <a:rPr lang="en-US" dirty="0"/>
            <a:t>Las dos </a:t>
          </a:r>
          <a:r>
            <a:rPr lang="en-US" dirty="0" err="1"/>
            <a:t>categorías</a:t>
          </a:r>
          <a:r>
            <a:rPr lang="en-US" dirty="0"/>
            <a:t> se </a:t>
          </a:r>
          <a:r>
            <a:rPr lang="en-US" dirty="0" err="1"/>
            <a:t>pueden</a:t>
          </a:r>
          <a:r>
            <a:rPr lang="en-US" dirty="0"/>
            <a:t> </a:t>
          </a:r>
          <a:r>
            <a:rPr lang="en-US" dirty="0" err="1"/>
            <a:t>separar</a:t>
          </a:r>
          <a:r>
            <a:rPr lang="en-US" dirty="0"/>
            <a:t> con </a:t>
          </a:r>
          <a:r>
            <a:rPr lang="en-US" dirty="0" err="1"/>
            <a:t>una</a:t>
          </a:r>
          <a:r>
            <a:rPr lang="en-US" dirty="0"/>
            <a:t> </a:t>
          </a:r>
          <a:r>
            <a:rPr lang="en-US" dirty="0" err="1"/>
            <a:t>curva</a:t>
          </a:r>
          <a:r>
            <a:rPr lang="en-US" dirty="0"/>
            <a:t>, </a:t>
          </a:r>
          <a:r>
            <a:rPr lang="en-US" dirty="0" err="1"/>
            <a:t>como</a:t>
          </a:r>
          <a:r>
            <a:rPr lang="en-US" dirty="0"/>
            <a:t> se </a:t>
          </a:r>
          <a:r>
            <a:rPr lang="en-US" dirty="0" err="1"/>
            <a:t>muestra</a:t>
          </a:r>
          <a:r>
            <a:rPr lang="en-US" dirty="0"/>
            <a:t> </a:t>
          </a:r>
          <a:r>
            <a:rPr lang="en-US" dirty="0" err="1"/>
            <a:t>en</a:t>
          </a:r>
          <a:r>
            <a:rPr lang="en-US" dirty="0"/>
            <a:t> la </a:t>
          </a:r>
          <a:r>
            <a:rPr lang="en-US" dirty="0" err="1"/>
            <a:t>siguiente</a:t>
          </a:r>
          <a:r>
            <a:rPr lang="en-US" dirty="0"/>
            <a:t> </a:t>
          </a:r>
          <a:r>
            <a:rPr lang="en-US" dirty="0" err="1"/>
            <a:t>figura</a:t>
          </a:r>
          <a:r>
            <a:rPr lang="en-US" dirty="0"/>
            <a:t>.</a:t>
          </a:r>
          <a:r>
            <a:rPr lang="en-US" dirty="0">
              <a:latin typeface="Calibri Light" panose="020F0302020204030204"/>
            </a:rPr>
            <a:t> </a:t>
          </a:r>
          <a:r>
            <a:rPr lang="en-US" dirty="0"/>
            <a:t>Figura 2. </a:t>
          </a:r>
          <a:r>
            <a:rPr lang="en-US" dirty="0" err="1"/>
            <a:t>Datos</a:t>
          </a:r>
          <a:r>
            <a:rPr lang="en-US" dirty="0"/>
            <a:t> con un </a:t>
          </a:r>
          <a:r>
            <a:rPr lang="en-US" dirty="0" err="1"/>
            <a:t>separador</a:t>
          </a:r>
          <a:r>
            <a:rPr lang="en-US" dirty="0"/>
            <a:t> </a:t>
          </a:r>
          <a:r>
            <a:rPr lang="en-US" dirty="0" err="1"/>
            <a:t>añadido</a:t>
          </a:r>
          <a:endParaRPr lang="en-US" dirty="0"/>
        </a:p>
      </dgm:t>
    </dgm:pt>
    <dgm:pt modelId="{8135D724-A868-41E8-AE15-534821C3B69F}" type="parTrans" cxnId="{FE84C5A6-B5AE-4598-A3DC-62F2040796F4}">
      <dgm:prSet/>
      <dgm:spPr/>
      <dgm:t>
        <a:bodyPr/>
        <a:lstStyle/>
        <a:p>
          <a:endParaRPr lang="en-US"/>
        </a:p>
      </dgm:t>
    </dgm:pt>
    <dgm:pt modelId="{6D93E81F-DF3C-4C79-836F-40C1204BF374}" type="sibTrans" cxnId="{FE84C5A6-B5AE-4598-A3DC-62F2040796F4}">
      <dgm:prSet/>
      <dgm:spPr/>
      <dgm:t>
        <a:bodyPr/>
        <a:lstStyle/>
        <a:p>
          <a:endParaRPr lang="en-US"/>
        </a:p>
      </dgm:t>
    </dgm:pt>
    <dgm:pt modelId="{D900079E-D050-4D2B-A2D0-3345F861B6DE}" type="pres">
      <dgm:prSet presAssocID="{2E561AE6-8A6D-4F44-879B-6BA8DE45AB23}" presName="diagram" presStyleCnt="0">
        <dgm:presLayoutVars>
          <dgm:dir/>
          <dgm:resizeHandles/>
        </dgm:presLayoutVars>
      </dgm:prSet>
      <dgm:spPr/>
    </dgm:pt>
    <dgm:pt modelId="{8FE6DEFD-2E39-4EA1-92BE-4FD367010AA8}" type="pres">
      <dgm:prSet presAssocID="{DD655BFB-6C53-4D56-A67F-AF59C9C86D64}" presName="firstNode" presStyleLbl="node1" presStyleIdx="0" presStyleCnt="2">
        <dgm:presLayoutVars>
          <dgm:bulletEnabled val="1"/>
        </dgm:presLayoutVars>
      </dgm:prSet>
      <dgm:spPr/>
    </dgm:pt>
    <dgm:pt modelId="{58E18195-D0C3-4698-83E0-B23F8887E41B}" type="pres">
      <dgm:prSet presAssocID="{DFA0F80F-1FE0-4850-B6DD-6297D6516464}" presName="sibTrans" presStyleLbl="sibTrans2D1" presStyleIdx="0" presStyleCnt="1"/>
      <dgm:spPr/>
    </dgm:pt>
    <dgm:pt modelId="{18AEB7A9-F0BA-499F-BD90-EBA2C8561FF3}" type="pres">
      <dgm:prSet presAssocID="{3494A1D2-D637-4FE6-A0B2-28BF9BC23A40}" presName="lastNode" presStyleLbl="node1" presStyleIdx="1" presStyleCnt="2">
        <dgm:presLayoutVars>
          <dgm:bulletEnabled val="1"/>
        </dgm:presLayoutVars>
      </dgm:prSet>
      <dgm:spPr/>
    </dgm:pt>
  </dgm:ptLst>
  <dgm:cxnLst>
    <dgm:cxn modelId="{BEBFA313-03C9-4E83-B1BD-521256FDB3BB}" type="presOf" srcId="{DD655BFB-6C53-4D56-A67F-AF59C9C86D64}" destId="{8FE6DEFD-2E39-4EA1-92BE-4FD367010AA8}" srcOrd="0" destOrd="0" presId="urn:microsoft.com/office/officeart/2005/8/layout/bProcess2"/>
    <dgm:cxn modelId="{FE84C5A6-B5AE-4598-A3DC-62F2040796F4}" srcId="{2E561AE6-8A6D-4F44-879B-6BA8DE45AB23}" destId="{3494A1D2-D637-4FE6-A0B2-28BF9BC23A40}" srcOrd="1" destOrd="0" parTransId="{8135D724-A868-41E8-AE15-534821C3B69F}" sibTransId="{6D93E81F-DF3C-4C79-836F-40C1204BF374}"/>
    <dgm:cxn modelId="{27B709A8-0AAB-487C-BC36-94CA6D9324BB}" type="presOf" srcId="{3494A1D2-D637-4FE6-A0B2-28BF9BC23A40}" destId="{18AEB7A9-F0BA-499F-BD90-EBA2C8561FF3}" srcOrd="0" destOrd="0" presId="urn:microsoft.com/office/officeart/2005/8/layout/bProcess2"/>
    <dgm:cxn modelId="{FEF09BB5-D84F-4682-A3A3-DDB126E538FF}" srcId="{2E561AE6-8A6D-4F44-879B-6BA8DE45AB23}" destId="{DD655BFB-6C53-4D56-A67F-AF59C9C86D64}" srcOrd="0" destOrd="0" parTransId="{03D060DA-A5C4-4580-B94C-29832C311BED}" sibTransId="{DFA0F80F-1FE0-4850-B6DD-6297D6516464}"/>
    <dgm:cxn modelId="{F31F24D5-E715-4634-BEBF-7148602258C8}" type="presOf" srcId="{DFA0F80F-1FE0-4850-B6DD-6297D6516464}" destId="{58E18195-D0C3-4698-83E0-B23F8887E41B}" srcOrd="0" destOrd="0" presId="urn:microsoft.com/office/officeart/2005/8/layout/bProcess2"/>
    <dgm:cxn modelId="{D62F28FB-343A-4639-B24D-AD5426B5964A}" type="presOf" srcId="{2E561AE6-8A6D-4F44-879B-6BA8DE45AB23}" destId="{D900079E-D050-4D2B-A2D0-3345F861B6DE}" srcOrd="0" destOrd="0" presId="urn:microsoft.com/office/officeart/2005/8/layout/bProcess2"/>
    <dgm:cxn modelId="{A42F9684-EB48-4AFD-A0CF-94A505D71A58}" type="presParOf" srcId="{D900079E-D050-4D2B-A2D0-3345F861B6DE}" destId="{8FE6DEFD-2E39-4EA1-92BE-4FD367010AA8}" srcOrd="0" destOrd="0" presId="urn:microsoft.com/office/officeart/2005/8/layout/bProcess2"/>
    <dgm:cxn modelId="{DE187453-BE9E-4DFF-830A-11985D0D9D35}" type="presParOf" srcId="{D900079E-D050-4D2B-A2D0-3345F861B6DE}" destId="{58E18195-D0C3-4698-83E0-B23F8887E41B}" srcOrd="1" destOrd="0" presId="urn:microsoft.com/office/officeart/2005/8/layout/bProcess2"/>
    <dgm:cxn modelId="{E7F77700-7340-4C8D-BAC8-172B9424AB52}" type="presParOf" srcId="{D900079E-D050-4D2B-A2D0-3345F861B6DE}" destId="{18AEB7A9-F0BA-499F-BD90-EBA2C8561FF3}" srcOrd="2" destOrd="0" presId="urn:microsoft.com/office/officeart/2005/8/layout/b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75C7DF-DA4D-41A6-9006-44D1210FFF84}"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06585DA3-41A7-4F0D-BF5F-4043BE00DBFC}">
      <dgm:prSet/>
      <dgm:spPr/>
      <dgm:t>
        <a:bodyPr/>
        <a:lstStyle/>
        <a:p>
          <a:r>
            <a:rPr lang="en-US"/>
            <a:t>La función matemática utilizada para la transformación se conoce como función </a:t>
          </a:r>
          <a:r>
            <a:rPr lang="en-US" b="1"/>
            <a:t>kernel</a:t>
          </a:r>
          <a:r>
            <a:rPr lang="en-US"/>
            <a:t>. SVM en IBM® SPSS Modeler admite los siguientes tipos de kernel:</a:t>
          </a:r>
        </a:p>
      </dgm:t>
    </dgm:pt>
    <dgm:pt modelId="{F601CA99-1257-4253-ADF3-282A0FD133BA}" type="parTrans" cxnId="{48D920D2-7A57-48BF-BBCD-65B9510D5E5D}">
      <dgm:prSet/>
      <dgm:spPr/>
      <dgm:t>
        <a:bodyPr/>
        <a:lstStyle/>
        <a:p>
          <a:endParaRPr lang="en-US"/>
        </a:p>
      </dgm:t>
    </dgm:pt>
    <dgm:pt modelId="{F2E8F896-403C-4EF3-A077-564FEF423723}" type="sibTrans" cxnId="{48D920D2-7A57-48BF-BBCD-65B9510D5E5D}">
      <dgm:prSet/>
      <dgm:spPr/>
      <dgm:t>
        <a:bodyPr/>
        <a:lstStyle/>
        <a:p>
          <a:endParaRPr lang="en-US"/>
        </a:p>
      </dgm:t>
    </dgm:pt>
    <dgm:pt modelId="{68D25B3E-7CC7-4747-B457-63743755747C}">
      <dgm:prSet/>
      <dgm:spPr/>
      <dgm:t>
        <a:bodyPr/>
        <a:lstStyle/>
        <a:p>
          <a:r>
            <a:rPr lang="en-US"/>
            <a:t>Lineal</a:t>
          </a:r>
        </a:p>
      </dgm:t>
    </dgm:pt>
    <dgm:pt modelId="{3A1CE881-C9A7-4239-909A-3A44626A0C9A}" type="parTrans" cxnId="{D2E9A242-12C5-4DC2-9F4B-13ACC40961C2}">
      <dgm:prSet/>
      <dgm:spPr/>
      <dgm:t>
        <a:bodyPr/>
        <a:lstStyle/>
        <a:p>
          <a:endParaRPr lang="en-US"/>
        </a:p>
      </dgm:t>
    </dgm:pt>
    <dgm:pt modelId="{FF51BC41-95E7-42B3-BD8B-168F61BD4903}" type="sibTrans" cxnId="{D2E9A242-12C5-4DC2-9F4B-13ACC40961C2}">
      <dgm:prSet/>
      <dgm:spPr/>
      <dgm:t>
        <a:bodyPr/>
        <a:lstStyle/>
        <a:p>
          <a:endParaRPr lang="en-US"/>
        </a:p>
      </dgm:t>
    </dgm:pt>
    <dgm:pt modelId="{7B640417-B3E7-4AE0-BFBA-41499B6B6729}">
      <dgm:prSet/>
      <dgm:spPr/>
      <dgm:t>
        <a:bodyPr/>
        <a:lstStyle/>
        <a:p>
          <a:r>
            <a:rPr lang="en-US"/>
            <a:t>Polinómico</a:t>
          </a:r>
        </a:p>
      </dgm:t>
    </dgm:pt>
    <dgm:pt modelId="{A3CABDF9-2725-47B6-8C8F-EA914D035912}" type="parTrans" cxnId="{776DDCEE-3D0C-4C48-8FAD-7B22AAA4A33D}">
      <dgm:prSet/>
      <dgm:spPr/>
      <dgm:t>
        <a:bodyPr/>
        <a:lstStyle/>
        <a:p>
          <a:endParaRPr lang="en-US"/>
        </a:p>
      </dgm:t>
    </dgm:pt>
    <dgm:pt modelId="{D362E2DA-2700-4C8E-9404-B20ACD17A542}" type="sibTrans" cxnId="{776DDCEE-3D0C-4C48-8FAD-7B22AAA4A33D}">
      <dgm:prSet/>
      <dgm:spPr/>
      <dgm:t>
        <a:bodyPr/>
        <a:lstStyle/>
        <a:p>
          <a:endParaRPr lang="en-US"/>
        </a:p>
      </dgm:t>
    </dgm:pt>
    <dgm:pt modelId="{6E845995-47FF-4B2A-8316-4903861C6CF3}">
      <dgm:prSet/>
      <dgm:spPr/>
      <dgm:t>
        <a:bodyPr/>
        <a:lstStyle/>
        <a:p>
          <a:r>
            <a:rPr lang="en-US"/>
            <a:t>Función de base radial (RBF)</a:t>
          </a:r>
        </a:p>
      </dgm:t>
    </dgm:pt>
    <dgm:pt modelId="{1318DE21-996B-4F61-9981-8187151CD2EF}" type="parTrans" cxnId="{D297F3EA-11DC-4FF4-8794-81431FBDE23A}">
      <dgm:prSet/>
      <dgm:spPr/>
      <dgm:t>
        <a:bodyPr/>
        <a:lstStyle/>
        <a:p>
          <a:endParaRPr lang="en-US"/>
        </a:p>
      </dgm:t>
    </dgm:pt>
    <dgm:pt modelId="{FF8D8764-A9A0-4D54-B7E0-834387864937}" type="sibTrans" cxnId="{D297F3EA-11DC-4FF4-8794-81431FBDE23A}">
      <dgm:prSet/>
      <dgm:spPr/>
      <dgm:t>
        <a:bodyPr/>
        <a:lstStyle/>
        <a:p>
          <a:endParaRPr lang="en-US"/>
        </a:p>
      </dgm:t>
    </dgm:pt>
    <dgm:pt modelId="{5964AC77-0A4A-470D-B4B6-25619043C69F}">
      <dgm:prSet/>
      <dgm:spPr/>
      <dgm:t>
        <a:bodyPr/>
        <a:lstStyle/>
        <a:p>
          <a:r>
            <a:rPr lang="en-US"/>
            <a:t>Sigmoide</a:t>
          </a:r>
        </a:p>
      </dgm:t>
    </dgm:pt>
    <dgm:pt modelId="{0F241179-C9F9-44A2-8090-EE9D17B32956}" type="parTrans" cxnId="{C838B153-9A75-4B31-8EF0-AAA373FBD6B8}">
      <dgm:prSet/>
      <dgm:spPr/>
      <dgm:t>
        <a:bodyPr/>
        <a:lstStyle/>
        <a:p>
          <a:endParaRPr lang="en-US"/>
        </a:p>
      </dgm:t>
    </dgm:pt>
    <dgm:pt modelId="{E79532CB-52FC-4A04-A6F4-E1931066709E}" type="sibTrans" cxnId="{C838B153-9A75-4B31-8EF0-AAA373FBD6B8}">
      <dgm:prSet/>
      <dgm:spPr/>
      <dgm:t>
        <a:bodyPr/>
        <a:lstStyle/>
        <a:p>
          <a:endParaRPr lang="en-US"/>
        </a:p>
      </dgm:t>
    </dgm:pt>
    <dgm:pt modelId="{40F87AFC-6555-428A-96AD-CB099A703AFF}">
      <dgm:prSet/>
      <dgm:spPr/>
      <dgm:t>
        <a:bodyPr/>
        <a:lstStyle/>
        <a:p>
          <a:r>
            <a:rPr lang="en-US"/>
            <a:t>Una función kernel lineal es recomendable si la separación lineal de los datos es sencilla. En otros casos, se debe utilizar una del resto de las funciones. Deberá experimentar con las diferentes funciones para obtener el mejor modelo en cada caso, ya que utilizan algoritmos y parámetros diferentes.</a:t>
          </a:r>
        </a:p>
      </dgm:t>
    </dgm:pt>
    <dgm:pt modelId="{E0B019AB-7D66-4478-AC96-9121CAD44398}" type="parTrans" cxnId="{EF577A3B-BF5D-41E4-A685-AF41B9CDC8EA}">
      <dgm:prSet/>
      <dgm:spPr/>
      <dgm:t>
        <a:bodyPr/>
        <a:lstStyle/>
        <a:p>
          <a:endParaRPr lang="en-US"/>
        </a:p>
      </dgm:t>
    </dgm:pt>
    <dgm:pt modelId="{249E88C6-45A6-41BA-A778-FFBA3CA520DC}" type="sibTrans" cxnId="{EF577A3B-BF5D-41E4-A685-AF41B9CDC8EA}">
      <dgm:prSet/>
      <dgm:spPr/>
      <dgm:t>
        <a:bodyPr/>
        <a:lstStyle/>
        <a:p>
          <a:endParaRPr lang="en-US"/>
        </a:p>
      </dgm:t>
    </dgm:pt>
    <dgm:pt modelId="{562B8C7C-1D51-4B1E-81AD-CB068D898ADC}" type="pres">
      <dgm:prSet presAssocID="{3375C7DF-DA4D-41A6-9006-44D1210FFF84}" presName="linear" presStyleCnt="0">
        <dgm:presLayoutVars>
          <dgm:animLvl val="lvl"/>
          <dgm:resizeHandles val="exact"/>
        </dgm:presLayoutVars>
      </dgm:prSet>
      <dgm:spPr/>
    </dgm:pt>
    <dgm:pt modelId="{97769B1B-CD8A-4274-95BD-13F14AA420A3}" type="pres">
      <dgm:prSet presAssocID="{06585DA3-41A7-4F0D-BF5F-4043BE00DBFC}" presName="parentText" presStyleLbl="node1" presStyleIdx="0" presStyleCnt="6">
        <dgm:presLayoutVars>
          <dgm:chMax val="0"/>
          <dgm:bulletEnabled val="1"/>
        </dgm:presLayoutVars>
      </dgm:prSet>
      <dgm:spPr/>
    </dgm:pt>
    <dgm:pt modelId="{C019B6DA-55F3-4345-91A8-739ED02E6423}" type="pres">
      <dgm:prSet presAssocID="{F2E8F896-403C-4EF3-A077-564FEF423723}" presName="spacer" presStyleCnt="0"/>
      <dgm:spPr/>
    </dgm:pt>
    <dgm:pt modelId="{7653DA2A-57D3-4859-A317-FC64DA706B91}" type="pres">
      <dgm:prSet presAssocID="{68D25B3E-7CC7-4747-B457-63743755747C}" presName="parentText" presStyleLbl="node1" presStyleIdx="1" presStyleCnt="6">
        <dgm:presLayoutVars>
          <dgm:chMax val="0"/>
          <dgm:bulletEnabled val="1"/>
        </dgm:presLayoutVars>
      </dgm:prSet>
      <dgm:spPr/>
    </dgm:pt>
    <dgm:pt modelId="{4FC008FB-2BC4-4464-B6DE-8B46271F840F}" type="pres">
      <dgm:prSet presAssocID="{FF51BC41-95E7-42B3-BD8B-168F61BD4903}" presName="spacer" presStyleCnt="0"/>
      <dgm:spPr/>
    </dgm:pt>
    <dgm:pt modelId="{0477A6A7-0E0D-4795-BCE0-E892013EE5D4}" type="pres">
      <dgm:prSet presAssocID="{7B640417-B3E7-4AE0-BFBA-41499B6B6729}" presName="parentText" presStyleLbl="node1" presStyleIdx="2" presStyleCnt="6">
        <dgm:presLayoutVars>
          <dgm:chMax val="0"/>
          <dgm:bulletEnabled val="1"/>
        </dgm:presLayoutVars>
      </dgm:prSet>
      <dgm:spPr/>
    </dgm:pt>
    <dgm:pt modelId="{789CC810-E4D9-428D-B674-F9BA9DA366CC}" type="pres">
      <dgm:prSet presAssocID="{D362E2DA-2700-4C8E-9404-B20ACD17A542}" presName="spacer" presStyleCnt="0"/>
      <dgm:spPr/>
    </dgm:pt>
    <dgm:pt modelId="{FEBFCD21-D203-4D35-8BDB-DD73A7AFFE65}" type="pres">
      <dgm:prSet presAssocID="{6E845995-47FF-4B2A-8316-4903861C6CF3}" presName="parentText" presStyleLbl="node1" presStyleIdx="3" presStyleCnt="6">
        <dgm:presLayoutVars>
          <dgm:chMax val="0"/>
          <dgm:bulletEnabled val="1"/>
        </dgm:presLayoutVars>
      </dgm:prSet>
      <dgm:spPr/>
    </dgm:pt>
    <dgm:pt modelId="{9CEF3721-927E-4932-826B-97F6A6ACE6B5}" type="pres">
      <dgm:prSet presAssocID="{FF8D8764-A9A0-4D54-B7E0-834387864937}" presName="spacer" presStyleCnt="0"/>
      <dgm:spPr/>
    </dgm:pt>
    <dgm:pt modelId="{77772C72-0A7A-4ACC-9B65-F55CF2622E92}" type="pres">
      <dgm:prSet presAssocID="{5964AC77-0A4A-470D-B4B6-25619043C69F}" presName="parentText" presStyleLbl="node1" presStyleIdx="4" presStyleCnt="6">
        <dgm:presLayoutVars>
          <dgm:chMax val="0"/>
          <dgm:bulletEnabled val="1"/>
        </dgm:presLayoutVars>
      </dgm:prSet>
      <dgm:spPr/>
    </dgm:pt>
    <dgm:pt modelId="{EE6F2C11-3DB0-49AA-A24E-0C477C1B82CD}" type="pres">
      <dgm:prSet presAssocID="{E79532CB-52FC-4A04-A6F4-E1931066709E}" presName="spacer" presStyleCnt="0"/>
      <dgm:spPr/>
    </dgm:pt>
    <dgm:pt modelId="{A7C1D29F-9A1A-4FCB-BAC5-1530A48CA164}" type="pres">
      <dgm:prSet presAssocID="{40F87AFC-6555-428A-96AD-CB099A703AFF}" presName="parentText" presStyleLbl="node1" presStyleIdx="5" presStyleCnt="6">
        <dgm:presLayoutVars>
          <dgm:chMax val="0"/>
          <dgm:bulletEnabled val="1"/>
        </dgm:presLayoutVars>
      </dgm:prSet>
      <dgm:spPr/>
    </dgm:pt>
  </dgm:ptLst>
  <dgm:cxnLst>
    <dgm:cxn modelId="{EF577A3B-BF5D-41E4-A685-AF41B9CDC8EA}" srcId="{3375C7DF-DA4D-41A6-9006-44D1210FFF84}" destId="{40F87AFC-6555-428A-96AD-CB099A703AFF}" srcOrd="5" destOrd="0" parTransId="{E0B019AB-7D66-4478-AC96-9121CAD44398}" sibTransId="{249E88C6-45A6-41BA-A778-FFBA3CA520DC}"/>
    <dgm:cxn modelId="{D2E9A242-12C5-4DC2-9F4B-13ACC40961C2}" srcId="{3375C7DF-DA4D-41A6-9006-44D1210FFF84}" destId="{68D25B3E-7CC7-4747-B457-63743755747C}" srcOrd="1" destOrd="0" parTransId="{3A1CE881-C9A7-4239-909A-3A44626A0C9A}" sibTransId="{FF51BC41-95E7-42B3-BD8B-168F61BD4903}"/>
    <dgm:cxn modelId="{13CD196C-8AAC-4592-B80A-9B8DC0765E96}" type="presOf" srcId="{3375C7DF-DA4D-41A6-9006-44D1210FFF84}" destId="{562B8C7C-1D51-4B1E-81AD-CB068D898ADC}" srcOrd="0" destOrd="0" presId="urn:microsoft.com/office/officeart/2005/8/layout/vList2"/>
    <dgm:cxn modelId="{F505F472-4C11-41E6-AD89-87126CE7CA49}" type="presOf" srcId="{06585DA3-41A7-4F0D-BF5F-4043BE00DBFC}" destId="{97769B1B-CD8A-4274-95BD-13F14AA420A3}" srcOrd="0" destOrd="0" presId="urn:microsoft.com/office/officeart/2005/8/layout/vList2"/>
    <dgm:cxn modelId="{C838B153-9A75-4B31-8EF0-AAA373FBD6B8}" srcId="{3375C7DF-DA4D-41A6-9006-44D1210FFF84}" destId="{5964AC77-0A4A-470D-B4B6-25619043C69F}" srcOrd="4" destOrd="0" parTransId="{0F241179-C9F9-44A2-8090-EE9D17B32956}" sibTransId="{E79532CB-52FC-4A04-A6F4-E1931066709E}"/>
    <dgm:cxn modelId="{7C85A889-6890-4909-B633-29EDE1CA1421}" type="presOf" srcId="{68D25B3E-7CC7-4747-B457-63743755747C}" destId="{7653DA2A-57D3-4859-A317-FC64DA706B91}" srcOrd="0" destOrd="0" presId="urn:microsoft.com/office/officeart/2005/8/layout/vList2"/>
    <dgm:cxn modelId="{AAA0508C-549D-4EA7-A949-43D90A45BEF2}" type="presOf" srcId="{5964AC77-0A4A-470D-B4B6-25619043C69F}" destId="{77772C72-0A7A-4ACC-9B65-F55CF2622E92}" srcOrd="0" destOrd="0" presId="urn:microsoft.com/office/officeart/2005/8/layout/vList2"/>
    <dgm:cxn modelId="{9F3B9696-6C57-4BEF-B571-D98800F303D0}" type="presOf" srcId="{40F87AFC-6555-428A-96AD-CB099A703AFF}" destId="{A7C1D29F-9A1A-4FCB-BAC5-1530A48CA164}" srcOrd="0" destOrd="0" presId="urn:microsoft.com/office/officeart/2005/8/layout/vList2"/>
    <dgm:cxn modelId="{DA98ADBA-CC51-4ED6-B8A6-BFF2376993D6}" type="presOf" srcId="{6E845995-47FF-4B2A-8316-4903861C6CF3}" destId="{FEBFCD21-D203-4D35-8BDB-DD73A7AFFE65}" srcOrd="0" destOrd="0" presId="urn:microsoft.com/office/officeart/2005/8/layout/vList2"/>
    <dgm:cxn modelId="{48D920D2-7A57-48BF-BBCD-65B9510D5E5D}" srcId="{3375C7DF-DA4D-41A6-9006-44D1210FFF84}" destId="{06585DA3-41A7-4F0D-BF5F-4043BE00DBFC}" srcOrd="0" destOrd="0" parTransId="{F601CA99-1257-4253-ADF3-282A0FD133BA}" sibTransId="{F2E8F896-403C-4EF3-A077-564FEF423723}"/>
    <dgm:cxn modelId="{26E3C6D3-2575-424A-8B30-CA0807D46D2B}" type="presOf" srcId="{7B640417-B3E7-4AE0-BFBA-41499B6B6729}" destId="{0477A6A7-0E0D-4795-BCE0-E892013EE5D4}" srcOrd="0" destOrd="0" presId="urn:microsoft.com/office/officeart/2005/8/layout/vList2"/>
    <dgm:cxn modelId="{D297F3EA-11DC-4FF4-8794-81431FBDE23A}" srcId="{3375C7DF-DA4D-41A6-9006-44D1210FFF84}" destId="{6E845995-47FF-4B2A-8316-4903861C6CF3}" srcOrd="3" destOrd="0" parTransId="{1318DE21-996B-4F61-9981-8187151CD2EF}" sibTransId="{FF8D8764-A9A0-4D54-B7E0-834387864937}"/>
    <dgm:cxn modelId="{776DDCEE-3D0C-4C48-8FAD-7B22AAA4A33D}" srcId="{3375C7DF-DA4D-41A6-9006-44D1210FFF84}" destId="{7B640417-B3E7-4AE0-BFBA-41499B6B6729}" srcOrd="2" destOrd="0" parTransId="{A3CABDF9-2725-47B6-8C8F-EA914D035912}" sibTransId="{D362E2DA-2700-4C8E-9404-B20ACD17A542}"/>
    <dgm:cxn modelId="{59369C8F-85D5-4A66-A094-C3E5BED761FB}" type="presParOf" srcId="{562B8C7C-1D51-4B1E-81AD-CB068D898ADC}" destId="{97769B1B-CD8A-4274-95BD-13F14AA420A3}" srcOrd="0" destOrd="0" presId="urn:microsoft.com/office/officeart/2005/8/layout/vList2"/>
    <dgm:cxn modelId="{EC041270-08E7-4BB9-A5CA-56F03B46F992}" type="presParOf" srcId="{562B8C7C-1D51-4B1E-81AD-CB068D898ADC}" destId="{C019B6DA-55F3-4345-91A8-739ED02E6423}" srcOrd="1" destOrd="0" presId="urn:microsoft.com/office/officeart/2005/8/layout/vList2"/>
    <dgm:cxn modelId="{ACA85BC8-1759-4A4C-8570-B60CE036F084}" type="presParOf" srcId="{562B8C7C-1D51-4B1E-81AD-CB068D898ADC}" destId="{7653DA2A-57D3-4859-A317-FC64DA706B91}" srcOrd="2" destOrd="0" presId="urn:microsoft.com/office/officeart/2005/8/layout/vList2"/>
    <dgm:cxn modelId="{0220958C-FC1A-41A2-8EF1-40C96F378562}" type="presParOf" srcId="{562B8C7C-1D51-4B1E-81AD-CB068D898ADC}" destId="{4FC008FB-2BC4-4464-B6DE-8B46271F840F}" srcOrd="3" destOrd="0" presId="urn:microsoft.com/office/officeart/2005/8/layout/vList2"/>
    <dgm:cxn modelId="{3E7F1F9A-5776-42C4-B9C4-38B3232ED897}" type="presParOf" srcId="{562B8C7C-1D51-4B1E-81AD-CB068D898ADC}" destId="{0477A6A7-0E0D-4795-BCE0-E892013EE5D4}" srcOrd="4" destOrd="0" presId="urn:microsoft.com/office/officeart/2005/8/layout/vList2"/>
    <dgm:cxn modelId="{35325B38-10BA-4D7D-B5D9-4D8C6F61EA5D}" type="presParOf" srcId="{562B8C7C-1D51-4B1E-81AD-CB068D898ADC}" destId="{789CC810-E4D9-428D-B674-F9BA9DA366CC}" srcOrd="5" destOrd="0" presId="urn:microsoft.com/office/officeart/2005/8/layout/vList2"/>
    <dgm:cxn modelId="{1182B225-6FA6-46C4-8027-150C8AEB8F94}" type="presParOf" srcId="{562B8C7C-1D51-4B1E-81AD-CB068D898ADC}" destId="{FEBFCD21-D203-4D35-8BDB-DD73A7AFFE65}" srcOrd="6" destOrd="0" presId="urn:microsoft.com/office/officeart/2005/8/layout/vList2"/>
    <dgm:cxn modelId="{770B6A16-5E73-458D-8984-13EEA36F7C1C}" type="presParOf" srcId="{562B8C7C-1D51-4B1E-81AD-CB068D898ADC}" destId="{9CEF3721-927E-4932-826B-97F6A6ACE6B5}" srcOrd="7" destOrd="0" presId="urn:microsoft.com/office/officeart/2005/8/layout/vList2"/>
    <dgm:cxn modelId="{89C65465-0262-4F72-84B6-953A613E4D2E}" type="presParOf" srcId="{562B8C7C-1D51-4B1E-81AD-CB068D898ADC}" destId="{77772C72-0A7A-4ACC-9B65-F55CF2622E92}" srcOrd="8" destOrd="0" presId="urn:microsoft.com/office/officeart/2005/8/layout/vList2"/>
    <dgm:cxn modelId="{25570A76-2FB6-4E93-80B4-DAAB7F207C84}" type="presParOf" srcId="{562B8C7C-1D51-4B1E-81AD-CB068D898ADC}" destId="{EE6F2C11-3DB0-49AA-A24E-0C477C1B82CD}" srcOrd="9" destOrd="0" presId="urn:microsoft.com/office/officeart/2005/8/layout/vList2"/>
    <dgm:cxn modelId="{DC3D5F1E-3F44-45A5-BD84-67E675489782}" type="presParOf" srcId="{562B8C7C-1D51-4B1E-81AD-CB068D898ADC}" destId="{A7C1D29F-9A1A-4FCB-BAC5-1530A48CA16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9AA85-5CA4-42BC-93A8-EE9793525B15}">
      <dsp:nvSpPr>
        <dsp:cNvPr id="0" name=""/>
        <dsp:cNvSpPr/>
      </dsp:nvSpPr>
      <dsp:spPr>
        <a:xfrm>
          <a:off x="1547216" y="868"/>
          <a:ext cx="3114671" cy="19778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5942A-41BF-46AE-9B10-C42711B52E58}">
      <dsp:nvSpPr>
        <dsp:cNvPr id="0" name=""/>
        <dsp:cNvSpPr/>
      </dsp:nvSpPr>
      <dsp:spPr>
        <a:xfrm>
          <a:off x="1893291" y="329639"/>
          <a:ext cx="3114671" cy="1977816"/>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s-MX" sz="1500" kern="1200" dirty="0"/>
            <a:t>SVM funciona correlacionando datos a un espacio de características de grandes dimensiones de forma que los puntos de datos se puedan categorizar, incluso si los datos no se puedan separar linealmente de otro modo. </a:t>
          </a:r>
        </a:p>
      </dsp:txBody>
      <dsp:txXfrm>
        <a:off x="1951219" y="387567"/>
        <a:ext cx="2998815" cy="1861960"/>
      </dsp:txXfrm>
    </dsp:sp>
    <dsp:sp modelId="{CFFDB83B-FCBF-40D0-B03A-F1D9CAFA2158}">
      <dsp:nvSpPr>
        <dsp:cNvPr id="0" name=""/>
        <dsp:cNvSpPr/>
      </dsp:nvSpPr>
      <dsp:spPr>
        <a:xfrm>
          <a:off x="5354037" y="868"/>
          <a:ext cx="3114671" cy="19778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0FA35-FCF3-4571-969C-C7F3DEE389E4}">
      <dsp:nvSpPr>
        <dsp:cNvPr id="0" name=""/>
        <dsp:cNvSpPr/>
      </dsp:nvSpPr>
      <dsp:spPr>
        <a:xfrm>
          <a:off x="5700111" y="329639"/>
          <a:ext cx="3114671" cy="1977816"/>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Se detecta un separador entre las categorías y los datos se transforman de forma que el separador se puede extraer como un hiperplano. Tras ello, las características de los nuevos datos se pueden utilizar para predecir el grupo al que pertenece el nuevo registro.</a:t>
          </a:r>
        </a:p>
      </dsp:txBody>
      <dsp:txXfrm>
        <a:off x="5758039" y="387567"/>
        <a:ext cx="2998815" cy="186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6DEFD-2E39-4EA1-92BE-4FD367010AA8}">
      <dsp:nvSpPr>
        <dsp:cNvPr id="0" name=""/>
        <dsp:cNvSpPr/>
      </dsp:nvSpPr>
      <dsp:spPr>
        <a:xfrm>
          <a:off x="2141689" y="656"/>
          <a:ext cx="2690720" cy="2690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Por </a:t>
          </a:r>
          <a:r>
            <a:rPr lang="en-US" sz="1600" kern="1200" dirty="0" err="1"/>
            <a:t>ejemplo</a:t>
          </a:r>
          <a:r>
            <a:rPr lang="en-US" sz="1600" kern="1200" dirty="0"/>
            <a:t>, imagine la </a:t>
          </a:r>
          <a:r>
            <a:rPr lang="en-US" sz="1600" kern="1200" dirty="0" err="1"/>
            <a:t>siguiente</a:t>
          </a:r>
          <a:r>
            <a:rPr lang="en-US" sz="1600" kern="1200" dirty="0"/>
            <a:t> </a:t>
          </a:r>
          <a:r>
            <a:rPr lang="en-US" sz="1600" kern="1200" dirty="0" err="1"/>
            <a:t>figura</a:t>
          </a:r>
          <a:r>
            <a:rPr lang="en-US" sz="1600" kern="1200" dirty="0"/>
            <a:t>, </a:t>
          </a:r>
          <a:r>
            <a:rPr lang="en-US" sz="1600" kern="1200" dirty="0" err="1"/>
            <a:t>en</a:t>
          </a:r>
          <a:r>
            <a:rPr lang="en-US" sz="1600" kern="1200" dirty="0"/>
            <a:t> la que </a:t>
          </a:r>
          <a:r>
            <a:rPr lang="en-US" sz="1600" kern="1200" dirty="0" err="1"/>
            <a:t>los</a:t>
          </a:r>
          <a:r>
            <a:rPr lang="en-US" sz="1600" kern="1200" dirty="0"/>
            <a:t> puntos de </a:t>
          </a:r>
          <a:r>
            <a:rPr lang="en-US" sz="1600" kern="1200" dirty="0" err="1"/>
            <a:t>datos</a:t>
          </a:r>
          <a:r>
            <a:rPr lang="en-US" sz="1600" kern="1200" dirty="0"/>
            <a:t> </a:t>
          </a:r>
          <a:r>
            <a:rPr lang="en-US" sz="1600" kern="1200" dirty="0" err="1"/>
            <a:t>corresponden</a:t>
          </a:r>
          <a:r>
            <a:rPr lang="en-US" sz="1600" kern="1200" dirty="0"/>
            <a:t> a dos </a:t>
          </a:r>
          <a:r>
            <a:rPr lang="en-US" sz="1600" kern="1200" dirty="0" err="1"/>
            <a:t>categorías</a:t>
          </a:r>
          <a:r>
            <a:rPr lang="en-US" sz="1600" kern="1200" dirty="0"/>
            <a:t> </a:t>
          </a:r>
          <a:r>
            <a:rPr lang="en-US" sz="1600" kern="1200" dirty="0" err="1">
              <a:latin typeface="Calibri Light" panose="020F0302020204030204"/>
            </a:rPr>
            <a:t>diferentes.Figura</a:t>
          </a:r>
          <a:r>
            <a:rPr lang="en-US" sz="1600" kern="1200" dirty="0"/>
            <a:t> 1. Conjunto de </a:t>
          </a:r>
          <a:r>
            <a:rPr lang="en-US" sz="1600" kern="1200" dirty="0" err="1"/>
            <a:t>datos</a:t>
          </a:r>
          <a:r>
            <a:rPr lang="en-US" sz="1600" kern="1200" dirty="0"/>
            <a:t> original</a:t>
          </a:r>
        </a:p>
      </dsp:txBody>
      <dsp:txXfrm>
        <a:off x="2535736" y="394703"/>
        <a:ext cx="1902626" cy="1902626"/>
      </dsp:txXfrm>
    </dsp:sp>
    <dsp:sp modelId="{58E18195-D0C3-4698-83E0-B23F8887E41B}">
      <dsp:nvSpPr>
        <dsp:cNvPr id="0" name=""/>
        <dsp:cNvSpPr/>
      </dsp:nvSpPr>
      <dsp:spPr>
        <a:xfrm rot="5400000">
          <a:off x="5054394" y="989496"/>
          <a:ext cx="941752" cy="713040"/>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AEB7A9-F0BA-499F-BD90-EBA2C8561FF3}">
      <dsp:nvSpPr>
        <dsp:cNvPr id="0" name=""/>
        <dsp:cNvSpPr/>
      </dsp:nvSpPr>
      <dsp:spPr>
        <a:xfrm>
          <a:off x="6177770" y="656"/>
          <a:ext cx="2690720" cy="2690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Las dos </a:t>
          </a:r>
          <a:r>
            <a:rPr lang="en-US" sz="1600" kern="1200" dirty="0" err="1"/>
            <a:t>categorías</a:t>
          </a:r>
          <a:r>
            <a:rPr lang="en-US" sz="1600" kern="1200" dirty="0"/>
            <a:t> se </a:t>
          </a:r>
          <a:r>
            <a:rPr lang="en-US" sz="1600" kern="1200" dirty="0" err="1"/>
            <a:t>pueden</a:t>
          </a:r>
          <a:r>
            <a:rPr lang="en-US" sz="1600" kern="1200" dirty="0"/>
            <a:t> </a:t>
          </a:r>
          <a:r>
            <a:rPr lang="en-US" sz="1600" kern="1200" dirty="0" err="1"/>
            <a:t>separar</a:t>
          </a:r>
          <a:r>
            <a:rPr lang="en-US" sz="1600" kern="1200" dirty="0"/>
            <a:t> con </a:t>
          </a:r>
          <a:r>
            <a:rPr lang="en-US" sz="1600" kern="1200" dirty="0" err="1"/>
            <a:t>una</a:t>
          </a:r>
          <a:r>
            <a:rPr lang="en-US" sz="1600" kern="1200" dirty="0"/>
            <a:t> </a:t>
          </a:r>
          <a:r>
            <a:rPr lang="en-US" sz="1600" kern="1200" dirty="0" err="1"/>
            <a:t>curva</a:t>
          </a:r>
          <a:r>
            <a:rPr lang="en-US" sz="1600" kern="1200" dirty="0"/>
            <a:t>, </a:t>
          </a:r>
          <a:r>
            <a:rPr lang="en-US" sz="1600" kern="1200" dirty="0" err="1"/>
            <a:t>como</a:t>
          </a:r>
          <a:r>
            <a:rPr lang="en-US" sz="1600" kern="1200" dirty="0"/>
            <a:t> se </a:t>
          </a:r>
          <a:r>
            <a:rPr lang="en-US" sz="1600" kern="1200" dirty="0" err="1"/>
            <a:t>muestra</a:t>
          </a:r>
          <a:r>
            <a:rPr lang="en-US" sz="1600" kern="1200" dirty="0"/>
            <a:t> </a:t>
          </a:r>
          <a:r>
            <a:rPr lang="en-US" sz="1600" kern="1200" dirty="0" err="1"/>
            <a:t>en</a:t>
          </a:r>
          <a:r>
            <a:rPr lang="en-US" sz="1600" kern="1200" dirty="0"/>
            <a:t> la </a:t>
          </a:r>
          <a:r>
            <a:rPr lang="en-US" sz="1600" kern="1200" dirty="0" err="1"/>
            <a:t>siguiente</a:t>
          </a:r>
          <a:r>
            <a:rPr lang="en-US" sz="1600" kern="1200" dirty="0"/>
            <a:t> </a:t>
          </a:r>
          <a:r>
            <a:rPr lang="en-US" sz="1600" kern="1200" dirty="0" err="1"/>
            <a:t>figura</a:t>
          </a:r>
          <a:r>
            <a:rPr lang="en-US" sz="1600" kern="1200" dirty="0"/>
            <a:t>.</a:t>
          </a:r>
          <a:r>
            <a:rPr lang="en-US" sz="1600" kern="1200" dirty="0">
              <a:latin typeface="Calibri Light" panose="020F0302020204030204"/>
            </a:rPr>
            <a:t> </a:t>
          </a:r>
          <a:r>
            <a:rPr lang="en-US" sz="1600" kern="1200" dirty="0"/>
            <a:t>Figura 2. </a:t>
          </a:r>
          <a:r>
            <a:rPr lang="en-US" sz="1600" kern="1200" dirty="0" err="1"/>
            <a:t>Datos</a:t>
          </a:r>
          <a:r>
            <a:rPr lang="en-US" sz="1600" kern="1200" dirty="0"/>
            <a:t> con un </a:t>
          </a:r>
          <a:r>
            <a:rPr lang="en-US" sz="1600" kern="1200" dirty="0" err="1"/>
            <a:t>separador</a:t>
          </a:r>
          <a:r>
            <a:rPr lang="en-US" sz="1600" kern="1200" dirty="0"/>
            <a:t> </a:t>
          </a:r>
          <a:r>
            <a:rPr lang="en-US" sz="1600" kern="1200" dirty="0" err="1"/>
            <a:t>añadido</a:t>
          </a:r>
          <a:endParaRPr lang="en-US" sz="1600" kern="1200" dirty="0"/>
        </a:p>
      </dsp:txBody>
      <dsp:txXfrm>
        <a:off x="6571817" y="394703"/>
        <a:ext cx="1902626" cy="1902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69B1B-CD8A-4274-95BD-13F14AA420A3}">
      <dsp:nvSpPr>
        <dsp:cNvPr id="0" name=""/>
        <dsp:cNvSpPr/>
      </dsp:nvSpPr>
      <dsp:spPr>
        <a:xfrm>
          <a:off x="0" y="123569"/>
          <a:ext cx="11254595" cy="556152"/>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La función matemática utilizada para la transformación se conoce como función </a:t>
          </a:r>
          <a:r>
            <a:rPr lang="en-US" sz="1400" b="1" kern="1200"/>
            <a:t>kernel</a:t>
          </a:r>
          <a:r>
            <a:rPr lang="en-US" sz="1400" kern="1200"/>
            <a:t>. SVM en IBM® SPSS Modeler admite los siguientes tipos de kernel:</a:t>
          </a:r>
        </a:p>
      </dsp:txBody>
      <dsp:txXfrm>
        <a:off x="27149" y="150718"/>
        <a:ext cx="11200297" cy="501854"/>
      </dsp:txXfrm>
    </dsp:sp>
    <dsp:sp modelId="{7653DA2A-57D3-4859-A317-FC64DA706B91}">
      <dsp:nvSpPr>
        <dsp:cNvPr id="0" name=""/>
        <dsp:cNvSpPr/>
      </dsp:nvSpPr>
      <dsp:spPr>
        <a:xfrm>
          <a:off x="0" y="720041"/>
          <a:ext cx="11254595" cy="556152"/>
        </a:xfrm>
        <a:prstGeom prst="roundRect">
          <a:avLst/>
        </a:prstGeom>
        <a:solidFill>
          <a:schemeClr val="accent1">
            <a:shade val="80000"/>
            <a:hueOff val="69857"/>
            <a:satOff val="-1251"/>
            <a:lumOff val="53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Lineal</a:t>
          </a:r>
        </a:p>
      </dsp:txBody>
      <dsp:txXfrm>
        <a:off x="27149" y="747190"/>
        <a:ext cx="11200297" cy="501854"/>
      </dsp:txXfrm>
    </dsp:sp>
    <dsp:sp modelId="{0477A6A7-0E0D-4795-BCE0-E892013EE5D4}">
      <dsp:nvSpPr>
        <dsp:cNvPr id="0" name=""/>
        <dsp:cNvSpPr/>
      </dsp:nvSpPr>
      <dsp:spPr>
        <a:xfrm>
          <a:off x="0" y="1316513"/>
          <a:ext cx="11254595" cy="556152"/>
        </a:xfrm>
        <a:prstGeom prst="roundRect">
          <a:avLst/>
        </a:prstGeom>
        <a:solidFill>
          <a:schemeClr val="accent1">
            <a:shade val="80000"/>
            <a:hueOff val="139713"/>
            <a:satOff val="-2502"/>
            <a:lumOff val="10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Polinómico</a:t>
          </a:r>
        </a:p>
      </dsp:txBody>
      <dsp:txXfrm>
        <a:off x="27149" y="1343662"/>
        <a:ext cx="11200297" cy="501854"/>
      </dsp:txXfrm>
    </dsp:sp>
    <dsp:sp modelId="{FEBFCD21-D203-4D35-8BDB-DD73A7AFFE65}">
      <dsp:nvSpPr>
        <dsp:cNvPr id="0" name=""/>
        <dsp:cNvSpPr/>
      </dsp:nvSpPr>
      <dsp:spPr>
        <a:xfrm>
          <a:off x="0" y="1912985"/>
          <a:ext cx="11254595" cy="556152"/>
        </a:xfrm>
        <a:prstGeom prst="roundRect">
          <a:avLst/>
        </a:prstGeom>
        <a:solidFill>
          <a:schemeClr val="accent1">
            <a:shade val="80000"/>
            <a:hueOff val="209570"/>
            <a:satOff val="-3754"/>
            <a:lumOff val="159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Función de base radial (RBF)</a:t>
          </a:r>
        </a:p>
      </dsp:txBody>
      <dsp:txXfrm>
        <a:off x="27149" y="1940134"/>
        <a:ext cx="11200297" cy="501854"/>
      </dsp:txXfrm>
    </dsp:sp>
    <dsp:sp modelId="{77772C72-0A7A-4ACC-9B65-F55CF2622E92}">
      <dsp:nvSpPr>
        <dsp:cNvPr id="0" name=""/>
        <dsp:cNvSpPr/>
      </dsp:nvSpPr>
      <dsp:spPr>
        <a:xfrm>
          <a:off x="0" y="2509458"/>
          <a:ext cx="11254595" cy="556152"/>
        </a:xfrm>
        <a:prstGeom prst="roundRect">
          <a:avLst/>
        </a:prstGeom>
        <a:solidFill>
          <a:schemeClr val="accent1">
            <a:shade val="80000"/>
            <a:hueOff val="279426"/>
            <a:satOff val="-5005"/>
            <a:lumOff val="21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Sigmoide</a:t>
          </a:r>
        </a:p>
      </dsp:txBody>
      <dsp:txXfrm>
        <a:off x="27149" y="2536607"/>
        <a:ext cx="11200297" cy="501854"/>
      </dsp:txXfrm>
    </dsp:sp>
    <dsp:sp modelId="{A7C1D29F-9A1A-4FCB-BAC5-1530A48CA164}">
      <dsp:nvSpPr>
        <dsp:cNvPr id="0" name=""/>
        <dsp:cNvSpPr/>
      </dsp:nvSpPr>
      <dsp:spPr>
        <a:xfrm>
          <a:off x="0" y="3105930"/>
          <a:ext cx="11254595" cy="556152"/>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Una función kernel lineal es recomendable si la separación lineal de los datos es sencilla. En otros casos, se debe utilizar una del resto de las funciones. Deberá experimentar con las diferentes funciones para obtener el mejor modelo en cada caso, ya que utilizan algoritmos y parámetros diferentes.</a:t>
          </a:r>
        </a:p>
      </dsp:txBody>
      <dsp:txXfrm>
        <a:off x="27149" y="3133079"/>
        <a:ext cx="11200297" cy="5018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21985-39AC-5890-1130-DBDAE2D6160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B0A397-9620-DE78-5BA1-D2AE34589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A65C7B7-BFDA-B1C5-07F3-8DEFDDCB36BE}"/>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1A3A851E-2707-4364-B1E6-F3EE06F2683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0AE6F6-CC4A-21CF-CC5B-768144AF00B5}"/>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161662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19421-1C7A-2DEB-3AF5-FA15A05C4EA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4E518A3-6D98-3029-DB7C-640B6F676D6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9AE334E-A9FC-903A-7607-7A3D5E8103BA}"/>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3FDF8DC4-A993-9912-EE71-5B9E2A71F9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FB06082-9EBC-31EE-ADDB-5B762617DB88}"/>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153012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2D5E1C-F872-2BC1-E3D7-399FC95D784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9214D1D-3C38-8786-E31C-859671766A8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39649FC-5B95-5CB5-311F-8A2FDE5225E3}"/>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AD836519-72DB-E36D-F1BC-A26395CD91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554174-67A2-2C61-6426-C0B37D607FA1}"/>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297895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FDF16-1308-A1CA-94B5-35FAF3DD679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6CACFB6-AE71-EDBB-07C5-E918565FBFE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02CA4B6-35CA-A085-E3B5-0FBD8FA9AB86}"/>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C030FA93-75DE-5E8C-130D-F1BF5DE3B89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2DF1CA-150B-6D09-F6D4-277EFFF1F444}"/>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428210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4CA5D-F7D6-086B-BAFE-BCCFF805BD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5D7F014-FE48-182E-E0E0-08D406977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085EDB-9E20-70E6-CD97-C0DA7E865E2D}"/>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8A442C93-2C29-C79D-2A15-1C40AFB2E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EFBD4F7-CA19-B0C4-80EE-1F68C6F05533}"/>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44391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37506-0D94-96EC-7F5D-FBC5B625F6E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479A24E-1EB9-860C-6B87-6691271721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086ACD5-C465-6960-3EE3-A670D2D0D6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841EC55-4662-99B6-A655-F2D47A7C9F2A}"/>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6" name="Marcador de pie de página 5">
            <a:extLst>
              <a:ext uri="{FF2B5EF4-FFF2-40B4-BE49-F238E27FC236}">
                <a16:creationId xmlns:a16="http://schemas.microsoft.com/office/drawing/2014/main" id="{5516E08A-BF42-8901-C8E1-F85E9F1D1BB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BD1858B-DFD1-2BAB-728A-6D1C684AA3BE}"/>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154583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BCD18-FC89-5452-62A7-E23F4876301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78372B-813E-90A6-775E-0231940DA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2BD234-0370-FA4A-A0BE-B25735BCAB5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F564004-90BD-8E9F-2925-3B9FCC3FE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4294CE-9308-99D1-B727-B945B7346F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CCC42AE-E448-F3EA-36FF-5F2073FA0CA4}"/>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8" name="Marcador de pie de página 7">
            <a:extLst>
              <a:ext uri="{FF2B5EF4-FFF2-40B4-BE49-F238E27FC236}">
                <a16:creationId xmlns:a16="http://schemas.microsoft.com/office/drawing/2014/main" id="{FFFF859A-42A2-A408-DEE9-12E54275C00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97462F0-4723-0F25-351B-7A939B53444C}"/>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248996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FBE90-7CDD-ABBE-2272-F8F854BD32E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2D57CE1-1023-50F8-C5BA-2959EDD9CED5}"/>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4" name="Marcador de pie de página 3">
            <a:extLst>
              <a:ext uri="{FF2B5EF4-FFF2-40B4-BE49-F238E27FC236}">
                <a16:creationId xmlns:a16="http://schemas.microsoft.com/office/drawing/2014/main" id="{B3F622DF-3DE1-58BE-F001-0BD857E497C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4BAB469-86A2-5069-BF28-D649E8EA4F1F}"/>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100016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2C02E5-C0A6-73DD-D118-3D37C840C675}"/>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3" name="Marcador de pie de página 2">
            <a:extLst>
              <a:ext uri="{FF2B5EF4-FFF2-40B4-BE49-F238E27FC236}">
                <a16:creationId xmlns:a16="http://schemas.microsoft.com/office/drawing/2014/main" id="{11EE7C48-191E-C4CA-18C6-DE48FA86D76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22AE5DE-92A0-68A9-7D80-186D5F10A58B}"/>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309234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5A832-353E-5400-BEFA-5205996D4D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139933B-9E17-AB83-B764-5DDD5850B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CD695C1-B383-689B-B003-BB5FEC00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0D44BC-6F76-3D94-A88D-03A8FC6B69AE}"/>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6" name="Marcador de pie de página 5">
            <a:extLst>
              <a:ext uri="{FF2B5EF4-FFF2-40B4-BE49-F238E27FC236}">
                <a16:creationId xmlns:a16="http://schemas.microsoft.com/office/drawing/2014/main" id="{50A3EBD7-D9BC-4776-4AD0-04215F6206E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AECFCFF-1BC0-CD1A-566C-76FDDF0118EE}"/>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215285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81827-0FBF-D754-6D53-E173C941B4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D2C950B-4B76-BA68-62B2-54419EEA2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5F54EED-E358-2F78-FFE9-CFFBC5D8F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7D89EF-73E5-98B3-39C7-00C4E88105ED}"/>
              </a:ext>
            </a:extLst>
          </p:cNvPr>
          <p:cNvSpPr>
            <a:spLocks noGrp="1"/>
          </p:cNvSpPr>
          <p:nvPr>
            <p:ph type="dt" sz="half" idx="10"/>
          </p:nvPr>
        </p:nvSpPr>
        <p:spPr/>
        <p:txBody>
          <a:bodyPr/>
          <a:lstStyle/>
          <a:p>
            <a:fld id="{16C30218-1BAE-4E5C-9968-ABB9ABAE3D56}" type="datetimeFigureOut">
              <a:rPr lang="es-MX" smtClean="0"/>
              <a:t>12/07/2023</a:t>
            </a:fld>
            <a:endParaRPr lang="es-MX"/>
          </a:p>
        </p:txBody>
      </p:sp>
      <p:sp>
        <p:nvSpPr>
          <p:cNvPr id="6" name="Marcador de pie de página 5">
            <a:extLst>
              <a:ext uri="{FF2B5EF4-FFF2-40B4-BE49-F238E27FC236}">
                <a16:creationId xmlns:a16="http://schemas.microsoft.com/office/drawing/2014/main" id="{17907C57-00BD-EA48-7986-32E5626BE95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535643C-2C0B-0F9A-FBB4-7930910C655E}"/>
              </a:ext>
            </a:extLst>
          </p:cNvPr>
          <p:cNvSpPr>
            <a:spLocks noGrp="1"/>
          </p:cNvSpPr>
          <p:nvPr>
            <p:ph type="sldNum" sz="quarter" idx="12"/>
          </p:nvPr>
        </p:nvSpPr>
        <p:spPr/>
        <p:txBody>
          <a:bodyPr/>
          <a:lstStyle/>
          <a:p>
            <a:fld id="{B6A03696-4D99-4586-8EEC-8D60C13609BC}" type="slidenum">
              <a:rPr lang="es-MX" smtClean="0"/>
              <a:t>‹Nº›</a:t>
            </a:fld>
            <a:endParaRPr lang="es-MX"/>
          </a:p>
        </p:txBody>
      </p:sp>
    </p:spTree>
    <p:extLst>
      <p:ext uri="{BB962C8B-B14F-4D97-AF65-F5344CB8AC3E}">
        <p14:creationId xmlns:p14="http://schemas.microsoft.com/office/powerpoint/2010/main" val="256083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0A3234-E320-DB73-E99E-D1FEFB470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CF957B6-B1A4-2E75-3658-688D9B425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253B2C4-67A0-29BE-DB00-3E37D2B97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30218-1BAE-4E5C-9968-ABB9ABAE3D56}" type="datetimeFigureOut">
              <a:rPr lang="es-MX" smtClean="0"/>
              <a:t>12/07/2023</a:t>
            </a:fld>
            <a:endParaRPr lang="es-MX"/>
          </a:p>
        </p:txBody>
      </p:sp>
      <p:sp>
        <p:nvSpPr>
          <p:cNvPr id="5" name="Marcador de pie de página 4">
            <a:extLst>
              <a:ext uri="{FF2B5EF4-FFF2-40B4-BE49-F238E27FC236}">
                <a16:creationId xmlns:a16="http://schemas.microsoft.com/office/drawing/2014/main" id="{9BCAE5D9-D80A-5DB0-44D2-8A574D7AA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F8D630D-3058-EA37-CD5B-E887AA741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03696-4D99-4586-8EEC-8D60C13609BC}" type="slidenum">
              <a:rPr lang="es-MX" smtClean="0"/>
              <a:t>‹Nº›</a:t>
            </a:fld>
            <a:endParaRPr lang="es-MX"/>
          </a:p>
        </p:txBody>
      </p:sp>
    </p:spTree>
    <p:extLst>
      <p:ext uri="{BB962C8B-B14F-4D97-AF65-F5344CB8AC3E}">
        <p14:creationId xmlns:p14="http://schemas.microsoft.com/office/powerpoint/2010/main" val="218531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jpe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C20BF15D-5771-2BED-3B2C-DBC4CE429406}"/>
              </a:ext>
            </a:extLst>
          </p:cNvPr>
          <p:cNvGrpSpPr/>
          <p:nvPr/>
        </p:nvGrpSpPr>
        <p:grpSpPr>
          <a:xfrm>
            <a:off x="101600" y="5736695"/>
            <a:ext cx="11976100" cy="683683"/>
            <a:chOff x="101600" y="5736695"/>
            <a:chExt cx="11976100" cy="683683"/>
          </a:xfrm>
        </p:grpSpPr>
        <p:sp>
          <p:nvSpPr>
            <p:cNvPr id="10" name="Rectángulo 9">
              <a:extLst>
                <a:ext uri="{FF2B5EF4-FFF2-40B4-BE49-F238E27FC236}">
                  <a16:creationId xmlns:a16="http://schemas.microsoft.com/office/drawing/2014/main" id="{08FBFA22-3686-F85B-FF4A-55108F028257}"/>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166EAF8-8473-A2DE-3E51-0D1C4A547034}"/>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2AC9FC5C-CE5C-642A-85CB-E19EE47BCF30}"/>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C9171D4E-0836-1104-FF99-1B3ECE3469AF}"/>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2140BA09-AD1F-17BA-6FAA-138828C7574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C4FF630F-039F-F1E3-7520-DACD5C5E5B63}"/>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a:extLst>
                <a:ext uri="{FF2B5EF4-FFF2-40B4-BE49-F238E27FC236}">
                  <a16:creationId xmlns:a16="http://schemas.microsoft.com/office/drawing/2014/main" id="{F6A62088-0B15-AD59-7770-1C3E561F43D8}"/>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sp>
        <p:nvSpPr>
          <p:cNvPr id="26" name="Título 1">
            <a:extLst>
              <a:ext uri="{FF2B5EF4-FFF2-40B4-BE49-F238E27FC236}">
                <a16:creationId xmlns:a16="http://schemas.microsoft.com/office/drawing/2014/main" id="{B59AB80B-EB5E-737D-B766-6B9BF6A0DAF6}"/>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dirty="0">
                <a:solidFill>
                  <a:schemeClr val="bg1">
                    <a:lumMod val="50000"/>
                  </a:schemeClr>
                </a:solidFill>
              </a:rPr>
              <a:t> </a:t>
            </a:r>
            <a:endParaRPr lang="es-MX" dirty="0">
              <a:solidFill>
                <a:schemeClr val="bg1">
                  <a:lumMod val="50000"/>
                </a:schemeClr>
              </a:solidFill>
            </a:endParaRPr>
          </a:p>
        </p:txBody>
      </p:sp>
      <p:pic>
        <p:nvPicPr>
          <p:cNvPr id="31" name="Imagen 30">
            <a:extLst>
              <a:ext uri="{FF2B5EF4-FFF2-40B4-BE49-F238E27FC236}">
                <a16:creationId xmlns:a16="http://schemas.microsoft.com/office/drawing/2014/main" id="{2A6169EA-B999-788B-403D-1CEC1302F90A}"/>
              </a:ext>
            </a:extLst>
          </p:cNvPr>
          <p:cNvPicPr>
            <a:picLocks noChangeAspect="1"/>
          </p:cNvPicPr>
          <p:nvPr/>
        </p:nvPicPr>
        <p:blipFill>
          <a:blip r:embed="rId2"/>
          <a:stretch>
            <a:fillRect/>
          </a:stretch>
        </p:blipFill>
        <p:spPr>
          <a:xfrm>
            <a:off x="101600" y="153987"/>
            <a:ext cx="1209675" cy="1190625"/>
          </a:xfrm>
          <a:prstGeom prst="rect">
            <a:avLst/>
          </a:prstGeom>
        </p:spPr>
      </p:pic>
      <p:sp>
        <p:nvSpPr>
          <p:cNvPr id="36" name="Google Shape;1731;p42">
            <a:extLst>
              <a:ext uri="{FF2B5EF4-FFF2-40B4-BE49-F238E27FC236}">
                <a16:creationId xmlns:a16="http://schemas.microsoft.com/office/drawing/2014/main" id="{962D22B4-3129-1C9A-389C-7ED3B4327AA8}"/>
              </a:ext>
            </a:extLst>
          </p:cNvPr>
          <p:cNvSpPr txBox="1">
            <a:spLocks noGrp="1"/>
          </p:cNvSpPr>
          <p:nvPr>
            <p:ph type="ctrTitle"/>
          </p:nvPr>
        </p:nvSpPr>
        <p:spPr>
          <a:xfrm>
            <a:off x="101600" y="23161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b="1" dirty="0">
                <a:solidFill>
                  <a:schemeClr val="tx1">
                    <a:lumMod val="65000"/>
                    <a:lumOff val="35000"/>
                  </a:schemeClr>
                </a:solidFill>
              </a:rPr>
              <a:t>Ciencia de Datos</a:t>
            </a:r>
            <a:r>
              <a:rPr lang="en" b="1" dirty="0">
                <a:solidFill>
                  <a:schemeClr val="tx1">
                    <a:lumMod val="65000"/>
                    <a:lumOff val="35000"/>
                  </a:schemeClr>
                </a:solidFill>
              </a:rPr>
              <a:t> </a:t>
            </a:r>
            <a:br>
              <a:rPr lang="en" sz="5050" b="1" dirty="0">
                <a:solidFill>
                  <a:schemeClr val="tx1">
                    <a:lumMod val="65000"/>
                    <a:lumOff val="35000"/>
                  </a:schemeClr>
                </a:solidFill>
              </a:rPr>
            </a:br>
            <a:r>
              <a:rPr lang="en" sz="5050" b="1" dirty="0">
                <a:solidFill>
                  <a:schemeClr val="tx1">
                    <a:lumMod val="65000"/>
                    <a:lumOff val="35000"/>
                  </a:schemeClr>
                </a:solidFill>
              </a:rPr>
              <a:t>Diplomado</a:t>
            </a:r>
            <a:endParaRPr sz="5050" b="1" dirty="0">
              <a:solidFill>
                <a:schemeClr val="tx1">
                  <a:lumMod val="65000"/>
                  <a:lumOff val="35000"/>
                </a:schemeClr>
              </a:solidFill>
            </a:endParaRPr>
          </a:p>
        </p:txBody>
      </p:sp>
      <p:cxnSp>
        <p:nvCxnSpPr>
          <p:cNvPr id="37" name="Google Shape;1734;p42">
            <a:extLst>
              <a:ext uri="{FF2B5EF4-FFF2-40B4-BE49-F238E27FC236}">
                <a16:creationId xmlns:a16="http://schemas.microsoft.com/office/drawing/2014/main" id="{51492C11-952D-D4A6-8E57-C9231DF47EB3}"/>
              </a:ext>
            </a:extLst>
          </p:cNvPr>
          <p:cNvCxnSpPr/>
          <p:nvPr/>
        </p:nvCxnSpPr>
        <p:spPr>
          <a:xfrm>
            <a:off x="716975" y="3937550"/>
            <a:ext cx="5416500"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297932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C20BF15D-5771-2BED-3B2C-DBC4CE429406}"/>
              </a:ext>
            </a:extLst>
          </p:cNvPr>
          <p:cNvGrpSpPr/>
          <p:nvPr/>
        </p:nvGrpSpPr>
        <p:grpSpPr>
          <a:xfrm>
            <a:off x="101600" y="5736695"/>
            <a:ext cx="11976100" cy="683683"/>
            <a:chOff x="101600" y="5736695"/>
            <a:chExt cx="11976100" cy="683683"/>
          </a:xfrm>
        </p:grpSpPr>
        <p:sp>
          <p:nvSpPr>
            <p:cNvPr id="10" name="Rectángulo 9">
              <a:extLst>
                <a:ext uri="{FF2B5EF4-FFF2-40B4-BE49-F238E27FC236}">
                  <a16:creationId xmlns:a16="http://schemas.microsoft.com/office/drawing/2014/main" id="{08FBFA22-3686-F85B-FF4A-55108F028257}"/>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166EAF8-8473-A2DE-3E51-0D1C4A547034}"/>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2AC9FC5C-CE5C-642A-85CB-E19EE47BCF30}"/>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C9171D4E-0836-1104-FF99-1B3ECE3469AF}"/>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2140BA09-AD1F-17BA-6FAA-138828C7574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C4FF630F-039F-F1E3-7520-DACD5C5E5B63}"/>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a:extLst>
                <a:ext uri="{FF2B5EF4-FFF2-40B4-BE49-F238E27FC236}">
                  <a16:creationId xmlns:a16="http://schemas.microsoft.com/office/drawing/2014/main" id="{F6A62088-0B15-AD59-7770-1C3E561F43D8}"/>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sp>
        <p:nvSpPr>
          <p:cNvPr id="26" name="Título 1">
            <a:extLst>
              <a:ext uri="{FF2B5EF4-FFF2-40B4-BE49-F238E27FC236}">
                <a16:creationId xmlns:a16="http://schemas.microsoft.com/office/drawing/2014/main" id="{B59AB80B-EB5E-737D-B766-6B9BF6A0DAF6}"/>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Objetivos</a:t>
            </a:r>
            <a:r>
              <a:rPr lang="es-ES" dirty="0">
                <a:solidFill>
                  <a:schemeClr val="bg1">
                    <a:lumMod val="50000"/>
                  </a:schemeClr>
                </a:solidFill>
              </a:rPr>
              <a:t> </a:t>
            </a:r>
            <a:endParaRPr lang="es-MX" dirty="0">
              <a:solidFill>
                <a:schemeClr val="bg1">
                  <a:lumMod val="50000"/>
                </a:schemeClr>
              </a:solidFill>
            </a:endParaRPr>
          </a:p>
        </p:txBody>
      </p:sp>
      <p:pic>
        <p:nvPicPr>
          <p:cNvPr id="31" name="Imagen 30">
            <a:extLst>
              <a:ext uri="{FF2B5EF4-FFF2-40B4-BE49-F238E27FC236}">
                <a16:creationId xmlns:a16="http://schemas.microsoft.com/office/drawing/2014/main" id="{2A6169EA-B999-788B-403D-1CEC1302F90A}"/>
              </a:ext>
            </a:extLst>
          </p:cNvPr>
          <p:cNvPicPr>
            <a:picLocks noChangeAspect="1"/>
          </p:cNvPicPr>
          <p:nvPr/>
        </p:nvPicPr>
        <p:blipFill>
          <a:blip r:embed="rId2"/>
          <a:stretch>
            <a:fillRect/>
          </a:stretch>
        </p:blipFill>
        <p:spPr>
          <a:xfrm>
            <a:off x="101600" y="153987"/>
            <a:ext cx="1209675" cy="1190625"/>
          </a:xfrm>
          <a:prstGeom prst="rect">
            <a:avLst/>
          </a:prstGeom>
        </p:spPr>
      </p:pic>
      <p:sp>
        <p:nvSpPr>
          <p:cNvPr id="14" name="Google Shape;1752;p44">
            <a:extLst>
              <a:ext uri="{FF2B5EF4-FFF2-40B4-BE49-F238E27FC236}">
                <a16:creationId xmlns:a16="http://schemas.microsoft.com/office/drawing/2014/main" id="{8188618D-BC7D-1A12-180B-537BEC8815D1}"/>
              </a:ext>
            </a:extLst>
          </p:cNvPr>
          <p:cNvSpPr/>
          <p:nvPr/>
        </p:nvSpPr>
        <p:spPr>
          <a:xfrm>
            <a:off x="1832062" y="391183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5;p44">
            <a:extLst>
              <a:ext uri="{FF2B5EF4-FFF2-40B4-BE49-F238E27FC236}">
                <a16:creationId xmlns:a16="http://schemas.microsoft.com/office/drawing/2014/main" id="{D32A4B9A-EB8C-03AD-9394-21B835BA12E4}"/>
              </a:ext>
            </a:extLst>
          </p:cNvPr>
          <p:cNvSpPr/>
          <p:nvPr/>
        </p:nvSpPr>
        <p:spPr>
          <a:xfrm>
            <a:off x="1832062" y="290168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57;p44">
            <a:extLst>
              <a:ext uri="{FF2B5EF4-FFF2-40B4-BE49-F238E27FC236}">
                <a16:creationId xmlns:a16="http://schemas.microsoft.com/office/drawing/2014/main" id="{DE8BCE52-1862-E19A-25F7-A247EA10BB64}"/>
              </a:ext>
            </a:extLst>
          </p:cNvPr>
          <p:cNvSpPr/>
          <p:nvPr/>
        </p:nvSpPr>
        <p:spPr>
          <a:xfrm>
            <a:off x="1832062" y="188299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59;p44">
            <a:extLst>
              <a:ext uri="{FF2B5EF4-FFF2-40B4-BE49-F238E27FC236}">
                <a16:creationId xmlns:a16="http://schemas.microsoft.com/office/drawing/2014/main" id="{D911A126-ACDE-7A0E-13C3-16BD23E4D01E}"/>
              </a:ext>
            </a:extLst>
          </p:cNvPr>
          <p:cNvSpPr txBox="1">
            <a:spLocks/>
          </p:cNvSpPr>
          <p:nvPr/>
        </p:nvSpPr>
        <p:spPr>
          <a:xfrm>
            <a:off x="1696140" y="1801884"/>
            <a:ext cx="821700" cy="554400"/>
          </a:xfrm>
          <a:prstGeom prst="rect">
            <a:avLst/>
          </a:prstGeom>
        </p:spPr>
        <p:txBody>
          <a:bodyPr spcFirstLastPara="1" vert="horz" wrap="square" lIns="91425" tIns="18287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 sz="2400" dirty="0"/>
              <a:t>01</a:t>
            </a:r>
          </a:p>
        </p:txBody>
      </p:sp>
      <p:sp>
        <p:nvSpPr>
          <p:cNvPr id="19" name="Google Shape;1760;p44">
            <a:extLst>
              <a:ext uri="{FF2B5EF4-FFF2-40B4-BE49-F238E27FC236}">
                <a16:creationId xmlns:a16="http://schemas.microsoft.com/office/drawing/2014/main" id="{5661E78A-69E0-E23A-A888-0316A81EFEA9}"/>
              </a:ext>
            </a:extLst>
          </p:cNvPr>
          <p:cNvSpPr txBox="1">
            <a:spLocks noGrp="1"/>
          </p:cNvSpPr>
          <p:nvPr>
            <p:ph type="subTitle" idx="1"/>
          </p:nvPr>
        </p:nvSpPr>
        <p:spPr>
          <a:xfrm>
            <a:off x="2520720" y="1946062"/>
            <a:ext cx="7763350" cy="803270"/>
          </a:xfrm>
          <a:prstGeom prst="rect">
            <a:avLst/>
          </a:prstGeom>
        </p:spPr>
        <p:txBody>
          <a:bodyPr spcFirstLastPara="1" wrap="square" lIns="91425" tIns="0" rIns="91425" bIns="91425" anchor="t" anchorCtr="0">
            <a:noAutofit/>
          </a:bodyPr>
          <a:lstStyle/>
          <a:p>
            <a:pPr algn="l">
              <a:spcBef>
                <a:spcPts val="0"/>
              </a:spcBef>
              <a:spcAft>
                <a:spcPts val="1200"/>
              </a:spcAft>
            </a:pPr>
            <a:r>
              <a:rPr lang="en" dirty="0">
                <a:ea typeface="+mn-lt"/>
                <a:cs typeface="+mn-lt"/>
              </a:rPr>
              <a:t>Support Vector Machines y </a:t>
            </a:r>
            <a:r>
              <a:rPr lang="en" dirty="0" err="1">
                <a:ea typeface="+mn-lt"/>
                <a:cs typeface="+mn-lt"/>
              </a:rPr>
              <a:t>uso</a:t>
            </a:r>
            <a:r>
              <a:rPr lang="en" dirty="0">
                <a:ea typeface="+mn-lt"/>
                <a:cs typeface="+mn-lt"/>
              </a:rPr>
              <a:t> de</a:t>
            </a:r>
            <a:br>
              <a:rPr lang="en" dirty="0">
                <a:ea typeface="+mn-lt"/>
                <a:cs typeface="+mn-lt"/>
              </a:rPr>
            </a:br>
            <a:r>
              <a:rPr lang="en" dirty="0">
                <a:ea typeface="+mn-lt"/>
                <a:cs typeface="+mn-lt"/>
              </a:rPr>
              <a:t>kernels </a:t>
            </a:r>
            <a:endParaRPr lang="es-ES" dirty="0">
              <a:ea typeface="+mn-lt"/>
              <a:cs typeface="+mn-lt"/>
            </a:endParaRPr>
          </a:p>
        </p:txBody>
      </p:sp>
      <p:sp>
        <p:nvSpPr>
          <p:cNvPr id="21" name="Google Shape;1762;p44">
            <a:extLst>
              <a:ext uri="{FF2B5EF4-FFF2-40B4-BE49-F238E27FC236}">
                <a16:creationId xmlns:a16="http://schemas.microsoft.com/office/drawing/2014/main" id="{0437C467-6731-2DAA-4316-72B1EE35CB66}"/>
              </a:ext>
            </a:extLst>
          </p:cNvPr>
          <p:cNvSpPr txBox="1">
            <a:spLocks/>
          </p:cNvSpPr>
          <p:nvPr/>
        </p:nvSpPr>
        <p:spPr>
          <a:xfrm>
            <a:off x="1698970" y="2817009"/>
            <a:ext cx="821700" cy="554400"/>
          </a:xfrm>
          <a:prstGeom prst="rect">
            <a:avLst/>
          </a:prstGeom>
        </p:spPr>
        <p:txBody>
          <a:bodyPr spcFirstLastPara="1" wrap="square" lIns="91425" tIns="18287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400" dirty="0"/>
              <a:t>02</a:t>
            </a:r>
          </a:p>
        </p:txBody>
      </p:sp>
      <p:sp>
        <p:nvSpPr>
          <p:cNvPr id="24" name="Google Shape;1763;p44">
            <a:extLst>
              <a:ext uri="{FF2B5EF4-FFF2-40B4-BE49-F238E27FC236}">
                <a16:creationId xmlns:a16="http://schemas.microsoft.com/office/drawing/2014/main" id="{6A615099-CAE8-EDB1-9494-4B6F1E228FD8}"/>
              </a:ext>
            </a:extLst>
          </p:cNvPr>
          <p:cNvSpPr txBox="1">
            <a:spLocks/>
          </p:cNvSpPr>
          <p:nvPr/>
        </p:nvSpPr>
        <p:spPr>
          <a:xfrm>
            <a:off x="2515446" y="3000599"/>
            <a:ext cx="3783754" cy="449835"/>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s-MX" sz="2400" dirty="0"/>
              <a:t>Ejercicios Prácticos</a:t>
            </a:r>
            <a:endParaRPr lang="es-ES" sz="2400" dirty="0"/>
          </a:p>
        </p:txBody>
      </p:sp>
      <p:sp>
        <p:nvSpPr>
          <p:cNvPr id="25" name="Google Shape;1765;p44">
            <a:extLst>
              <a:ext uri="{FF2B5EF4-FFF2-40B4-BE49-F238E27FC236}">
                <a16:creationId xmlns:a16="http://schemas.microsoft.com/office/drawing/2014/main" id="{D86B853C-FFFF-3493-04DC-738256127DF5}"/>
              </a:ext>
            </a:extLst>
          </p:cNvPr>
          <p:cNvSpPr txBox="1">
            <a:spLocks/>
          </p:cNvSpPr>
          <p:nvPr/>
        </p:nvSpPr>
        <p:spPr>
          <a:xfrm>
            <a:off x="1698970" y="3829229"/>
            <a:ext cx="821700" cy="554400"/>
          </a:xfrm>
          <a:prstGeom prst="rect">
            <a:avLst/>
          </a:prstGeom>
        </p:spPr>
        <p:txBody>
          <a:bodyPr spcFirstLastPara="1" wrap="square" lIns="91425" tIns="18287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400" dirty="0"/>
              <a:t>03</a:t>
            </a:r>
          </a:p>
        </p:txBody>
      </p:sp>
      <p:sp>
        <p:nvSpPr>
          <p:cNvPr id="28" name="Google Shape;1766;p44">
            <a:extLst>
              <a:ext uri="{FF2B5EF4-FFF2-40B4-BE49-F238E27FC236}">
                <a16:creationId xmlns:a16="http://schemas.microsoft.com/office/drawing/2014/main" id="{72FD28A5-61B4-1EE5-5089-6F21CDD71AEA}"/>
              </a:ext>
            </a:extLst>
          </p:cNvPr>
          <p:cNvSpPr txBox="1">
            <a:spLocks/>
          </p:cNvSpPr>
          <p:nvPr/>
        </p:nvSpPr>
        <p:spPr>
          <a:xfrm>
            <a:off x="2544200" y="4051591"/>
            <a:ext cx="3272400" cy="554294"/>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s-MX" sz="2400" dirty="0"/>
              <a:t>Preguntas y respuestas</a:t>
            </a:r>
          </a:p>
        </p:txBody>
      </p:sp>
    </p:spTree>
    <p:extLst>
      <p:ext uri="{BB962C8B-B14F-4D97-AF65-F5344CB8AC3E}">
        <p14:creationId xmlns:p14="http://schemas.microsoft.com/office/powerpoint/2010/main" val="38570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5960533" y="365125"/>
            <a:ext cx="5393266"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a:cs typeface="Arial"/>
              </a:rPr>
              <a:t>Algoritmo SVM</a:t>
            </a:r>
            <a:endParaRPr lang="es-ES" dirty="0">
              <a:solidFill>
                <a:schemeClr val="bg1">
                  <a:lumMod val="50000"/>
                </a:schemeClr>
              </a:solidFill>
              <a:cs typeface="Calibri Light"/>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graphicFrame>
        <p:nvGraphicFramePr>
          <p:cNvPr id="42" name="CuadroTexto 3">
            <a:extLst>
              <a:ext uri="{FF2B5EF4-FFF2-40B4-BE49-F238E27FC236}">
                <a16:creationId xmlns:a16="http://schemas.microsoft.com/office/drawing/2014/main" id="{CBF508DA-3CE3-60D9-A296-FCA63AF26479}"/>
              </a:ext>
            </a:extLst>
          </p:cNvPr>
          <p:cNvGraphicFramePr/>
          <p:nvPr>
            <p:extLst>
              <p:ext uri="{D42A27DB-BD31-4B8C-83A1-F6EECF244321}">
                <p14:modId xmlns:p14="http://schemas.microsoft.com/office/powerpoint/2010/main" val="3644159762"/>
              </p:ext>
            </p:extLst>
          </p:nvPr>
        </p:nvGraphicFramePr>
        <p:xfrm>
          <a:off x="706436" y="1272816"/>
          <a:ext cx="10362000"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924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5960533" y="365125"/>
            <a:ext cx="5393266"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a:cs typeface="Arial"/>
              </a:rPr>
              <a:t>Algoritmo SVM</a:t>
            </a:r>
            <a:r>
              <a:rPr lang="es-ES" dirty="0">
                <a:solidFill>
                  <a:schemeClr val="bg1">
                    <a:lumMod val="50000"/>
                  </a:schemeClr>
                </a:solidFill>
                <a:latin typeface="Calibri Light"/>
                <a:cs typeface="Calibri Light"/>
              </a:rPr>
              <a:t> </a:t>
            </a:r>
            <a:endParaRPr lang="es-MX" dirty="0">
              <a:solidFill>
                <a:schemeClr val="bg1">
                  <a:lumMod val="50000"/>
                </a:schemeClr>
              </a:solidFill>
              <a:cs typeface="Calibri Light"/>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pic>
        <p:nvPicPr>
          <p:cNvPr id="22" name="Imagen 22" descr="Gráfico, Gráfico de dispersión&#10;&#10;Descripción generada automáticamente">
            <a:extLst>
              <a:ext uri="{FF2B5EF4-FFF2-40B4-BE49-F238E27FC236}">
                <a16:creationId xmlns:a16="http://schemas.microsoft.com/office/drawing/2014/main" id="{E9B27B04-BF1D-A8EB-E0C9-B3D22992AA14}"/>
              </a:ext>
            </a:extLst>
          </p:cNvPr>
          <p:cNvPicPr>
            <a:picLocks noChangeAspect="1"/>
          </p:cNvPicPr>
          <p:nvPr/>
        </p:nvPicPr>
        <p:blipFill>
          <a:blip r:embed="rId3"/>
          <a:stretch>
            <a:fillRect/>
          </a:stretch>
        </p:blipFill>
        <p:spPr>
          <a:xfrm>
            <a:off x="3053480" y="3882694"/>
            <a:ext cx="2227232" cy="2098555"/>
          </a:xfrm>
          <a:prstGeom prst="rect">
            <a:avLst/>
          </a:prstGeom>
        </p:spPr>
      </p:pic>
      <p:pic>
        <p:nvPicPr>
          <p:cNvPr id="23" name="Imagen 23">
            <a:extLst>
              <a:ext uri="{FF2B5EF4-FFF2-40B4-BE49-F238E27FC236}">
                <a16:creationId xmlns:a16="http://schemas.microsoft.com/office/drawing/2014/main" id="{FCFB60DE-45E3-4893-FB29-A53C57722C28}"/>
              </a:ext>
            </a:extLst>
          </p:cNvPr>
          <p:cNvPicPr>
            <a:picLocks noChangeAspect="1"/>
          </p:cNvPicPr>
          <p:nvPr/>
        </p:nvPicPr>
        <p:blipFill>
          <a:blip r:embed="rId4"/>
          <a:stretch>
            <a:fillRect/>
          </a:stretch>
        </p:blipFill>
        <p:spPr>
          <a:xfrm>
            <a:off x="7006356" y="3881797"/>
            <a:ext cx="2069081" cy="1954781"/>
          </a:xfrm>
          <a:prstGeom prst="rect">
            <a:avLst/>
          </a:prstGeom>
        </p:spPr>
      </p:pic>
      <p:graphicFrame>
        <p:nvGraphicFramePr>
          <p:cNvPr id="37" name="CuadroTexto 23">
            <a:extLst>
              <a:ext uri="{FF2B5EF4-FFF2-40B4-BE49-F238E27FC236}">
                <a16:creationId xmlns:a16="http://schemas.microsoft.com/office/drawing/2014/main" id="{416B6D92-CD47-5FAB-4338-95F9BD953670}"/>
              </a:ext>
            </a:extLst>
          </p:cNvPr>
          <p:cNvGraphicFramePr/>
          <p:nvPr>
            <p:extLst>
              <p:ext uri="{D42A27DB-BD31-4B8C-83A1-F6EECF244321}">
                <p14:modId xmlns:p14="http://schemas.microsoft.com/office/powerpoint/2010/main" val="399617828"/>
              </p:ext>
            </p:extLst>
          </p:nvPr>
        </p:nvGraphicFramePr>
        <p:xfrm>
          <a:off x="626853" y="1187570"/>
          <a:ext cx="11010180" cy="26920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818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pic>
        <p:nvPicPr>
          <p:cNvPr id="2" name="Imagen 2" descr="Gráfico, Gráfico de dispersión&#10;&#10;Descripción generada automáticamente">
            <a:extLst>
              <a:ext uri="{FF2B5EF4-FFF2-40B4-BE49-F238E27FC236}">
                <a16:creationId xmlns:a16="http://schemas.microsoft.com/office/drawing/2014/main" id="{B397AAF7-DA9E-C545-D23D-FF104864EC7A}"/>
              </a:ext>
            </a:extLst>
          </p:cNvPr>
          <p:cNvPicPr>
            <a:picLocks noChangeAspect="1"/>
          </p:cNvPicPr>
          <p:nvPr/>
        </p:nvPicPr>
        <p:blipFill>
          <a:blip r:embed="rId3"/>
          <a:stretch>
            <a:fillRect/>
          </a:stretch>
        </p:blipFill>
        <p:spPr>
          <a:xfrm>
            <a:off x="4457610" y="2408477"/>
            <a:ext cx="3679345" cy="3406894"/>
          </a:xfrm>
          <a:prstGeom prst="rect">
            <a:avLst/>
          </a:prstGeom>
        </p:spPr>
      </p:pic>
      <p:sp>
        <p:nvSpPr>
          <p:cNvPr id="3" name="CuadroTexto 2">
            <a:extLst>
              <a:ext uri="{FF2B5EF4-FFF2-40B4-BE49-F238E27FC236}">
                <a16:creationId xmlns:a16="http://schemas.microsoft.com/office/drawing/2014/main" id="{AB1283F2-8DB6-6818-30E9-04B837ADAD3C}"/>
              </a:ext>
            </a:extLst>
          </p:cNvPr>
          <p:cNvSpPr txBox="1"/>
          <p:nvPr/>
        </p:nvSpPr>
        <p:spPr>
          <a:xfrm>
            <a:off x="339306" y="1288212"/>
            <a:ext cx="11038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err="1">
                <a:solidFill>
                  <a:srgbClr val="161616"/>
                </a:solidFill>
                <a:latin typeface="IBM Plex Sans"/>
              </a:rPr>
              <a:t>Tras</a:t>
            </a:r>
            <a:r>
              <a:rPr lang="en-US" sz="2400" dirty="0">
                <a:solidFill>
                  <a:srgbClr val="161616"/>
                </a:solidFill>
                <a:latin typeface="IBM Plex Sans"/>
              </a:rPr>
              <a:t> la </a:t>
            </a:r>
            <a:r>
              <a:rPr lang="en-US" sz="2400" dirty="0" err="1">
                <a:solidFill>
                  <a:srgbClr val="161616"/>
                </a:solidFill>
                <a:latin typeface="IBM Plex Sans"/>
              </a:rPr>
              <a:t>transformación</a:t>
            </a:r>
            <a:r>
              <a:rPr lang="en-US" sz="2400" dirty="0">
                <a:solidFill>
                  <a:srgbClr val="161616"/>
                </a:solidFill>
                <a:latin typeface="IBM Plex Sans"/>
              </a:rPr>
              <a:t>, </a:t>
            </a:r>
            <a:r>
              <a:rPr lang="en-US" sz="2400" dirty="0" err="1">
                <a:solidFill>
                  <a:srgbClr val="161616"/>
                </a:solidFill>
                <a:latin typeface="IBM Plex Sans"/>
              </a:rPr>
              <a:t>el</a:t>
            </a:r>
            <a:r>
              <a:rPr lang="en-US" sz="2400" dirty="0">
                <a:solidFill>
                  <a:srgbClr val="161616"/>
                </a:solidFill>
                <a:latin typeface="IBM Plex Sans"/>
              </a:rPr>
              <a:t> </a:t>
            </a:r>
            <a:r>
              <a:rPr lang="en-US" sz="2400" dirty="0" err="1">
                <a:solidFill>
                  <a:srgbClr val="161616"/>
                </a:solidFill>
                <a:latin typeface="IBM Plex Sans"/>
              </a:rPr>
              <a:t>límite</a:t>
            </a:r>
            <a:r>
              <a:rPr lang="en-US" sz="2400" dirty="0">
                <a:solidFill>
                  <a:srgbClr val="161616"/>
                </a:solidFill>
                <a:latin typeface="IBM Plex Sans"/>
              </a:rPr>
              <a:t> entre las dos </a:t>
            </a:r>
            <a:r>
              <a:rPr lang="en-US" sz="2400" dirty="0" err="1">
                <a:solidFill>
                  <a:srgbClr val="161616"/>
                </a:solidFill>
                <a:latin typeface="IBM Plex Sans"/>
              </a:rPr>
              <a:t>categorías</a:t>
            </a:r>
            <a:r>
              <a:rPr lang="en-US" sz="2400" dirty="0">
                <a:solidFill>
                  <a:srgbClr val="161616"/>
                </a:solidFill>
                <a:latin typeface="IBM Plex Sans"/>
              </a:rPr>
              <a:t> se </a:t>
            </a:r>
            <a:r>
              <a:rPr lang="en-US" sz="2400" dirty="0" err="1">
                <a:solidFill>
                  <a:srgbClr val="161616"/>
                </a:solidFill>
                <a:latin typeface="IBM Plex Sans"/>
              </a:rPr>
              <a:t>puede</a:t>
            </a:r>
            <a:r>
              <a:rPr lang="en-US" sz="2400" dirty="0">
                <a:solidFill>
                  <a:srgbClr val="161616"/>
                </a:solidFill>
                <a:latin typeface="IBM Plex Sans"/>
              </a:rPr>
              <a:t> </a:t>
            </a:r>
            <a:r>
              <a:rPr lang="en-US" sz="2400" dirty="0" err="1">
                <a:solidFill>
                  <a:srgbClr val="161616"/>
                </a:solidFill>
                <a:latin typeface="IBM Plex Sans"/>
              </a:rPr>
              <a:t>definir</a:t>
            </a:r>
            <a:r>
              <a:rPr lang="en-US" sz="2400" dirty="0">
                <a:solidFill>
                  <a:srgbClr val="161616"/>
                </a:solidFill>
                <a:latin typeface="IBM Plex Sans"/>
              </a:rPr>
              <a:t> </a:t>
            </a:r>
            <a:r>
              <a:rPr lang="en-US" sz="2400" dirty="0" err="1">
                <a:solidFill>
                  <a:srgbClr val="161616"/>
                </a:solidFill>
                <a:latin typeface="IBM Plex Sans"/>
              </a:rPr>
              <a:t>por</a:t>
            </a:r>
            <a:r>
              <a:rPr lang="en-US" sz="2400" dirty="0">
                <a:solidFill>
                  <a:srgbClr val="161616"/>
                </a:solidFill>
                <a:latin typeface="IBM Plex Sans"/>
              </a:rPr>
              <a:t> un </a:t>
            </a:r>
            <a:r>
              <a:rPr lang="en-US" sz="2400" dirty="0" err="1">
                <a:solidFill>
                  <a:srgbClr val="161616"/>
                </a:solidFill>
                <a:latin typeface="IBM Plex Sans"/>
              </a:rPr>
              <a:t>hiperplano</a:t>
            </a:r>
            <a:r>
              <a:rPr lang="en-US" sz="2400" dirty="0">
                <a:solidFill>
                  <a:srgbClr val="161616"/>
                </a:solidFill>
                <a:latin typeface="IBM Plex Sans"/>
              </a:rPr>
              <a:t>, </a:t>
            </a:r>
            <a:r>
              <a:rPr lang="en-US" sz="2400" dirty="0" err="1">
                <a:solidFill>
                  <a:srgbClr val="161616"/>
                </a:solidFill>
                <a:latin typeface="IBM Plex Sans"/>
              </a:rPr>
              <a:t>como</a:t>
            </a:r>
            <a:r>
              <a:rPr lang="en-US" sz="2400" dirty="0">
                <a:solidFill>
                  <a:srgbClr val="161616"/>
                </a:solidFill>
                <a:latin typeface="IBM Plex Sans"/>
              </a:rPr>
              <a:t> se </a:t>
            </a:r>
            <a:r>
              <a:rPr lang="en-US" sz="2400" dirty="0" err="1">
                <a:solidFill>
                  <a:srgbClr val="161616"/>
                </a:solidFill>
                <a:latin typeface="IBM Plex Sans"/>
              </a:rPr>
              <a:t>muestra</a:t>
            </a:r>
            <a:r>
              <a:rPr lang="en-US" sz="2400" dirty="0">
                <a:solidFill>
                  <a:srgbClr val="161616"/>
                </a:solidFill>
                <a:latin typeface="IBM Plex Sans"/>
              </a:rPr>
              <a:t> </a:t>
            </a:r>
            <a:r>
              <a:rPr lang="en-US" sz="2400" dirty="0" err="1">
                <a:solidFill>
                  <a:srgbClr val="161616"/>
                </a:solidFill>
                <a:latin typeface="IBM Plex Sans"/>
              </a:rPr>
              <a:t>en</a:t>
            </a:r>
            <a:r>
              <a:rPr lang="en-US" sz="2400" dirty="0">
                <a:solidFill>
                  <a:srgbClr val="161616"/>
                </a:solidFill>
                <a:latin typeface="IBM Plex Sans"/>
              </a:rPr>
              <a:t> la </a:t>
            </a:r>
            <a:r>
              <a:rPr lang="en-US" sz="2400" dirty="0" err="1">
                <a:solidFill>
                  <a:srgbClr val="161616"/>
                </a:solidFill>
                <a:latin typeface="IBM Plex Sans"/>
              </a:rPr>
              <a:t>siguiente</a:t>
            </a:r>
            <a:r>
              <a:rPr lang="en-US" sz="2400" dirty="0">
                <a:solidFill>
                  <a:srgbClr val="161616"/>
                </a:solidFill>
                <a:latin typeface="IBM Plex Sans"/>
              </a:rPr>
              <a:t> </a:t>
            </a:r>
            <a:r>
              <a:rPr lang="en-US" sz="2400" dirty="0" err="1">
                <a:solidFill>
                  <a:srgbClr val="161616"/>
                </a:solidFill>
                <a:latin typeface="IBM Plex Sans"/>
              </a:rPr>
              <a:t>figura</a:t>
            </a:r>
            <a:r>
              <a:rPr lang="en-US" sz="2400" dirty="0">
                <a:solidFill>
                  <a:srgbClr val="161616"/>
                </a:solidFill>
                <a:latin typeface="IBM Plex Sans"/>
              </a:rPr>
              <a:t>.</a:t>
            </a:r>
            <a:endParaRPr lang="es-ES" sz="2400" dirty="0">
              <a:cs typeface="Calibri" panose="020F0502020204030204"/>
            </a:endParaRPr>
          </a:p>
          <a:p>
            <a:pPr algn="just"/>
            <a:r>
              <a:rPr lang="en-US" sz="2400" dirty="0"/>
              <a:t>Figura 3. </a:t>
            </a:r>
            <a:r>
              <a:rPr lang="en-US" sz="2400" dirty="0" err="1"/>
              <a:t>Datos</a:t>
            </a:r>
            <a:r>
              <a:rPr lang="en-US" sz="2400" dirty="0"/>
              <a:t> </a:t>
            </a:r>
            <a:r>
              <a:rPr lang="en-US" sz="2400" dirty="0" err="1"/>
              <a:t>transformados</a:t>
            </a:r>
            <a:r>
              <a:rPr lang="en-US" sz="2400" dirty="0"/>
              <a:t>.</a:t>
            </a:r>
            <a:endParaRPr lang="en-US" sz="2400" dirty="0" err="1">
              <a:cs typeface="Calibri"/>
            </a:endParaRPr>
          </a:p>
        </p:txBody>
      </p:sp>
      <p:sp>
        <p:nvSpPr>
          <p:cNvPr id="5" name="Título 1">
            <a:extLst>
              <a:ext uri="{FF2B5EF4-FFF2-40B4-BE49-F238E27FC236}">
                <a16:creationId xmlns:a16="http://schemas.microsoft.com/office/drawing/2014/main" id="{3587D319-7323-9822-C9E0-5FC398F5BF2A}"/>
              </a:ext>
            </a:extLst>
          </p:cNvPr>
          <p:cNvSpPr txBox="1">
            <a:spLocks/>
          </p:cNvSpPr>
          <p:nvPr/>
        </p:nvSpPr>
        <p:spPr>
          <a:xfrm>
            <a:off x="6089929" y="350747"/>
            <a:ext cx="5393266"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a:cs typeface="Arial"/>
              </a:rPr>
              <a:t>Algoritmo SVM</a:t>
            </a:r>
            <a:r>
              <a:rPr lang="es-ES" dirty="0">
                <a:solidFill>
                  <a:schemeClr val="bg1">
                    <a:lumMod val="50000"/>
                  </a:schemeClr>
                </a:solidFill>
                <a:latin typeface="Calibri Light"/>
                <a:cs typeface="Calibri Light"/>
              </a:rPr>
              <a:t> </a:t>
            </a:r>
            <a:endParaRPr lang="es-MX" dirty="0">
              <a:solidFill>
                <a:schemeClr val="bg1">
                  <a:lumMod val="50000"/>
                </a:schemeClr>
              </a:solidFill>
              <a:cs typeface="Calibri Light"/>
            </a:endParaRPr>
          </a:p>
        </p:txBody>
      </p:sp>
    </p:spTree>
    <p:extLst>
      <p:ext uri="{BB962C8B-B14F-4D97-AF65-F5344CB8AC3E}">
        <p14:creationId xmlns:p14="http://schemas.microsoft.com/office/powerpoint/2010/main" val="81145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93" name="Título 1">
            <a:extLst>
              <a:ext uri="{FF2B5EF4-FFF2-40B4-BE49-F238E27FC236}">
                <a16:creationId xmlns:a16="http://schemas.microsoft.com/office/drawing/2014/main" id="{A57C32FC-AB72-EB09-9803-3019D2EC3BA8}"/>
              </a:ext>
            </a:extLst>
          </p:cNvPr>
          <p:cNvSpPr txBox="1">
            <a:spLocks/>
          </p:cNvSpPr>
          <p:nvPr/>
        </p:nvSpPr>
        <p:spPr>
          <a:xfrm>
            <a:off x="5960533" y="365125"/>
            <a:ext cx="5393266"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a:cs typeface="Arial"/>
              </a:rPr>
              <a:t>Algoritmo SVM</a:t>
            </a:r>
            <a:r>
              <a:rPr lang="es-ES" dirty="0">
                <a:solidFill>
                  <a:schemeClr val="bg1">
                    <a:lumMod val="50000"/>
                  </a:schemeClr>
                </a:solidFill>
                <a:latin typeface="Calibri Light"/>
                <a:cs typeface="Calibri Light"/>
              </a:rPr>
              <a:t> </a:t>
            </a:r>
            <a:endParaRPr lang="es-MX" dirty="0">
              <a:solidFill>
                <a:schemeClr val="bg1">
                  <a:lumMod val="50000"/>
                </a:schemeClr>
              </a:solidFill>
              <a:cs typeface="Calibri Light"/>
            </a:endParaRPr>
          </a:p>
        </p:txBody>
      </p:sp>
      <p:graphicFrame>
        <p:nvGraphicFramePr>
          <p:cNvPr id="96" name="CuadroTexto 5">
            <a:extLst>
              <a:ext uri="{FF2B5EF4-FFF2-40B4-BE49-F238E27FC236}">
                <a16:creationId xmlns:a16="http://schemas.microsoft.com/office/drawing/2014/main" id="{E0A55FA5-084F-BDAB-2946-BE9A4595CB26}"/>
              </a:ext>
            </a:extLst>
          </p:cNvPr>
          <p:cNvGraphicFramePr/>
          <p:nvPr>
            <p:extLst>
              <p:ext uri="{D42A27DB-BD31-4B8C-83A1-F6EECF244321}">
                <p14:modId xmlns:p14="http://schemas.microsoft.com/office/powerpoint/2010/main" val="3434004953"/>
              </p:ext>
            </p:extLst>
          </p:nvPr>
        </p:nvGraphicFramePr>
        <p:xfrm>
          <a:off x="454325" y="1216325"/>
          <a:ext cx="11254595"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612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Ejercicio Practico</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3" name="Google Shape;1793;p46">
            <a:extLst>
              <a:ext uri="{FF2B5EF4-FFF2-40B4-BE49-F238E27FC236}">
                <a16:creationId xmlns:a16="http://schemas.microsoft.com/office/drawing/2014/main" id="{3D42A819-921C-FAE2-2E56-E3A4B01C7152}"/>
              </a:ext>
            </a:extLst>
          </p:cNvPr>
          <p:cNvSpPr txBox="1">
            <a:spLocks noGrp="1"/>
          </p:cNvSpPr>
          <p:nvPr>
            <p:ph type="title"/>
          </p:nvPr>
        </p:nvSpPr>
        <p:spPr>
          <a:xfrm>
            <a:off x="3310609" y="3491160"/>
            <a:ext cx="4683418" cy="841800"/>
          </a:xfrm>
          <a:prstGeom prst="rect">
            <a:avLst/>
          </a:prstGeom>
        </p:spPr>
        <p:txBody>
          <a:bodyPr spcFirstLastPara="1" wrap="square" lIns="91425" tIns="0" rIns="91425" bIns="91425" anchor="ctr" anchorCtr="0">
            <a:noAutofit/>
          </a:bodyPr>
          <a:lstStyle/>
          <a:p>
            <a:pPr algn="ctr"/>
            <a:r>
              <a:rPr lang="en" sz="4500" dirty="0">
                <a:solidFill>
                  <a:schemeClr val="dk2"/>
                </a:solidFill>
              </a:rPr>
              <a:t>Taller Practico</a:t>
            </a:r>
            <a:r>
              <a:rPr lang="en" sz="6000" dirty="0"/>
              <a:t> </a:t>
            </a:r>
            <a:endParaRPr sz="6000" dirty="0"/>
          </a:p>
        </p:txBody>
      </p:sp>
      <p:sp>
        <p:nvSpPr>
          <p:cNvPr id="14" name="Google Shape;1794;p46">
            <a:extLst>
              <a:ext uri="{FF2B5EF4-FFF2-40B4-BE49-F238E27FC236}">
                <a16:creationId xmlns:a16="http://schemas.microsoft.com/office/drawing/2014/main" id="{516AE6A1-7095-9229-E9F9-3C849AD43630}"/>
              </a:ext>
            </a:extLst>
          </p:cNvPr>
          <p:cNvSpPr txBox="1">
            <a:spLocks/>
          </p:cNvSpPr>
          <p:nvPr/>
        </p:nvSpPr>
        <p:spPr>
          <a:xfrm>
            <a:off x="4009360" y="1885655"/>
            <a:ext cx="3647400" cy="1599900"/>
          </a:xfrm>
          <a:prstGeom prst="rect">
            <a:avLst/>
          </a:prstGeom>
        </p:spPr>
        <p:txBody>
          <a:bodyPr spcFirstLastPara="1" wrap="square" lIns="91425" tIns="0"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12000" dirty="0"/>
              <a:t>01</a:t>
            </a:r>
          </a:p>
        </p:txBody>
      </p:sp>
      <p:sp>
        <p:nvSpPr>
          <p:cNvPr id="15" name="Google Shape;1795;p46">
            <a:extLst>
              <a:ext uri="{FF2B5EF4-FFF2-40B4-BE49-F238E27FC236}">
                <a16:creationId xmlns:a16="http://schemas.microsoft.com/office/drawing/2014/main" id="{3188A8B8-D12D-083C-8ABE-928E9EC80AC0}"/>
              </a:ext>
            </a:extLst>
          </p:cNvPr>
          <p:cNvSpPr txBox="1">
            <a:spLocks/>
          </p:cNvSpPr>
          <p:nvPr/>
        </p:nvSpPr>
        <p:spPr>
          <a:xfrm>
            <a:off x="3383142" y="4294841"/>
            <a:ext cx="4273618" cy="614552"/>
          </a:xfrm>
          <a:prstGeom prst="rect">
            <a:avLst/>
          </a:prstGeom>
        </p:spPr>
        <p:txBody>
          <a:bodyPr spcFirstLastPara="1" vert="horz" wrap="square" lIns="91425" tIns="0"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600"/>
              </a:spcAft>
            </a:pPr>
            <a:r>
              <a:rPr lang="es-MX" dirty="0">
                <a:ea typeface="Calibri"/>
                <a:cs typeface="Calibri"/>
              </a:rPr>
              <a:t>Algoritmo SVM</a:t>
            </a:r>
          </a:p>
        </p:txBody>
      </p:sp>
      <p:grpSp>
        <p:nvGrpSpPr>
          <p:cNvPr id="17" name="Google Shape;1796;p46">
            <a:extLst>
              <a:ext uri="{FF2B5EF4-FFF2-40B4-BE49-F238E27FC236}">
                <a16:creationId xmlns:a16="http://schemas.microsoft.com/office/drawing/2014/main" id="{58BAAFDC-50F6-1648-1CF8-7FDAA76D1B2E}"/>
              </a:ext>
            </a:extLst>
          </p:cNvPr>
          <p:cNvGrpSpPr/>
          <p:nvPr/>
        </p:nvGrpSpPr>
        <p:grpSpPr>
          <a:xfrm flipH="1">
            <a:off x="3704560" y="2589628"/>
            <a:ext cx="793256" cy="182899"/>
            <a:chOff x="2685575" y="2835950"/>
            <a:chExt cx="433000" cy="99825"/>
          </a:xfrm>
        </p:grpSpPr>
        <p:sp>
          <p:nvSpPr>
            <p:cNvPr id="18" name="Google Shape;1797;p46">
              <a:extLst>
                <a:ext uri="{FF2B5EF4-FFF2-40B4-BE49-F238E27FC236}">
                  <a16:creationId xmlns:a16="http://schemas.microsoft.com/office/drawing/2014/main" id="{491B341C-FCF6-B309-4B26-A5B3CF9AB0E7}"/>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8;p46">
              <a:extLst>
                <a:ext uri="{FF2B5EF4-FFF2-40B4-BE49-F238E27FC236}">
                  <a16:creationId xmlns:a16="http://schemas.microsoft.com/office/drawing/2014/main" id="{58B85C3B-FC3D-6B3E-18AB-F577A9CFB68C}"/>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99;p46">
              <a:extLst>
                <a:ext uri="{FF2B5EF4-FFF2-40B4-BE49-F238E27FC236}">
                  <a16:creationId xmlns:a16="http://schemas.microsoft.com/office/drawing/2014/main" id="{97F62B7F-E94C-AF03-422B-F74C13EAD4B4}"/>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0;p46">
              <a:extLst>
                <a:ext uri="{FF2B5EF4-FFF2-40B4-BE49-F238E27FC236}">
                  <a16:creationId xmlns:a16="http://schemas.microsoft.com/office/drawing/2014/main" id="{A962D3DC-EB58-04A2-3695-F0AC098EC888}"/>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 name="Google Shape;1803;p46">
            <a:extLst>
              <a:ext uri="{FF2B5EF4-FFF2-40B4-BE49-F238E27FC236}">
                <a16:creationId xmlns:a16="http://schemas.microsoft.com/office/drawing/2014/main" id="{CC6B6900-DBE8-B76A-3682-62516C095686}"/>
              </a:ext>
            </a:extLst>
          </p:cNvPr>
          <p:cNvCxnSpPr/>
          <p:nvPr/>
        </p:nvCxnSpPr>
        <p:spPr>
          <a:xfrm>
            <a:off x="3048168" y="4176261"/>
            <a:ext cx="5208300"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8642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Conclusión</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54178"/>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3" name="Google Shape;1793;p46">
            <a:extLst>
              <a:ext uri="{FF2B5EF4-FFF2-40B4-BE49-F238E27FC236}">
                <a16:creationId xmlns:a16="http://schemas.microsoft.com/office/drawing/2014/main" id="{3D42A819-921C-FAE2-2E56-E3A4B01C7152}"/>
              </a:ext>
            </a:extLst>
          </p:cNvPr>
          <p:cNvSpPr txBox="1">
            <a:spLocks noGrp="1"/>
          </p:cNvSpPr>
          <p:nvPr>
            <p:ph type="title"/>
          </p:nvPr>
        </p:nvSpPr>
        <p:spPr>
          <a:xfrm>
            <a:off x="2946281" y="3522749"/>
            <a:ext cx="5773558" cy="841800"/>
          </a:xfrm>
          <a:prstGeom prst="rect">
            <a:avLst/>
          </a:prstGeom>
        </p:spPr>
        <p:txBody>
          <a:bodyPr spcFirstLastPara="1" wrap="square" lIns="91425" tIns="0" rIns="91425" bIns="91425" anchor="ctr" anchorCtr="0">
            <a:noAutofit/>
          </a:bodyPr>
          <a:lstStyle/>
          <a:p>
            <a:pPr algn="ctr"/>
            <a:r>
              <a:rPr lang="en" sz="4500" dirty="0">
                <a:solidFill>
                  <a:schemeClr val="dk2"/>
                </a:solidFill>
              </a:rPr>
              <a:t>Preguntas y Respuestas</a:t>
            </a:r>
            <a:r>
              <a:rPr lang="en" sz="6000" dirty="0"/>
              <a:t> </a:t>
            </a:r>
            <a:endParaRPr sz="6000" dirty="0"/>
          </a:p>
        </p:txBody>
      </p:sp>
      <p:sp>
        <p:nvSpPr>
          <p:cNvPr id="14" name="Google Shape;1794;p46">
            <a:extLst>
              <a:ext uri="{FF2B5EF4-FFF2-40B4-BE49-F238E27FC236}">
                <a16:creationId xmlns:a16="http://schemas.microsoft.com/office/drawing/2014/main" id="{516AE6A1-7095-9229-E9F9-3C849AD43630}"/>
              </a:ext>
            </a:extLst>
          </p:cNvPr>
          <p:cNvSpPr txBox="1">
            <a:spLocks/>
          </p:cNvSpPr>
          <p:nvPr/>
        </p:nvSpPr>
        <p:spPr>
          <a:xfrm>
            <a:off x="4009360" y="1885655"/>
            <a:ext cx="3647400" cy="1599900"/>
          </a:xfrm>
          <a:prstGeom prst="rect">
            <a:avLst/>
          </a:prstGeom>
        </p:spPr>
        <p:txBody>
          <a:bodyPr spcFirstLastPara="1" wrap="square" lIns="91425" tIns="0"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12000" dirty="0"/>
              <a:t>02</a:t>
            </a:r>
          </a:p>
        </p:txBody>
      </p:sp>
      <p:sp>
        <p:nvSpPr>
          <p:cNvPr id="15" name="Google Shape;1795;p46">
            <a:extLst>
              <a:ext uri="{FF2B5EF4-FFF2-40B4-BE49-F238E27FC236}">
                <a16:creationId xmlns:a16="http://schemas.microsoft.com/office/drawing/2014/main" id="{3188A8B8-D12D-083C-8ABE-928E9EC80AC0}"/>
              </a:ext>
            </a:extLst>
          </p:cNvPr>
          <p:cNvSpPr txBox="1">
            <a:spLocks/>
          </p:cNvSpPr>
          <p:nvPr/>
        </p:nvSpPr>
        <p:spPr>
          <a:xfrm>
            <a:off x="3383142" y="4294840"/>
            <a:ext cx="3944758" cy="1387851"/>
          </a:xfrm>
          <a:prstGeom prst="rect">
            <a:avLst/>
          </a:prstGeom>
        </p:spPr>
        <p:txBody>
          <a:bodyPr spcFirstLastPara="1" vert="horz" wrap="square" lIns="91425" tIns="0"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600"/>
              </a:spcAft>
              <a:buNone/>
            </a:pPr>
            <a:r>
              <a:rPr lang="en" sz="10000" dirty="0"/>
              <a:t>¿?</a:t>
            </a:r>
            <a:endParaRPr lang="es-MX" sz="10000" dirty="0"/>
          </a:p>
        </p:txBody>
      </p:sp>
      <p:grpSp>
        <p:nvGrpSpPr>
          <p:cNvPr id="17" name="Google Shape;1796;p46">
            <a:extLst>
              <a:ext uri="{FF2B5EF4-FFF2-40B4-BE49-F238E27FC236}">
                <a16:creationId xmlns:a16="http://schemas.microsoft.com/office/drawing/2014/main" id="{58BAAFDC-50F6-1648-1CF8-7FDAA76D1B2E}"/>
              </a:ext>
            </a:extLst>
          </p:cNvPr>
          <p:cNvGrpSpPr/>
          <p:nvPr/>
        </p:nvGrpSpPr>
        <p:grpSpPr>
          <a:xfrm flipH="1">
            <a:off x="3704560" y="2589628"/>
            <a:ext cx="793256" cy="182899"/>
            <a:chOff x="2685575" y="2835950"/>
            <a:chExt cx="433000" cy="99825"/>
          </a:xfrm>
        </p:grpSpPr>
        <p:sp>
          <p:nvSpPr>
            <p:cNvPr id="18" name="Google Shape;1797;p46">
              <a:extLst>
                <a:ext uri="{FF2B5EF4-FFF2-40B4-BE49-F238E27FC236}">
                  <a16:creationId xmlns:a16="http://schemas.microsoft.com/office/drawing/2014/main" id="{491B341C-FCF6-B309-4B26-A5B3CF9AB0E7}"/>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8;p46">
              <a:extLst>
                <a:ext uri="{FF2B5EF4-FFF2-40B4-BE49-F238E27FC236}">
                  <a16:creationId xmlns:a16="http://schemas.microsoft.com/office/drawing/2014/main" id="{58B85C3B-FC3D-6B3E-18AB-F577A9CFB68C}"/>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99;p46">
              <a:extLst>
                <a:ext uri="{FF2B5EF4-FFF2-40B4-BE49-F238E27FC236}">
                  <a16:creationId xmlns:a16="http://schemas.microsoft.com/office/drawing/2014/main" id="{97F62B7F-E94C-AF03-422B-F74C13EAD4B4}"/>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0;p46">
              <a:extLst>
                <a:ext uri="{FF2B5EF4-FFF2-40B4-BE49-F238E27FC236}">
                  <a16:creationId xmlns:a16="http://schemas.microsoft.com/office/drawing/2014/main" id="{A962D3DC-EB58-04A2-3695-F0AC098EC888}"/>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 name="Google Shape;1803;p46">
            <a:extLst>
              <a:ext uri="{FF2B5EF4-FFF2-40B4-BE49-F238E27FC236}">
                <a16:creationId xmlns:a16="http://schemas.microsoft.com/office/drawing/2014/main" id="{CC6B6900-DBE8-B76A-3682-62516C095686}"/>
              </a:ext>
            </a:extLst>
          </p:cNvPr>
          <p:cNvCxnSpPr>
            <a:cxnSpLocks/>
          </p:cNvCxnSpPr>
          <p:nvPr/>
        </p:nvCxnSpPr>
        <p:spPr>
          <a:xfrm>
            <a:off x="2717800" y="4176261"/>
            <a:ext cx="6002039"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418518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Conclusión</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54178"/>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6" name="Google Shape;4495;p73">
            <a:extLst>
              <a:ext uri="{FF2B5EF4-FFF2-40B4-BE49-F238E27FC236}">
                <a16:creationId xmlns:a16="http://schemas.microsoft.com/office/drawing/2014/main" id="{2613E8F8-D447-A4CB-D2AF-52E897DF8053}"/>
              </a:ext>
            </a:extLst>
          </p:cNvPr>
          <p:cNvSpPr txBox="1">
            <a:spLocks/>
          </p:cNvSpPr>
          <p:nvPr/>
        </p:nvSpPr>
        <p:spPr>
          <a:xfrm>
            <a:off x="1784972" y="2139203"/>
            <a:ext cx="4953848" cy="1289797"/>
          </a:xfrm>
          <a:prstGeom prst="rect">
            <a:avLst/>
          </a:prstGeom>
        </p:spPr>
        <p:txBody>
          <a:bodyPr spcFirstLastPara="1" vert="horz" wrap="square" lIns="91425" tIns="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MX" dirty="0"/>
              <a:t>Gracias por tu atención</a:t>
            </a:r>
          </a:p>
        </p:txBody>
      </p:sp>
      <p:cxnSp>
        <p:nvCxnSpPr>
          <p:cNvPr id="47" name="Google Shape;4540;p73">
            <a:extLst>
              <a:ext uri="{FF2B5EF4-FFF2-40B4-BE49-F238E27FC236}">
                <a16:creationId xmlns:a16="http://schemas.microsoft.com/office/drawing/2014/main" id="{317BD00E-A514-964C-6B25-D58A8560F311}"/>
              </a:ext>
            </a:extLst>
          </p:cNvPr>
          <p:cNvCxnSpPr>
            <a:cxnSpLocks/>
          </p:cNvCxnSpPr>
          <p:nvPr/>
        </p:nvCxnSpPr>
        <p:spPr>
          <a:xfrm>
            <a:off x="1874204" y="3429000"/>
            <a:ext cx="4864616"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28598650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3109</TotalTime>
  <Words>351</Words>
  <Application>Microsoft Office PowerPoint</Application>
  <PresentationFormat>Panorámica</PresentationFormat>
  <Paragraphs>44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IBM Plex Sans</vt:lpstr>
      <vt:lpstr>Tema de Office</vt:lpstr>
      <vt:lpstr>Ciencia de Datos  Diplomado</vt:lpstr>
      <vt:lpstr>Presentación de PowerPoint</vt:lpstr>
      <vt:lpstr>Presentación de PowerPoint</vt:lpstr>
      <vt:lpstr>Presentación de PowerPoint</vt:lpstr>
      <vt:lpstr>Presentación de PowerPoint</vt:lpstr>
      <vt:lpstr>Presentación de PowerPoint</vt:lpstr>
      <vt:lpstr>Taller Practico </vt:lpstr>
      <vt:lpstr>Preguntas y Respuestas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llopez@hopewellsystem.com</dc:creator>
  <cp:lastModifiedBy>Luisa López Vazquez</cp:lastModifiedBy>
  <cp:revision>662</cp:revision>
  <dcterms:created xsi:type="dcterms:W3CDTF">2022-08-22T23:58:18Z</dcterms:created>
  <dcterms:modified xsi:type="dcterms:W3CDTF">2023-07-12T10:43:31Z</dcterms:modified>
</cp:coreProperties>
</file>