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6" r:id="rId4"/>
    <p:sldId id="298" r:id="rId5"/>
    <p:sldId id="307" r:id="rId6"/>
    <p:sldId id="309" r:id="rId7"/>
    <p:sldId id="308" r:id="rId8"/>
    <p:sldId id="270" r:id="rId9"/>
    <p:sldId id="271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r>
            <a:rPr lang="es-MX" dirty="0"/>
            <a:t>Paso 1.- Breve introducción de su proyecto y la situación actual.</a:t>
          </a:r>
        </a:p>
        <a:p>
          <a:r>
            <a:rPr lang="es-MX" dirty="0"/>
            <a:t>Agregar problemática actual y lo que se intenta resolver mediante el proyecto de ciencia de datos.</a:t>
          </a:r>
          <a:endParaRPr lang="en-US" dirty="0">
            <a:latin typeface="Verdana"/>
            <a:ea typeface="Verdana"/>
          </a:endParaRPr>
        </a:p>
      </dgm:t>
    </dgm:pt>
    <dgm:pt modelId="{FCAB2A47-69CF-48DA-98EF-6245BCE8E98A}" type="parTrans" cxnId="{27769450-531D-4BB2-B2BF-53394D643025}">
      <dgm:prSet/>
      <dgm:spPr/>
      <dgm:t>
        <a:bodyPr/>
        <a:lstStyle/>
        <a:p>
          <a:endParaRPr lang="es-MX"/>
        </a:p>
      </dgm:t>
    </dgm:pt>
    <dgm:pt modelId="{E4F053D5-5865-4213-9094-AD2939C5BE45}" type="sibTrans" cxnId="{27769450-531D-4BB2-B2BF-53394D643025}">
      <dgm:prSet/>
      <dgm:spPr/>
      <dgm:t>
        <a:bodyPr/>
        <a:lstStyle/>
        <a:p>
          <a:endParaRPr lang="es-MX"/>
        </a:p>
      </dgm:t>
    </dgm:pt>
    <dgm:pt modelId="{ADA611C7-2256-448E-8893-F785E141EFB5}">
      <dgm:prSet phldr="0"/>
      <dgm:spPr/>
      <dgm:t>
        <a:bodyPr/>
        <a:lstStyle/>
        <a:p>
          <a:pPr algn="l" rtl="0"/>
          <a:r>
            <a:rPr lang="es-MX" dirty="0"/>
            <a:t>Paso 2.- Crear un cronograma de actividades.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  <dgm:t>
        <a:bodyPr/>
        <a:lstStyle/>
        <a:p>
          <a:endParaRPr lang="es-MX"/>
        </a:p>
      </dgm:t>
    </dgm:pt>
    <dgm:pt modelId="{DF1418A9-3860-4408-BAE9-6221C582D895}" type="sibTrans" cxnId="{10A88389-8520-4A02-9CD4-F7A5D7FAE639}">
      <dgm:prSet/>
      <dgm:spPr/>
      <dgm:t>
        <a:bodyPr/>
        <a:lstStyle/>
        <a:p>
          <a:endParaRPr lang="es-MX"/>
        </a:p>
      </dgm:t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 custLinFactY="-10559" custLinFactNeighborX="-12" custLinFactNeighborY="-100000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A617B-3749-4B1E-89E6-F2EDBAFD68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53325-F9AD-4089-A4E0-882E9A11EC74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s-MX" dirty="0"/>
            <a:t>4.- Entendimiento de los datos</a:t>
          </a:r>
          <a:r>
            <a:rPr lang="en-US" dirty="0"/>
            <a:t>.</a:t>
          </a:r>
          <a:endParaRPr lang="en-US" dirty="0">
            <a:ea typeface="Verdana"/>
          </a:endParaRPr>
        </a:p>
      </dgm:t>
    </dgm:pt>
    <dgm:pt modelId="{4DF9D67A-93FD-42C9-8A2E-39551712B644}" type="parTrans" cxnId="{0AB13A4B-0B48-448B-8E54-3E56DC18C5C9}">
      <dgm:prSet/>
      <dgm:spPr/>
      <dgm:t>
        <a:bodyPr/>
        <a:lstStyle/>
        <a:p>
          <a:endParaRPr lang="es-MX"/>
        </a:p>
      </dgm:t>
    </dgm:pt>
    <dgm:pt modelId="{BB6AC345-1F05-49FA-AABE-D63221EC24A5}" type="sibTrans" cxnId="{0AB13A4B-0B48-448B-8E54-3E56DC18C5C9}">
      <dgm:prSet/>
      <dgm:spPr/>
      <dgm:t>
        <a:bodyPr/>
        <a:lstStyle/>
        <a:p>
          <a:endParaRPr lang="es-MX"/>
        </a:p>
      </dgm:t>
    </dgm:pt>
    <dgm:pt modelId="{7C35A545-BD59-4971-A8E2-97BE5E1F9CFD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s-MX" dirty="0"/>
            <a:t>3.- Entendimiento del negocio</a:t>
          </a:r>
          <a:endParaRPr lang="en-US" dirty="0">
            <a:latin typeface="Calibri Light"/>
            <a:ea typeface="Verdana"/>
            <a:cs typeface="Calibri Light"/>
          </a:endParaRPr>
        </a:p>
      </dgm:t>
    </dgm:pt>
    <dgm:pt modelId="{7BEB6BB6-B6F0-4211-BE9C-994EC2757350}" type="parTrans" cxnId="{4D449DFA-8C11-4698-8D77-8D40BB714995}">
      <dgm:prSet/>
      <dgm:spPr/>
      <dgm:t>
        <a:bodyPr/>
        <a:lstStyle/>
        <a:p>
          <a:endParaRPr lang="es-MX"/>
        </a:p>
      </dgm:t>
    </dgm:pt>
    <dgm:pt modelId="{B1888101-2031-461F-93DC-2351F1BCAED7}" type="sibTrans" cxnId="{4D449DFA-8C11-4698-8D77-8D40BB714995}">
      <dgm:prSet/>
      <dgm:spPr/>
      <dgm:t>
        <a:bodyPr/>
        <a:lstStyle/>
        <a:p>
          <a:endParaRPr lang="es-MX"/>
        </a:p>
      </dgm:t>
    </dgm:pt>
    <dgm:pt modelId="{F594533C-6E36-43C5-802A-3975C7F02A0C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s-MX" dirty="0"/>
            <a:t>5.- Preparación de los datos</a:t>
          </a:r>
          <a:r>
            <a:rPr lang="en-US" dirty="0">
              <a:latin typeface="Calibri Light" panose="020F0302020204030204"/>
              <a:ea typeface="Verdana"/>
            </a:rPr>
            <a:t>.</a:t>
          </a:r>
        </a:p>
      </dgm:t>
    </dgm:pt>
    <dgm:pt modelId="{562F557A-013E-44C0-B7CA-648F5E113E4D}" type="parTrans" cxnId="{9D604307-CA34-4F8A-961E-7F95BB296C8F}">
      <dgm:prSet/>
      <dgm:spPr/>
      <dgm:t>
        <a:bodyPr/>
        <a:lstStyle/>
        <a:p>
          <a:endParaRPr lang="es-MX"/>
        </a:p>
      </dgm:t>
    </dgm:pt>
    <dgm:pt modelId="{5B8E3CEE-5CD8-4774-9EF8-4D1B49CD6506}" type="sibTrans" cxnId="{9D604307-CA34-4F8A-961E-7F95BB296C8F}">
      <dgm:prSet/>
      <dgm:spPr/>
      <dgm:t>
        <a:bodyPr/>
        <a:lstStyle/>
        <a:p>
          <a:endParaRPr lang="es-MX"/>
        </a:p>
      </dgm:t>
    </dgm:pt>
    <dgm:pt modelId="{3F0EC531-31A0-4C32-A0E9-5D91579796ED}" type="pres">
      <dgm:prSet presAssocID="{62DA617B-3749-4B1E-89E6-F2EDBAFD68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E68138-150E-4DE2-B510-949D15A0E91F}" type="pres">
      <dgm:prSet presAssocID="{7C35A545-BD59-4971-A8E2-97BE5E1F9CFD}" presName="hierRoot1" presStyleCnt="0"/>
      <dgm:spPr/>
    </dgm:pt>
    <dgm:pt modelId="{34B655F2-57F4-4B0C-89BA-24360DFF57C8}" type="pres">
      <dgm:prSet presAssocID="{7C35A545-BD59-4971-A8E2-97BE5E1F9CFD}" presName="composite" presStyleCnt="0"/>
      <dgm:spPr/>
    </dgm:pt>
    <dgm:pt modelId="{74C38E75-74E6-4777-8D74-4FF9EBED40D4}" type="pres">
      <dgm:prSet presAssocID="{7C35A545-BD59-4971-A8E2-97BE5E1F9CFD}" presName="background" presStyleLbl="node0" presStyleIdx="0" presStyleCnt="3"/>
      <dgm:spPr/>
    </dgm:pt>
    <dgm:pt modelId="{92FF2E19-DBB0-40E2-BDB2-660DE4D0D8B5}" type="pres">
      <dgm:prSet presAssocID="{7C35A545-BD59-4971-A8E2-97BE5E1F9CFD}" presName="text" presStyleLbl="fgAcc0" presStyleIdx="0" presStyleCnt="3">
        <dgm:presLayoutVars>
          <dgm:chPref val="3"/>
        </dgm:presLayoutVars>
      </dgm:prSet>
      <dgm:spPr/>
    </dgm:pt>
    <dgm:pt modelId="{36DF88FC-127D-4C2D-8FE6-3A75C07326B0}" type="pres">
      <dgm:prSet presAssocID="{7C35A545-BD59-4971-A8E2-97BE5E1F9CFD}" presName="hierChild2" presStyleCnt="0"/>
      <dgm:spPr/>
    </dgm:pt>
    <dgm:pt modelId="{12D69BBA-CC1C-40D3-95B8-1F352B5034CC}" type="pres">
      <dgm:prSet presAssocID="{D3853325-F9AD-4089-A4E0-882E9A11EC74}" presName="hierRoot1" presStyleCnt="0"/>
      <dgm:spPr/>
    </dgm:pt>
    <dgm:pt modelId="{E5E21C45-066D-4089-A03C-A2E6E173DD6C}" type="pres">
      <dgm:prSet presAssocID="{D3853325-F9AD-4089-A4E0-882E9A11EC74}" presName="composite" presStyleCnt="0"/>
      <dgm:spPr/>
    </dgm:pt>
    <dgm:pt modelId="{44756B81-4C73-4A0E-B8FE-52873B031B65}" type="pres">
      <dgm:prSet presAssocID="{D3853325-F9AD-4089-A4E0-882E9A11EC74}" presName="background" presStyleLbl="node0" presStyleIdx="1" presStyleCnt="3"/>
      <dgm:spPr/>
    </dgm:pt>
    <dgm:pt modelId="{36BCBF50-E99F-4F95-BFEB-0E943BA788DE}" type="pres">
      <dgm:prSet presAssocID="{D3853325-F9AD-4089-A4E0-882E9A11EC74}" presName="text" presStyleLbl="fgAcc0" presStyleIdx="1" presStyleCnt="3">
        <dgm:presLayoutVars>
          <dgm:chPref val="3"/>
        </dgm:presLayoutVars>
      </dgm:prSet>
      <dgm:spPr/>
    </dgm:pt>
    <dgm:pt modelId="{2D84E4B1-50DF-47BE-AE41-CE00C5EB0F55}" type="pres">
      <dgm:prSet presAssocID="{D3853325-F9AD-4089-A4E0-882E9A11EC74}" presName="hierChild2" presStyleCnt="0"/>
      <dgm:spPr/>
    </dgm:pt>
    <dgm:pt modelId="{1A5DC4C5-3740-4E35-B161-72F7D4FC66C6}" type="pres">
      <dgm:prSet presAssocID="{F594533C-6E36-43C5-802A-3975C7F02A0C}" presName="hierRoot1" presStyleCnt="0"/>
      <dgm:spPr/>
    </dgm:pt>
    <dgm:pt modelId="{E003F3D1-1088-48B2-A6F2-09BCCF6D0DE1}" type="pres">
      <dgm:prSet presAssocID="{F594533C-6E36-43C5-802A-3975C7F02A0C}" presName="composite" presStyleCnt="0"/>
      <dgm:spPr/>
    </dgm:pt>
    <dgm:pt modelId="{FA0833E9-DBEB-4592-83FD-58695D08178D}" type="pres">
      <dgm:prSet presAssocID="{F594533C-6E36-43C5-802A-3975C7F02A0C}" presName="background" presStyleLbl="node0" presStyleIdx="2" presStyleCnt="3"/>
      <dgm:spPr/>
    </dgm:pt>
    <dgm:pt modelId="{426DE18E-0F74-4EAE-903A-D348836AC177}" type="pres">
      <dgm:prSet presAssocID="{F594533C-6E36-43C5-802A-3975C7F02A0C}" presName="text" presStyleLbl="fgAcc0" presStyleIdx="2" presStyleCnt="3">
        <dgm:presLayoutVars>
          <dgm:chPref val="3"/>
        </dgm:presLayoutVars>
      </dgm:prSet>
      <dgm:spPr/>
    </dgm:pt>
    <dgm:pt modelId="{7C5DB33F-4012-492B-B035-CF30963A7FCD}" type="pres">
      <dgm:prSet presAssocID="{F594533C-6E36-43C5-802A-3975C7F02A0C}" presName="hierChild2" presStyleCnt="0"/>
      <dgm:spPr/>
    </dgm:pt>
  </dgm:ptLst>
  <dgm:cxnLst>
    <dgm:cxn modelId="{9D604307-CA34-4F8A-961E-7F95BB296C8F}" srcId="{62DA617B-3749-4B1E-89E6-F2EDBAFD68F7}" destId="{F594533C-6E36-43C5-802A-3975C7F02A0C}" srcOrd="2" destOrd="0" parTransId="{562F557A-013E-44C0-B7CA-648F5E113E4D}" sibTransId="{5B8E3CEE-5CD8-4774-9EF8-4D1B49CD6506}"/>
    <dgm:cxn modelId="{7164441F-3767-4D4F-94B1-D07F9F3DBD92}" type="presOf" srcId="{7C35A545-BD59-4971-A8E2-97BE5E1F9CFD}" destId="{92FF2E19-DBB0-40E2-BDB2-660DE4D0D8B5}" srcOrd="0" destOrd="0" presId="urn:microsoft.com/office/officeart/2005/8/layout/hierarchy1"/>
    <dgm:cxn modelId="{0AB13A4B-0B48-448B-8E54-3E56DC18C5C9}" srcId="{62DA617B-3749-4B1E-89E6-F2EDBAFD68F7}" destId="{D3853325-F9AD-4089-A4E0-882E9A11EC74}" srcOrd="1" destOrd="0" parTransId="{4DF9D67A-93FD-42C9-8A2E-39551712B644}" sibTransId="{BB6AC345-1F05-49FA-AABE-D63221EC24A5}"/>
    <dgm:cxn modelId="{12616E76-7965-45A2-A60A-4DBF619CA949}" type="presOf" srcId="{D3853325-F9AD-4089-A4E0-882E9A11EC74}" destId="{36BCBF50-E99F-4F95-BFEB-0E943BA788DE}" srcOrd="0" destOrd="0" presId="urn:microsoft.com/office/officeart/2005/8/layout/hierarchy1"/>
    <dgm:cxn modelId="{D288B980-26FC-4D8E-86B4-3814849ABAE1}" type="presOf" srcId="{62DA617B-3749-4B1E-89E6-F2EDBAFD68F7}" destId="{3F0EC531-31A0-4C32-A0E9-5D91579796ED}" srcOrd="0" destOrd="0" presId="urn:microsoft.com/office/officeart/2005/8/layout/hierarchy1"/>
    <dgm:cxn modelId="{B2A146CE-F310-4BD3-8B49-2FE2FB1A5970}" type="presOf" srcId="{F594533C-6E36-43C5-802A-3975C7F02A0C}" destId="{426DE18E-0F74-4EAE-903A-D348836AC177}" srcOrd="0" destOrd="0" presId="urn:microsoft.com/office/officeart/2005/8/layout/hierarchy1"/>
    <dgm:cxn modelId="{4D449DFA-8C11-4698-8D77-8D40BB714995}" srcId="{62DA617B-3749-4B1E-89E6-F2EDBAFD68F7}" destId="{7C35A545-BD59-4971-A8E2-97BE5E1F9CFD}" srcOrd="0" destOrd="0" parTransId="{7BEB6BB6-B6F0-4211-BE9C-994EC2757350}" sibTransId="{B1888101-2031-461F-93DC-2351F1BCAED7}"/>
    <dgm:cxn modelId="{3AB50997-EA24-42EE-89A5-9484403B5AC4}" type="presParOf" srcId="{3F0EC531-31A0-4C32-A0E9-5D91579796ED}" destId="{6DE68138-150E-4DE2-B510-949D15A0E91F}" srcOrd="0" destOrd="0" presId="urn:microsoft.com/office/officeart/2005/8/layout/hierarchy1"/>
    <dgm:cxn modelId="{816D5D1C-3A3F-4B58-98EA-461217C6E5CC}" type="presParOf" srcId="{6DE68138-150E-4DE2-B510-949D15A0E91F}" destId="{34B655F2-57F4-4B0C-89BA-24360DFF57C8}" srcOrd="0" destOrd="0" presId="urn:microsoft.com/office/officeart/2005/8/layout/hierarchy1"/>
    <dgm:cxn modelId="{8D56EE3E-8BC0-409A-A319-31293E37DCD6}" type="presParOf" srcId="{34B655F2-57F4-4B0C-89BA-24360DFF57C8}" destId="{74C38E75-74E6-4777-8D74-4FF9EBED40D4}" srcOrd="0" destOrd="0" presId="urn:microsoft.com/office/officeart/2005/8/layout/hierarchy1"/>
    <dgm:cxn modelId="{7742C1CC-B537-4604-9B94-28B6FF66F386}" type="presParOf" srcId="{34B655F2-57F4-4B0C-89BA-24360DFF57C8}" destId="{92FF2E19-DBB0-40E2-BDB2-660DE4D0D8B5}" srcOrd="1" destOrd="0" presId="urn:microsoft.com/office/officeart/2005/8/layout/hierarchy1"/>
    <dgm:cxn modelId="{0EAEB2EF-3F4B-4FF1-AD6A-D651D69A149F}" type="presParOf" srcId="{6DE68138-150E-4DE2-B510-949D15A0E91F}" destId="{36DF88FC-127D-4C2D-8FE6-3A75C07326B0}" srcOrd="1" destOrd="0" presId="urn:microsoft.com/office/officeart/2005/8/layout/hierarchy1"/>
    <dgm:cxn modelId="{C7144288-9E57-415B-840E-D999BBD7135E}" type="presParOf" srcId="{3F0EC531-31A0-4C32-A0E9-5D91579796ED}" destId="{12D69BBA-CC1C-40D3-95B8-1F352B5034CC}" srcOrd="1" destOrd="0" presId="urn:microsoft.com/office/officeart/2005/8/layout/hierarchy1"/>
    <dgm:cxn modelId="{78A45588-BAC2-48EB-8DAD-B04BC33E4645}" type="presParOf" srcId="{12D69BBA-CC1C-40D3-95B8-1F352B5034CC}" destId="{E5E21C45-066D-4089-A03C-A2E6E173DD6C}" srcOrd="0" destOrd="0" presId="urn:microsoft.com/office/officeart/2005/8/layout/hierarchy1"/>
    <dgm:cxn modelId="{D9F6D74A-7157-4B3A-91A7-06E0A33F6EBA}" type="presParOf" srcId="{E5E21C45-066D-4089-A03C-A2E6E173DD6C}" destId="{44756B81-4C73-4A0E-B8FE-52873B031B65}" srcOrd="0" destOrd="0" presId="urn:microsoft.com/office/officeart/2005/8/layout/hierarchy1"/>
    <dgm:cxn modelId="{4CA3EC53-9871-4FD3-8C51-B374C8703F2E}" type="presParOf" srcId="{E5E21C45-066D-4089-A03C-A2E6E173DD6C}" destId="{36BCBF50-E99F-4F95-BFEB-0E943BA788DE}" srcOrd="1" destOrd="0" presId="urn:microsoft.com/office/officeart/2005/8/layout/hierarchy1"/>
    <dgm:cxn modelId="{E8EB48DF-B363-44B4-94B0-FCC4B275DC09}" type="presParOf" srcId="{12D69BBA-CC1C-40D3-95B8-1F352B5034CC}" destId="{2D84E4B1-50DF-47BE-AE41-CE00C5EB0F55}" srcOrd="1" destOrd="0" presId="urn:microsoft.com/office/officeart/2005/8/layout/hierarchy1"/>
    <dgm:cxn modelId="{9197F9E8-F540-4187-8C08-16F806BA8AA8}" type="presParOf" srcId="{3F0EC531-31A0-4C32-A0E9-5D91579796ED}" destId="{1A5DC4C5-3740-4E35-B161-72F7D4FC66C6}" srcOrd="2" destOrd="0" presId="urn:microsoft.com/office/officeart/2005/8/layout/hierarchy1"/>
    <dgm:cxn modelId="{F30FAEC9-660E-40D2-B3C3-895A561C1304}" type="presParOf" srcId="{1A5DC4C5-3740-4E35-B161-72F7D4FC66C6}" destId="{E003F3D1-1088-48B2-A6F2-09BCCF6D0DE1}" srcOrd="0" destOrd="0" presId="urn:microsoft.com/office/officeart/2005/8/layout/hierarchy1"/>
    <dgm:cxn modelId="{B00A7684-1FF2-4800-AB3F-A91288AB9450}" type="presParOf" srcId="{E003F3D1-1088-48B2-A6F2-09BCCF6D0DE1}" destId="{FA0833E9-DBEB-4592-83FD-58695D08178D}" srcOrd="0" destOrd="0" presId="urn:microsoft.com/office/officeart/2005/8/layout/hierarchy1"/>
    <dgm:cxn modelId="{0F8F9F88-25E1-4B0A-B782-92F0245520FB}" type="presParOf" srcId="{E003F3D1-1088-48B2-A6F2-09BCCF6D0DE1}" destId="{426DE18E-0F74-4EAE-903A-D348836AC177}" srcOrd="1" destOrd="0" presId="urn:microsoft.com/office/officeart/2005/8/layout/hierarchy1"/>
    <dgm:cxn modelId="{34794F58-BB86-492F-8E73-885EEB9B829C}" type="presParOf" srcId="{1A5DC4C5-3740-4E35-B161-72F7D4FC66C6}" destId="{7C5DB33F-4012-492B-B035-CF30963A7F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A617B-3749-4B1E-89E6-F2EDBAFD68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53325-F9AD-4089-A4E0-882E9A11EC74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s-MX" dirty="0"/>
            <a:t>7.- Evaluación</a:t>
          </a:r>
          <a:endParaRPr lang="en-US" dirty="0">
            <a:ea typeface="Verdana"/>
          </a:endParaRPr>
        </a:p>
      </dgm:t>
    </dgm:pt>
    <dgm:pt modelId="{4DF9D67A-93FD-42C9-8A2E-39551712B644}" type="parTrans" cxnId="{0AB13A4B-0B48-448B-8E54-3E56DC18C5C9}">
      <dgm:prSet/>
      <dgm:spPr/>
      <dgm:t>
        <a:bodyPr/>
        <a:lstStyle/>
        <a:p>
          <a:endParaRPr lang="es-MX"/>
        </a:p>
      </dgm:t>
    </dgm:pt>
    <dgm:pt modelId="{BB6AC345-1F05-49FA-AABE-D63221EC24A5}" type="sibTrans" cxnId="{0AB13A4B-0B48-448B-8E54-3E56DC18C5C9}">
      <dgm:prSet/>
      <dgm:spPr/>
      <dgm:t>
        <a:bodyPr/>
        <a:lstStyle/>
        <a:p>
          <a:endParaRPr lang="es-MX"/>
        </a:p>
      </dgm:t>
    </dgm:pt>
    <dgm:pt modelId="{7C35A545-BD59-4971-A8E2-97BE5E1F9CFD}">
      <dgm:prSet phldr="0"/>
      <dgm:spPr/>
      <dgm:t>
        <a:bodyPr/>
        <a:lstStyle/>
        <a:p>
          <a:pPr algn="l" rtl="0">
            <a:lnSpc>
              <a:spcPct val="100000"/>
            </a:lnSpc>
          </a:pPr>
          <a:endParaRPr lang="es-MX" dirty="0"/>
        </a:p>
        <a:p>
          <a:r>
            <a:rPr lang="es-MX" dirty="0"/>
            <a:t>6.- Modelado</a:t>
          </a:r>
          <a:endParaRPr lang="en-US" dirty="0">
            <a:latin typeface="Calibri Light"/>
            <a:ea typeface="Verdana"/>
            <a:cs typeface="Calibri Light"/>
          </a:endParaRPr>
        </a:p>
      </dgm:t>
    </dgm:pt>
    <dgm:pt modelId="{7BEB6BB6-B6F0-4211-BE9C-994EC2757350}" type="parTrans" cxnId="{4D449DFA-8C11-4698-8D77-8D40BB714995}">
      <dgm:prSet/>
      <dgm:spPr/>
      <dgm:t>
        <a:bodyPr/>
        <a:lstStyle/>
        <a:p>
          <a:endParaRPr lang="es-MX"/>
        </a:p>
      </dgm:t>
    </dgm:pt>
    <dgm:pt modelId="{B1888101-2031-461F-93DC-2351F1BCAED7}" type="sibTrans" cxnId="{4D449DFA-8C11-4698-8D77-8D40BB714995}">
      <dgm:prSet/>
      <dgm:spPr/>
      <dgm:t>
        <a:bodyPr/>
        <a:lstStyle/>
        <a:p>
          <a:endParaRPr lang="es-MX"/>
        </a:p>
      </dgm:t>
    </dgm:pt>
    <dgm:pt modelId="{F594533C-6E36-43C5-802A-3975C7F02A0C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s-MX" dirty="0"/>
            <a:t>8.- Conclusiones</a:t>
          </a:r>
          <a:endParaRPr lang="en-US" dirty="0">
            <a:latin typeface="Calibri Light" panose="020F0302020204030204"/>
            <a:ea typeface="Verdana"/>
          </a:endParaRPr>
        </a:p>
      </dgm:t>
    </dgm:pt>
    <dgm:pt modelId="{562F557A-013E-44C0-B7CA-648F5E113E4D}" type="parTrans" cxnId="{9D604307-CA34-4F8A-961E-7F95BB296C8F}">
      <dgm:prSet/>
      <dgm:spPr/>
      <dgm:t>
        <a:bodyPr/>
        <a:lstStyle/>
        <a:p>
          <a:endParaRPr lang="es-MX"/>
        </a:p>
      </dgm:t>
    </dgm:pt>
    <dgm:pt modelId="{5B8E3CEE-5CD8-4774-9EF8-4D1B49CD6506}" type="sibTrans" cxnId="{9D604307-CA34-4F8A-961E-7F95BB296C8F}">
      <dgm:prSet/>
      <dgm:spPr/>
      <dgm:t>
        <a:bodyPr/>
        <a:lstStyle/>
        <a:p>
          <a:endParaRPr lang="es-MX"/>
        </a:p>
      </dgm:t>
    </dgm:pt>
    <dgm:pt modelId="{3F0EC531-31A0-4C32-A0E9-5D91579796ED}" type="pres">
      <dgm:prSet presAssocID="{62DA617B-3749-4B1E-89E6-F2EDBAFD68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E68138-150E-4DE2-B510-949D15A0E91F}" type="pres">
      <dgm:prSet presAssocID="{7C35A545-BD59-4971-A8E2-97BE5E1F9CFD}" presName="hierRoot1" presStyleCnt="0"/>
      <dgm:spPr/>
    </dgm:pt>
    <dgm:pt modelId="{34B655F2-57F4-4B0C-89BA-24360DFF57C8}" type="pres">
      <dgm:prSet presAssocID="{7C35A545-BD59-4971-A8E2-97BE5E1F9CFD}" presName="composite" presStyleCnt="0"/>
      <dgm:spPr/>
    </dgm:pt>
    <dgm:pt modelId="{74C38E75-74E6-4777-8D74-4FF9EBED40D4}" type="pres">
      <dgm:prSet presAssocID="{7C35A545-BD59-4971-A8E2-97BE5E1F9CFD}" presName="background" presStyleLbl="node0" presStyleIdx="0" presStyleCnt="3"/>
      <dgm:spPr/>
    </dgm:pt>
    <dgm:pt modelId="{92FF2E19-DBB0-40E2-BDB2-660DE4D0D8B5}" type="pres">
      <dgm:prSet presAssocID="{7C35A545-BD59-4971-A8E2-97BE5E1F9CFD}" presName="text" presStyleLbl="fgAcc0" presStyleIdx="0" presStyleCnt="3">
        <dgm:presLayoutVars>
          <dgm:chPref val="3"/>
        </dgm:presLayoutVars>
      </dgm:prSet>
      <dgm:spPr/>
    </dgm:pt>
    <dgm:pt modelId="{36DF88FC-127D-4C2D-8FE6-3A75C07326B0}" type="pres">
      <dgm:prSet presAssocID="{7C35A545-BD59-4971-A8E2-97BE5E1F9CFD}" presName="hierChild2" presStyleCnt="0"/>
      <dgm:spPr/>
    </dgm:pt>
    <dgm:pt modelId="{12D69BBA-CC1C-40D3-95B8-1F352B5034CC}" type="pres">
      <dgm:prSet presAssocID="{D3853325-F9AD-4089-A4E0-882E9A11EC74}" presName="hierRoot1" presStyleCnt="0"/>
      <dgm:spPr/>
    </dgm:pt>
    <dgm:pt modelId="{E5E21C45-066D-4089-A03C-A2E6E173DD6C}" type="pres">
      <dgm:prSet presAssocID="{D3853325-F9AD-4089-A4E0-882E9A11EC74}" presName="composite" presStyleCnt="0"/>
      <dgm:spPr/>
    </dgm:pt>
    <dgm:pt modelId="{44756B81-4C73-4A0E-B8FE-52873B031B65}" type="pres">
      <dgm:prSet presAssocID="{D3853325-F9AD-4089-A4E0-882E9A11EC74}" presName="background" presStyleLbl="node0" presStyleIdx="1" presStyleCnt="3"/>
      <dgm:spPr/>
    </dgm:pt>
    <dgm:pt modelId="{36BCBF50-E99F-4F95-BFEB-0E943BA788DE}" type="pres">
      <dgm:prSet presAssocID="{D3853325-F9AD-4089-A4E0-882E9A11EC74}" presName="text" presStyleLbl="fgAcc0" presStyleIdx="1" presStyleCnt="3">
        <dgm:presLayoutVars>
          <dgm:chPref val="3"/>
        </dgm:presLayoutVars>
      </dgm:prSet>
      <dgm:spPr/>
    </dgm:pt>
    <dgm:pt modelId="{2D84E4B1-50DF-47BE-AE41-CE00C5EB0F55}" type="pres">
      <dgm:prSet presAssocID="{D3853325-F9AD-4089-A4E0-882E9A11EC74}" presName="hierChild2" presStyleCnt="0"/>
      <dgm:spPr/>
    </dgm:pt>
    <dgm:pt modelId="{1A5DC4C5-3740-4E35-B161-72F7D4FC66C6}" type="pres">
      <dgm:prSet presAssocID="{F594533C-6E36-43C5-802A-3975C7F02A0C}" presName="hierRoot1" presStyleCnt="0"/>
      <dgm:spPr/>
    </dgm:pt>
    <dgm:pt modelId="{E003F3D1-1088-48B2-A6F2-09BCCF6D0DE1}" type="pres">
      <dgm:prSet presAssocID="{F594533C-6E36-43C5-802A-3975C7F02A0C}" presName="composite" presStyleCnt="0"/>
      <dgm:spPr/>
    </dgm:pt>
    <dgm:pt modelId="{FA0833E9-DBEB-4592-83FD-58695D08178D}" type="pres">
      <dgm:prSet presAssocID="{F594533C-6E36-43C5-802A-3975C7F02A0C}" presName="background" presStyleLbl="node0" presStyleIdx="2" presStyleCnt="3"/>
      <dgm:spPr/>
    </dgm:pt>
    <dgm:pt modelId="{426DE18E-0F74-4EAE-903A-D348836AC177}" type="pres">
      <dgm:prSet presAssocID="{F594533C-6E36-43C5-802A-3975C7F02A0C}" presName="text" presStyleLbl="fgAcc0" presStyleIdx="2" presStyleCnt="3">
        <dgm:presLayoutVars>
          <dgm:chPref val="3"/>
        </dgm:presLayoutVars>
      </dgm:prSet>
      <dgm:spPr/>
    </dgm:pt>
    <dgm:pt modelId="{7C5DB33F-4012-492B-B035-CF30963A7FCD}" type="pres">
      <dgm:prSet presAssocID="{F594533C-6E36-43C5-802A-3975C7F02A0C}" presName="hierChild2" presStyleCnt="0"/>
      <dgm:spPr/>
    </dgm:pt>
  </dgm:ptLst>
  <dgm:cxnLst>
    <dgm:cxn modelId="{9D604307-CA34-4F8A-961E-7F95BB296C8F}" srcId="{62DA617B-3749-4B1E-89E6-F2EDBAFD68F7}" destId="{F594533C-6E36-43C5-802A-3975C7F02A0C}" srcOrd="2" destOrd="0" parTransId="{562F557A-013E-44C0-B7CA-648F5E113E4D}" sibTransId="{5B8E3CEE-5CD8-4774-9EF8-4D1B49CD6506}"/>
    <dgm:cxn modelId="{7164441F-3767-4D4F-94B1-D07F9F3DBD92}" type="presOf" srcId="{7C35A545-BD59-4971-A8E2-97BE5E1F9CFD}" destId="{92FF2E19-DBB0-40E2-BDB2-660DE4D0D8B5}" srcOrd="0" destOrd="0" presId="urn:microsoft.com/office/officeart/2005/8/layout/hierarchy1"/>
    <dgm:cxn modelId="{0AB13A4B-0B48-448B-8E54-3E56DC18C5C9}" srcId="{62DA617B-3749-4B1E-89E6-F2EDBAFD68F7}" destId="{D3853325-F9AD-4089-A4E0-882E9A11EC74}" srcOrd="1" destOrd="0" parTransId="{4DF9D67A-93FD-42C9-8A2E-39551712B644}" sibTransId="{BB6AC345-1F05-49FA-AABE-D63221EC24A5}"/>
    <dgm:cxn modelId="{12616E76-7965-45A2-A60A-4DBF619CA949}" type="presOf" srcId="{D3853325-F9AD-4089-A4E0-882E9A11EC74}" destId="{36BCBF50-E99F-4F95-BFEB-0E943BA788DE}" srcOrd="0" destOrd="0" presId="urn:microsoft.com/office/officeart/2005/8/layout/hierarchy1"/>
    <dgm:cxn modelId="{D288B980-26FC-4D8E-86B4-3814849ABAE1}" type="presOf" srcId="{62DA617B-3749-4B1E-89E6-F2EDBAFD68F7}" destId="{3F0EC531-31A0-4C32-A0E9-5D91579796ED}" srcOrd="0" destOrd="0" presId="urn:microsoft.com/office/officeart/2005/8/layout/hierarchy1"/>
    <dgm:cxn modelId="{B2A146CE-F310-4BD3-8B49-2FE2FB1A5970}" type="presOf" srcId="{F594533C-6E36-43C5-802A-3975C7F02A0C}" destId="{426DE18E-0F74-4EAE-903A-D348836AC177}" srcOrd="0" destOrd="0" presId="urn:microsoft.com/office/officeart/2005/8/layout/hierarchy1"/>
    <dgm:cxn modelId="{4D449DFA-8C11-4698-8D77-8D40BB714995}" srcId="{62DA617B-3749-4B1E-89E6-F2EDBAFD68F7}" destId="{7C35A545-BD59-4971-A8E2-97BE5E1F9CFD}" srcOrd="0" destOrd="0" parTransId="{7BEB6BB6-B6F0-4211-BE9C-994EC2757350}" sibTransId="{B1888101-2031-461F-93DC-2351F1BCAED7}"/>
    <dgm:cxn modelId="{3AB50997-EA24-42EE-89A5-9484403B5AC4}" type="presParOf" srcId="{3F0EC531-31A0-4C32-A0E9-5D91579796ED}" destId="{6DE68138-150E-4DE2-B510-949D15A0E91F}" srcOrd="0" destOrd="0" presId="urn:microsoft.com/office/officeart/2005/8/layout/hierarchy1"/>
    <dgm:cxn modelId="{816D5D1C-3A3F-4B58-98EA-461217C6E5CC}" type="presParOf" srcId="{6DE68138-150E-4DE2-B510-949D15A0E91F}" destId="{34B655F2-57F4-4B0C-89BA-24360DFF57C8}" srcOrd="0" destOrd="0" presId="urn:microsoft.com/office/officeart/2005/8/layout/hierarchy1"/>
    <dgm:cxn modelId="{8D56EE3E-8BC0-409A-A319-31293E37DCD6}" type="presParOf" srcId="{34B655F2-57F4-4B0C-89BA-24360DFF57C8}" destId="{74C38E75-74E6-4777-8D74-4FF9EBED40D4}" srcOrd="0" destOrd="0" presId="urn:microsoft.com/office/officeart/2005/8/layout/hierarchy1"/>
    <dgm:cxn modelId="{7742C1CC-B537-4604-9B94-28B6FF66F386}" type="presParOf" srcId="{34B655F2-57F4-4B0C-89BA-24360DFF57C8}" destId="{92FF2E19-DBB0-40E2-BDB2-660DE4D0D8B5}" srcOrd="1" destOrd="0" presId="urn:microsoft.com/office/officeart/2005/8/layout/hierarchy1"/>
    <dgm:cxn modelId="{0EAEB2EF-3F4B-4FF1-AD6A-D651D69A149F}" type="presParOf" srcId="{6DE68138-150E-4DE2-B510-949D15A0E91F}" destId="{36DF88FC-127D-4C2D-8FE6-3A75C07326B0}" srcOrd="1" destOrd="0" presId="urn:microsoft.com/office/officeart/2005/8/layout/hierarchy1"/>
    <dgm:cxn modelId="{C7144288-9E57-415B-840E-D999BBD7135E}" type="presParOf" srcId="{3F0EC531-31A0-4C32-A0E9-5D91579796ED}" destId="{12D69BBA-CC1C-40D3-95B8-1F352B5034CC}" srcOrd="1" destOrd="0" presId="urn:microsoft.com/office/officeart/2005/8/layout/hierarchy1"/>
    <dgm:cxn modelId="{78A45588-BAC2-48EB-8DAD-B04BC33E4645}" type="presParOf" srcId="{12D69BBA-CC1C-40D3-95B8-1F352B5034CC}" destId="{E5E21C45-066D-4089-A03C-A2E6E173DD6C}" srcOrd="0" destOrd="0" presId="urn:microsoft.com/office/officeart/2005/8/layout/hierarchy1"/>
    <dgm:cxn modelId="{D9F6D74A-7157-4B3A-91A7-06E0A33F6EBA}" type="presParOf" srcId="{E5E21C45-066D-4089-A03C-A2E6E173DD6C}" destId="{44756B81-4C73-4A0E-B8FE-52873B031B65}" srcOrd="0" destOrd="0" presId="urn:microsoft.com/office/officeart/2005/8/layout/hierarchy1"/>
    <dgm:cxn modelId="{4CA3EC53-9871-4FD3-8C51-B374C8703F2E}" type="presParOf" srcId="{E5E21C45-066D-4089-A03C-A2E6E173DD6C}" destId="{36BCBF50-E99F-4F95-BFEB-0E943BA788DE}" srcOrd="1" destOrd="0" presId="urn:microsoft.com/office/officeart/2005/8/layout/hierarchy1"/>
    <dgm:cxn modelId="{E8EB48DF-B363-44B4-94B0-FCC4B275DC09}" type="presParOf" srcId="{12D69BBA-CC1C-40D3-95B8-1F352B5034CC}" destId="{2D84E4B1-50DF-47BE-AE41-CE00C5EB0F55}" srcOrd="1" destOrd="0" presId="urn:microsoft.com/office/officeart/2005/8/layout/hierarchy1"/>
    <dgm:cxn modelId="{9197F9E8-F540-4187-8C08-16F806BA8AA8}" type="presParOf" srcId="{3F0EC531-31A0-4C32-A0E9-5D91579796ED}" destId="{1A5DC4C5-3740-4E35-B161-72F7D4FC66C6}" srcOrd="2" destOrd="0" presId="urn:microsoft.com/office/officeart/2005/8/layout/hierarchy1"/>
    <dgm:cxn modelId="{F30FAEC9-660E-40D2-B3C3-895A561C1304}" type="presParOf" srcId="{1A5DC4C5-3740-4E35-B161-72F7D4FC66C6}" destId="{E003F3D1-1088-48B2-A6F2-09BCCF6D0DE1}" srcOrd="0" destOrd="0" presId="urn:microsoft.com/office/officeart/2005/8/layout/hierarchy1"/>
    <dgm:cxn modelId="{B00A7684-1FF2-4800-AB3F-A91288AB9450}" type="presParOf" srcId="{E003F3D1-1088-48B2-A6F2-09BCCF6D0DE1}" destId="{FA0833E9-DBEB-4592-83FD-58695D08178D}" srcOrd="0" destOrd="0" presId="urn:microsoft.com/office/officeart/2005/8/layout/hierarchy1"/>
    <dgm:cxn modelId="{0F8F9F88-25E1-4B0A-B782-92F0245520FB}" type="presParOf" srcId="{E003F3D1-1088-48B2-A6F2-09BCCF6D0DE1}" destId="{426DE18E-0F74-4EAE-903A-D348836AC177}" srcOrd="1" destOrd="0" presId="urn:microsoft.com/office/officeart/2005/8/layout/hierarchy1"/>
    <dgm:cxn modelId="{34794F58-BB86-492F-8E73-885EEB9B829C}" type="presParOf" srcId="{1A5DC4C5-3740-4E35-B161-72F7D4FC66C6}" destId="{7C5DB33F-4012-492B-B035-CF30963A7F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r>
            <a:rPr lang="es-MX" dirty="0"/>
            <a:t>Primera fase. Presentar el proyecto mostrando datos de interés del negocio.</a:t>
          </a:r>
        </a:p>
        <a:p>
          <a:r>
            <a:rPr lang="es-MX" dirty="0"/>
            <a:t>personas interesadas en el proyecto. hacer uso de diapositivas.</a:t>
          </a:r>
          <a:endParaRPr lang="en-US" dirty="0">
            <a:latin typeface="Verdana"/>
            <a:ea typeface="Verdana"/>
          </a:endParaRPr>
        </a:p>
      </dgm:t>
    </dgm:pt>
    <dgm:pt modelId="{FCAB2A47-69CF-48DA-98EF-6245BCE8E98A}" type="parTrans" cxnId="{27769450-531D-4BB2-B2BF-53394D643025}">
      <dgm:prSet/>
      <dgm:spPr/>
      <dgm:t>
        <a:bodyPr/>
        <a:lstStyle/>
        <a:p>
          <a:endParaRPr lang="es-MX"/>
        </a:p>
      </dgm:t>
    </dgm:pt>
    <dgm:pt modelId="{E4F053D5-5865-4213-9094-AD2939C5BE45}" type="sibTrans" cxnId="{27769450-531D-4BB2-B2BF-53394D643025}">
      <dgm:prSet/>
      <dgm:spPr/>
      <dgm:t>
        <a:bodyPr/>
        <a:lstStyle/>
        <a:p>
          <a:endParaRPr lang="es-MX"/>
        </a:p>
      </dgm:t>
    </dgm:pt>
    <dgm:pt modelId="{ADA611C7-2256-448E-8893-F785E141EFB5}">
      <dgm:prSet phldr="0"/>
      <dgm:spPr/>
      <dgm:t>
        <a:bodyPr/>
        <a:lstStyle/>
        <a:p>
          <a:pPr algn="l" rtl="0"/>
          <a:r>
            <a:rPr lang="es-MX" dirty="0"/>
            <a:t>Segunda fase. Presentar el cuaderno de </a:t>
          </a:r>
          <a:r>
            <a:rPr lang="es-MX" dirty="0" err="1"/>
            <a:t>jupyter</a:t>
          </a:r>
          <a:r>
            <a:rPr lang="es-MX" dirty="0"/>
            <a:t> notebook, explicar lo que realizo parte técnica.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  <dgm:t>
        <a:bodyPr/>
        <a:lstStyle/>
        <a:p>
          <a:endParaRPr lang="es-MX"/>
        </a:p>
      </dgm:t>
    </dgm:pt>
    <dgm:pt modelId="{DF1418A9-3860-4408-BAE9-6221C582D895}" type="sibTrans" cxnId="{10A88389-8520-4A02-9CD4-F7A5D7FAE639}">
      <dgm:prSet/>
      <dgm:spPr/>
      <dgm:t>
        <a:bodyPr/>
        <a:lstStyle/>
        <a:p>
          <a:endParaRPr lang="es-MX"/>
        </a:p>
      </dgm:t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 custLinFactY="-10559" custLinFactNeighborX="-12" custLinFactNeighborY="-100000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r>
            <a:rPr lang="es-MX" dirty="0"/>
            <a:t>Cuadernos de trabajo </a:t>
          </a:r>
          <a:r>
            <a:rPr lang="es-MX" dirty="0" err="1"/>
            <a:t>Jupyter</a:t>
          </a:r>
          <a:r>
            <a:rPr lang="es-MX" dirty="0"/>
            <a:t> Notebook(Incluir nombre del alumno y nombre del diplomado)</a:t>
          </a:r>
        </a:p>
        <a:p>
          <a:r>
            <a:rPr lang="es-MX" dirty="0"/>
            <a:t>Reporte final en </a:t>
          </a:r>
          <a:r>
            <a:rPr lang="es-MX" dirty="0" err="1"/>
            <a:t>word</a:t>
          </a:r>
          <a:r>
            <a:rPr lang="es-MX" dirty="0"/>
            <a:t> deberá incluir todos los pasos anteriores(Incluir portada, introducción y conclusión).</a:t>
          </a:r>
          <a:endParaRPr lang="en-US" dirty="0">
            <a:latin typeface="Verdana"/>
            <a:ea typeface="Verdana"/>
          </a:endParaRPr>
        </a:p>
      </dgm:t>
    </dgm:pt>
    <dgm:pt modelId="{FCAB2A47-69CF-48DA-98EF-6245BCE8E98A}" type="parTrans" cxnId="{27769450-531D-4BB2-B2BF-53394D643025}">
      <dgm:prSet/>
      <dgm:spPr/>
      <dgm:t>
        <a:bodyPr/>
        <a:lstStyle/>
        <a:p>
          <a:endParaRPr lang="es-MX"/>
        </a:p>
      </dgm:t>
    </dgm:pt>
    <dgm:pt modelId="{E4F053D5-5865-4213-9094-AD2939C5BE45}" type="sibTrans" cxnId="{27769450-531D-4BB2-B2BF-53394D643025}">
      <dgm:prSet/>
      <dgm:spPr/>
      <dgm:t>
        <a:bodyPr/>
        <a:lstStyle/>
        <a:p>
          <a:endParaRPr lang="es-MX"/>
        </a:p>
      </dgm:t>
    </dgm:pt>
    <dgm:pt modelId="{ADA611C7-2256-448E-8893-F785E141EFB5}">
      <dgm:prSet phldr="0"/>
      <dgm:spPr/>
      <dgm:t>
        <a:bodyPr/>
        <a:lstStyle/>
        <a:p>
          <a:pPr algn="l" rtl="0"/>
          <a:r>
            <a:rPr lang="es-MX" dirty="0"/>
            <a:t>Presentación ejecutiva en </a:t>
          </a:r>
          <a:r>
            <a:rPr lang="es-MX" dirty="0" err="1"/>
            <a:t>power</a:t>
          </a:r>
          <a:r>
            <a:rPr lang="es-MX" dirty="0"/>
            <a:t> </a:t>
          </a:r>
          <a:r>
            <a:rPr lang="es-MX" dirty="0" err="1"/>
            <a:t>point</a:t>
          </a:r>
          <a:r>
            <a:rPr lang="es-MX" dirty="0"/>
            <a:t> sobre su proyecto.(Se presentara en clase finales) el contenido es el que el alumno considere necesario.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  <dgm:t>
        <a:bodyPr/>
        <a:lstStyle/>
        <a:p>
          <a:endParaRPr lang="es-MX"/>
        </a:p>
      </dgm:t>
    </dgm:pt>
    <dgm:pt modelId="{DF1418A9-3860-4408-BAE9-6221C582D895}" type="sibTrans" cxnId="{10A88389-8520-4A02-9CD4-F7A5D7FAE639}">
      <dgm:prSet/>
      <dgm:spPr/>
      <dgm:t>
        <a:bodyPr/>
        <a:lstStyle/>
        <a:p>
          <a:endParaRPr lang="es-MX"/>
        </a:p>
      </dgm:t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 custLinFactY="-10559" custLinFactNeighborX="-12" custLinFactNeighborY="-100000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0"/>
          <a:ext cx="11741495" cy="17362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Paso 1.- Breve introducción de su proyecto y la situación actual.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Agregar problemática actual y lo que se intenta resolver mediante el proyecto de ciencia de datos.</a:t>
          </a:r>
          <a:endParaRPr lang="en-US" sz="2800" kern="1200" dirty="0">
            <a:latin typeface="Verdana"/>
            <a:ea typeface="Verdana"/>
          </a:endParaRPr>
        </a:p>
      </dsp:txBody>
      <dsp:txXfrm>
        <a:off x="84758" y="84758"/>
        <a:ext cx="11571979" cy="1566764"/>
      </dsp:txXfrm>
    </dsp:sp>
    <dsp:sp modelId="{555B0EB0-F8DC-4F4A-86A8-619FE0FAA47D}">
      <dsp:nvSpPr>
        <dsp:cNvPr id="0" name=""/>
        <dsp:cNvSpPr/>
      </dsp:nvSpPr>
      <dsp:spPr>
        <a:xfrm>
          <a:off x="0" y="1855840"/>
          <a:ext cx="11741495" cy="1736280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Paso 2.- Crear un cronograma de actividades.</a:t>
          </a:r>
          <a:endParaRPr lang="en-US" sz="2800" kern="1200" dirty="0">
            <a:latin typeface="Verdana"/>
            <a:ea typeface="Verdana"/>
          </a:endParaRPr>
        </a:p>
      </dsp:txBody>
      <dsp:txXfrm>
        <a:off x="84758" y="1940598"/>
        <a:ext cx="11571979" cy="1566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38E75-74E6-4777-8D74-4FF9EBED40D4}">
      <dsp:nvSpPr>
        <dsp:cNvPr id="0" name=""/>
        <dsp:cNvSpPr/>
      </dsp:nvSpPr>
      <dsp:spPr>
        <a:xfrm>
          <a:off x="0" y="92184"/>
          <a:ext cx="3153223" cy="2002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F2E19-DBB0-40E2-BDB2-660DE4D0D8B5}">
      <dsp:nvSpPr>
        <dsp:cNvPr id="0" name=""/>
        <dsp:cNvSpPr/>
      </dsp:nvSpPr>
      <dsp:spPr>
        <a:xfrm>
          <a:off x="350358" y="425024"/>
          <a:ext cx="3153223" cy="20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3.- Entendimiento del negocio</a:t>
          </a:r>
          <a:endParaRPr lang="en-US" sz="3400" kern="1200" dirty="0">
            <a:latin typeface="Calibri Light"/>
            <a:ea typeface="Verdana"/>
            <a:cs typeface="Calibri Light"/>
          </a:endParaRPr>
        </a:p>
      </dsp:txBody>
      <dsp:txXfrm>
        <a:off x="409003" y="483669"/>
        <a:ext cx="3035933" cy="1885007"/>
      </dsp:txXfrm>
    </dsp:sp>
    <dsp:sp modelId="{44756B81-4C73-4A0E-B8FE-52873B031B65}">
      <dsp:nvSpPr>
        <dsp:cNvPr id="0" name=""/>
        <dsp:cNvSpPr/>
      </dsp:nvSpPr>
      <dsp:spPr>
        <a:xfrm>
          <a:off x="3853940" y="92184"/>
          <a:ext cx="3153223" cy="2002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CBF50-E99F-4F95-BFEB-0E943BA788DE}">
      <dsp:nvSpPr>
        <dsp:cNvPr id="0" name=""/>
        <dsp:cNvSpPr/>
      </dsp:nvSpPr>
      <dsp:spPr>
        <a:xfrm>
          <a:off x="4204298" y="425024"/>
          <a:ext cx="3153223" cy="20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4.- Entendimiento de los datos</a:t>
          </a:r>
          <a:r>
            <a:rPr lang="en-US" sz="3400" kern="1200" dirty="0"/>
            <a:t>.</a:t>
          </a:r>
          <a:endParaRPr lang="en-US" sz="3400" kern="1200" dirty="0">
            <a:ea typeface="Verdana"/>
          </a:endParaRPr>
        </a:p>
      </dsp:txBody>
      <dsp:txXfrm>
        <a:off x="4262943" y="483669"/>
        <a:ext cx="3035933" cy="1885007"/>
      </dsp:txXfrm>
    </dsp:sp>
    <dsp:sp modelId="{FA0833E9-DBEB-4592-83FD-58695D08178D}">
      <dsp:nvSpPr>
        <dsp:cNvPr id="0" name=""/>
        <dsp:cNvSpPr/>
      </dsp:nvSpPr>
      <dsp:spPr>
        <a:xfrm>
          <a:off x="7707880" y="92184"/>
          <a:ext cx="3153223" cy="2002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E18E-0F74-4EAE-903A-D348836AC177}">
      <dsp:nvSpPr>
        <dsp:cNvPr id="0" name=""/>
        <dsp:cNvSpPr/>
      </dsp:nvSpPr>
      <dsp:spPr>
        <a:xfrm>
          <a:off x="8058238" y="425024"/>
          <a:ext cx="3153223" cy="20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5.- Preparación de los datos</a:t>
          </a:r>
          <a:r>
            <a:rPr lang="en-US" sz="3400" kern="1200" dirty="0">
              <a:latin typeface="Calibri Light" panose="020F0302020204030204"/>
              <a:ea typeface="Verdana"/>
            </a:rPr>
            <a:t>.</a:t>
          </a:r>
        </a:p>
      </dsp:txBody>
      <dsp:txXfrm>
        <a:off x="8116883" y="483669"/>
        <a:ext cx="3035933" cy="1885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38E75-74E6-4777-8D74-4FF9EBED40D4}">
      <dsp:nvSpPr>
        <dsp:cNvPr id="0" name=""/>
        <dsp:cNvSpPr/>
      </dsp:nvSpPr>
      <dsp:spPr>
        <a:xfrm>
          <a:off x="0" y="92184"/>
          <a:ext cx="3153223" cy="2002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F2E19-DBB0-40E2-BDB2-660DE4D0D8B5}">
      <dsp:nvSpPr>
        <dsp:cNvPr id="0" name=""/>
        <dsp:cNvSpPr/>
      </dsp:nvSpPr>
      <dsp:spPr>
        <a:xfrm>
          <a:off x="350358" y="425024"/>
          <a:ext cx="3153223" cy="20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900" kern="1200" dirty="0"/>
        </a:p>
        <a:p>
          <a:pPr marL="0" lvl="0" indent="0" defTabSz="1733550"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 dirty="0"/>
            <a:t>6.- Modelado</a:t>
          </a:r>
          <a:endParaRPr lang="en-US" sz="3900" kern="1200" dirty="0">
            <a:latin typeface="Calibri Light"/>
            <a:ea typeface="Verdana"/>
            <a:cs typeface="Calibri Light"/>
          </a:endParaRPr>
        </a:p>
      </dsp:txBody>
      <dsp:txXfrm>
        <a:off x="409003" y="483669"/>
        <a:ext cx="3035933" cy="1885007"/>
      </dsp:txXfrm>
    </dsp:sp>
    <dsp:sp modelId="{44756B81-4C73-4A0E-B8FE-52873B031B65}">
      <dsp:nvSpPr>
        <dsp:cNvPr id="0" name=""/>
        <dsp:cNvSpPr/>
      </dsp:nvSpPr>
      <dsp:spPr>
        <a:xfrm>
          <a:off x="3853940" y="92184"/>
          <a:ext cx="3153223" cy="2002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CBF50-E99F-4F95-BFEB-0E943BA788DE}">
      <dsp:nvSpPr>
        <dsp:cNvPr id="0" name=""/>
        <dsp:cNvSpPr/>
      </dsp:nvSpPr>
      <dsp:spPr>
        <a:xfrm>
          <a:off x="4204298" y="425024"/>
          <a:ext cx="3153223" cy="20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 dirty="0"/>
            <a:t>7.- Evaluación</a:t>
          </a:r>
          <a:endParaRPr lang="en-US" sz="3900" kern="1200" dirty="0">
            <a:ea typeface="Verdana"/>
          </a:endParaRPr>
        </a:p>
      </dsp:txBody>
      <dsp:txXfrm>
        <a:off x="4262943" y="483669"/>
        <a:ext cx="3035933" cy="1885007"/>
      </dsp:txXfrm>
    </dsp:sp>
    <dsp:sp modelId="{FA0833E9-DBEB-4592-83FD-58695D08178D}">
      <dsp:nvSpPr>
        <dsp:cNvPr id="0" name=""/>
        <dsp:cNvSpPr/>
      </dsp:nvSpPr>
      <dsp:spPr>
        <a:xfrm>
          <a:off x="7707880" y="92184"/>
          <a:ext cx="3153223" cy="2002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E18E-0F74-4EAE-903A-D348836AC177}">
      <dsp:nvSpPr>
        <dsp:cNvPr id="0" name=""/>
        <dsp:cNvSpPr/>
      </dsp:nvSpPr>
      <dsp:spPr>
        <a:xfrm>
          <a:off x="8058238" y="425024"/>
          <a:ext cx="3153223" cy="20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 dirty="0"/>
            <a:t>8.- Conclusiones</a:t>
          </a:r>
          <a:endParaRPr lang="en-US" sz="3900" kern="1200" dirty="0">
            <a:latin typeface="Calibri Light" panose="020F0302020204030204"/>
            <a:ea typeface="Verdana"/>
          </a:endParaRPr>
        </a:p>
      </dsp:txBody>
      <dsp:txXfrm>
        <a:off x="8116883" y="483669"/>
        <a:ext cx="3035933" cy="1885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189733"/>
          <a:ext cx="11741495" cy="1357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Primera fase. Presentar el proyecto mostrando datos de interés del negocio.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personas interesadas en el proyecto. hacer uso de diapositivas.</a:t>
          </a:r>
          <a:endParaRPr lang="en-US" sz="2900" kern="1200" dirty="0">
            <a:latin typeface="Verdana"/>
            <a:ea typeface="Verdana"/>
          </a:endParaRPr>
        </a:p>
      </dsp:txBody>
      <dsp:txXfrm>
        <a:off x="66253" y="255986"/>
        <a:ext cx="11608989" cy="1224694"/>
      </dsp:txXfrm>
    </dsp:sp>
    <dsp:sp modelId="{555B0EB0-F8DC-4F4A-86A8-619FE0FAA47D}">
      <dsp:nvSpPr>
        <dsp:cNvPr id="0" name=""/>
        <dsp:cNvSpPr/>
      </dsp:nvSpPr>
      <dsp:spPr>
        <a:xfrm>
          <a:off x="0" y="1857280"/>
          <a:ext cx="11741495" cy="13572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Segunda fase. Presentar el cuaderno de </a:t>
          </a:r>
          <a:r>
            <a:rPr lang="es-MX" sz="2900" kern="1200" dirty="0" err="1"/>
            <a:t>jupyter</a:t>
          </a:r>
          <a:r>
            <a:rPr lang="es-MX" sz="2900" kern="1200" dirty="0"/>
            <a:t> notebook, explicar lo que realizo parte técnica.</a:t>
          </a:r>
          <a:endParaRPr lang="en-US" sz="2900" kern="1200" dirty="0">
            <a:latin typeface="Verdana"/>
            <a:ea typeface="Verdana"/>
          </a:endParaRPr>
        </a:p>
      </dsp:txBody>
      <dsp:txXfrm>
        <a:off x="66253" y="1923533"/>
        <a:ext cx="11608989" cy="1224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139334"/>
          <a:ext cx="11741495" cy="14262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Cuadernos de trabajo </a:t>
          </a:r>
          <a:r>
            <a:rPr lang="es-MX" sz="2300" kern="1200" dirty="0" err="1"/>
            <a:t>Jupyter</a:t>
          </a:r>
          <a:r>
            <a:rPr lang="es-MX" sz="2300" kern="1200" dirty="0"/>
            <a:t> Notebook(Incluir nombre del alumno y nombre del diplomado)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Reporte final en </a:t>
          </a:r>
          <a:r>
            <a:rPr lang="es-MX" sz="2300" kern="1200" dirty="0" err="1"/>
            <a:t>word</a:t>
          </a:r>
          <a:r>
            <a:rPr lang="es-MX" sz="2300" kern="1200" dirty="0"/>
            <a:t> deberá incluir todos los pasos anteriores(Incluir portada, introducción y conclusión).</a:t>
          </a:r>
          <a:endParaRPr lang="en-US" sz="2300" kern="1200" dirty="0">
            <a:latin typeface="Verdana"/>
            <a:ea typeface="Verdana"/>
          </a:endParaRPr>
        </a:p>
      </dsp:txBody>
      <dsp:txXfrm>
        <a:off x="69623" y="208957"/>
        <a:ext cx="11602249" cy="1286983"/>
      </dsp:txXfrm>
    </dsp:sp>
    <dsp:sp modelId="{555B0EB0-F8DC-4F4A-86A8-619FE0FAA47D}">
      <dsp:nvSpPr>
        <dsp:cNvPr id="0" name=""/>
        <dsp:cNvSpPr/>
      </dsp:nvSpPr>
      <dsp:spPr>
        <a:xfrm>
          <a:off x="0" y="1848640"/>
          <a:ext cx="11741495" cy="1426229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Presentación ejecutiva en </a:t>
          </a:r>
          <a:r>
            <a:rPr lang="es-MX" sz="2300" kern="1200" dirty="0" err="1"/>
            <a:t>power</a:t>
          </a:r>
          <a:r>
            <a:rPr lang="es-MX" sz="2300" kern="1200" dirty="0"/>
            <a:t> </a:t>
          </a:r>
          <a:r>
            <a:rPr lang="es-MX" sz="2300" kern="1200" dirty="0" err="1"/>
            <a:t>point</a:t>
          </a:r>
          <a:r>
            <a:rPr lang="es-MX" sz="2300" kern="1200" dirty="0"/>
            <a:t> sobre su proyecto.(Se presentara en clase finales) el contenido es el que el alumno considere necesario.</a:t>
          </a:r>
          <a:endParaRPr lang="en-US" sz="2300" kern="1200" dirty="0">
            <a:latin typeface="Verdana"/>
            <a:ea typeface="Verdana"/>
          </a:endParaRPr>
        </a:p>
      </dsp:txBody>
      <dsp:txXfrm>
        <a:off x="69623" y="1918263"/>
        <a:ext cx="11602249" cy="1286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1985-39AC-5890-1130-DBDAE2D6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A397-9620-DE78-5BA1-D2AE3458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C7B7-BFDA-B1C5-07F3-8DEFDDC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851E-2707-4364-B1E6-F3EE06F2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AE6F6-CC4A-21CF-CC5B-768144A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9421-1C7A-2DEB-3AF5-FA15A05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518A3-6D98-3029-DB7C-640B6F67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E334E-A9FC-903A-7607-7A3D5E8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F8DC4-A993-9912-EE71-5B9E2A7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06082-9EBC-31EE-ADDB-5B7626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1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D5E1C-F872-2BC1-E3D7-399FC95D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14D1D-3C38-8786-E31C-85967176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49FC-5B95-5CB5-311F-8A2FDE5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36519-72DB-E36D-F1BC-A26395C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4174-67A2-2C61-6426-C0B37D60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DF16-1308-A1CA-94B5-35FAF3D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ACFB6-AE71-EDBB-07C5-E918565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A4B6-35CA-A085-E3B5-0FBD8FA9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FA93-75DE-5E8C-130D-F1BF5DE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DF1CA-150B-6D09-F6D4-277EFFF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1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CA5D-F7D6-086B-BAFE-BCCFF80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7F014-FE48-182E-E0E0-08D4069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EDB-9E20-70E6-CD97-C0DA7E8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42C93-2C29-C79D-2A15-1C40AF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D4F7-CA19-B0C4-80EE-1F68C6F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7506-0D94-96EC-7F5D-FBC5B62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9A24E-1EB9-860C-6B87-66912717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6ACD5-C465-6960-3EE3-A670D2D0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EC55-4662-99B6-A655-F2D47A7C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6E08A-BF42-8901-C8E1-F85E9F1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858B-DFD1-2BAB-728A-6D1C684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CD18-FC89-5452-62A7-E23F487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8372B-813E-90A6-775E-0231940D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BD234-0370-FA4A-A0BE-B25735BC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64004-90BD-8E9F-2925-3B9FCC3F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294CE-9308-99D1-B727-B945B734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C42AE-E448-F3EA-36FF-5F2073F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F859A-42A2-A408-DEE9-12E5427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462F0-4723-0F25-351B-7A939B5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90-7CDD-ABBE-2272-F8F854B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57CE1-1023-50F8-C5BA-2959EDD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622DF-3DE1-58BE-F001-0BD857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AB469-86A2-5069-BF28-D649E8E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C02E5-C0A6-73DD-D118-3D37C8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E7C48-191E-C4CA-18C6-DE48FA8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AE5DE-92A0-68A9-7D80-186D5F1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3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A832-353E-5400-BEFA-5205996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933B-9E17-AB83-B764-5DDD585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695C1-B383-689B-B003-BB5FEC00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D44BC-6F76-3D94-A88D-03A8FC6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3EBD7-D9BC-4776-4AD0-04215F62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CFCFF-1BC0-CD1A-566C-76FDDF0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827-0FBF-D754-6D53-E173C94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950B-4B76-BA68-62B2-54419EEA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54EED-E358-2F78-FFE9-CFFBC5D8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D89EF-73E5-98B3-39C7-00C4E88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07C57-00BD-EA48-7986-32E562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643C-2C0B-0F9A-FBB4-7930910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A3234-E320-DB73-E99E-D1FEFB4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957B6-B1A4-2E75-3658-688D9B42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B2C4-67A0-29BE-DB00-3E37D2B9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E5D9-D80A-5DB0-44D2-8A574D7AA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D630D-3058-EA37-CD5B-E887AA74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3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36" name="Google Shape;1731;p42">
            <a:extLst>
              <a:ext uri="{FF2B5EF4-FFF2-40B4-BE49-F238E27FC236}">
                <a16:creationId xmlns:a16="http://schemas.microsoft.com/office/drawing/2014/main" id="{962D22B4-3129-1C9A-389C-7ED3B4327A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1600" y="23161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b="1">
                <a:solidFill>
                  <a:schemeClr val="tx1">
                    <a:lumMod val="65000"/>
                    <a:lumOff val="35000"/>
                  </a:schemeClr>
                </a:solidFill>
              </a:rPr>
              <a:t>Ciencia de Datos</a:t>
            </a:r>
            <a:r>
              <a:rPr lang="en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  <a:t>Diplomado</a:t>
            </a:r>
            <a:endParaRPr sz="50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0719" y="2075458"/>
            <a:ext cx="7305938" cy="55885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" dirty="0">
                <a:cs typeface="Calibri"/>
              </a:rPr>
              <a:t>Proyecto Final</a:t>
            </a:r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15446" y="3014976"/>
            <a:ext cx="6400433" cy="6942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MX" sz="2400" dirty="0"/>
              <a:t>Alcance</a:t>
            </a:r>
            <a:endParaRPr lang="es-ES" sz="2400" dirty="0"/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15446" y="3979704"/>
            <a:ext cx="5170210" cy="5686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2400" dirty="0"/>
              <a:t>C</a:t>
            </a:r>
            <a:r>
              <a:rPr lang="es-MX" sz="2400" dirty="0" err="1"/>
              <a:t>ontenido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Proyecto Final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216" name="CuadroTexto 3">
            <a:extLst>
              <a:ext uri="{FF2B5EF4-FFF2-40B4-BE49-F238E27FC236}">
                <a16:creationId xmlns:a16="http://schemas.microsoft.com/office/drawing/2014/main" id="{81642BDA-035B-7743-4953-3CB059F0E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962615"/>
              </p:ext>
            </p:extLst>
          </p:nvPr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787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Proyecto Final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6" name="CuadroTexto 3">
            <a:extLst>
              <a:ext uri="{FF2B5EF4-FFF2-40B4-BE49-F238E27FC236}">
                <a16:creationId xmlns:a16="http://schemas.microsoft.com/office/drawing/2014/main" id="{9F109071-DF61-F3FC-FDCB-0805452C3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865659"/>
              </p:ext>
            </p:extLst>
          </p:nvPr>
        </p:nvGraphicFramePr>
        <p:xfrm>
          <a:off x="310551" y="2165230"/>
          <a:ext cx="11211462" cy="2519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322F59D-A32E-36C9-E46C-234F03B6C73D}"/>
              </a:ext>
            </a:extLst>
          </p:cNvPr>
          <p:cNvSpPr txBox="1"/>
          <p:nvPr/>
        </p:nvSpPr>
        <p:spPr>
          <a:xfrm>
            <a:off x="310550" y="1331343"/>
            <a:ext cx="47960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Metodología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CRISP-DM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61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Proyecto Final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6" name="CuadroTexto 3">
            <a:extLst>
              <a:ext uri="{FF2B5EF4-FFF2-40B4-BE49-F238E27FC236}">
                <a16:creationId xmlns:a16="http://schemas.microsoft.com/office/drawing/2014/main" id="{9F109071-DF61-F3FC-FDCB-0805452C3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8917"/>
              </p:ext>
            </p:extLst>
          </p:nvPr>
        </p:nvGraphicFramePr>
        <p:xfrm>
          <a:off x="310551" y="2165230"/>
          <a:ext cx="11211462" cy="2519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322F59D-A32E-36C9-E46C-234F03B6C73D}"/>
              </a:ext>
            </a:extLst>
          </p:cNvPr>
          <p:cNvSpPr txBox="1"/>
          <p:nvPr/>
        </p:nvSpPr>
        <p:spPr>
          <a:xfrm>
            <a:off x="310550" y="1331343"/>
            <a:ext cx="47960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Metodología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CRISP-DM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80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Proyecto Final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216" name="CuadroTexto 3">
            <a:extLst>
              <a:ext uri="{FF2B5EF4-FFF2-40B4-BE49-F238E27FC236}">
                <a16:creationId xmlns:a16="http://schemas.microsoft.com/office/drawing/2014/main" id="{81642BDA-035B-7743-4953-3CB059F0E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049906"/>
              </p:ext>
            </p:extLst>
          </p:nvPr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8AE19A7-B718-6289-DB99-CF46E147A2BE}"/>
              </a:ext>
            </a:extLst>
          </p:cNvPr>
          <p:cNvSpPr txBox="1"/>
          <p:nvPr/>
        </p:nvSpPr>
        <p:spPr>
          <a:xfrm>
            <a:off x="224440" y="1383923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la presentación serán dos fases.</a:t>
            </a:r>
          </a:p>
        </p:txBody>
      </p:sp>
    </p:spTree>
    <p:extLst>
      <p:ext uri="{BB962C8B-B14F-4D97-AF65-F5344CB8AC3E}">
        <p14:creationId xmlns:p14="http://schemas.microsoft.com/office/powerpoint/2010/main" val="20075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Proyecto Final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216" name="CuadroTexto 3">
            <a:extLst>
              <a:ext uri="{FF2B5EF4-FFF2-40B4-BE49-F238E27FC236}">
                <a16:creationId xmlns:a16="http://schemas.microsoft.com/office/drawing/2014/main" id="{81642BDA-035B-7743-4953-3CB059F0E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579188"/>
              </p:ext>
            </p:extLst>
          </p:nvPr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9784D7A-41A3-64A6-DC25-C07D3CB0706D}"/>
              </a:ext>
            </a:extLst>
          </p:cNvPr>
          <p:cNvSpPr txBox="1"/>
          <p:nvPr/>
        </p:nvSpPr>
        <p:spPr>
          <a:xfrm>
            <a:off x="234193" y="684428"/>
            <a:ext cx="60983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sz="3200" dirty="0"/>
          </a:p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Carpeta entregar:</a:t>
            </a:r>
          </a:p>
        </p:txBody>
      </p:sp>
    </p:spTree>
    <p:extLst>
      <p:ext uri="{BB962C8B-B14F-4D97-AF65-F5344CB8AC3E}">
        <p14:creationId xmlns:p14="http://schemas.microsoft.com/office/powerpoint/2010/main" val="27545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281" y="3522749"/>
            <a:ext cx="577355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>
                <a:solidFill>
                  <a:schemeClr val="dk2"/>
                </a:solidFill>
              </a:rPr>
              <a:t>Preguntas y Respuestas</a:t>
            </a:r>
            <a:r>
              <a:rPr lang="en" sz="6000"/>
              <a:t> </a:t>
            </a:r>
            <a:endParaRPr sz="600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01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0"/>
            <a:ext cx="3944758" cy="138785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0000"/>
              <a:t>¿?</a:t>
            </a:r>
            <a:endParaRPr lang="es-MX" sz="10000"/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>
            <a:cxnSpLocks/>
          </p:cNvCxnSpPr>
          <p:nvPr/>
        </p:nvCxnSpPr>
        <p:spPr>
          <a:xfrm>
            <a:off x="2717800" y="4176261"/>
            <a:ext cx="600203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518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Google Shape;4495;p73">
            <a:extLst>
              <a:ext uri="{FF2B5EF4-FFF2-40B4-BE49-F238E27FC236}">
                <a16:creationId xmlns:a16="http://schemas.microsoft.com/office/drawing/2014/main" id="{2613E8F8-D447-A4CB-D2AF-52E897DF8053}"/>
              </a:ext>
            </a:extLst>
          </p:cNvPr>
          <p:cNvSpPr txBox="1">
            <a:spLocks/>
          </p:cNvSpPr>
          <p:nvPr/>
        </p:nvSpPr>
        <p:spPr>
          <a:xfrm>
            <a:off x="1784972" y="2139203"/>
            <a:ext cx="4953848" cy="1289797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Gracias por tu atención</a:t>
            </a:r>
          </a:p>
        </p:txBody>
      </p:sp>
      <p:cxnSp>
        <p:nvCxnSpPr>
          <p:cNvPr id="47" name="Google Shape;4540;p73">
            <a:extLst>
              <a:ext uri="{FF2B5EF4-FFF2-40B4-BE49-F238E27FC236}">
                <a16:creationId xmlns:a16="http://schemas.microsoft.com/office/drawing/2014/main" id="{317BD00E-A514-964C-6B25-D58A8560F311}"/>
              </a:ext>
            </a:extLst>
          </p:cNvPr>
          <p:cNvCxnSpPr>
            <a:cxnSpLocks/>
          </p:cNvCxnSpPr>
          <p:nvPr/>
        </p:nvCxnSpPr>
        <p:spPr>
          <a:xfrm>
            <a:off x="1874204" y="3429000"/>
            <a:ext cx="48646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9865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261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Tema de Office</vt:lpstr>
      <vt:lpstr>Ciencia de Datos  Diplomado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 y Respuestas 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lastModifiedBy>Luisa López Vazquez</cp:lastModifiedBy>
  <cp:revision>474</cp:revision>
  <dcterms:created xsi:type="dcterms:W3CDTF">2022-08-22T23:58:18Z</dcterms:created>
  <dcterms:modified xsi:type="dcterms:W3CDTF">2023-02-08T16:44:52Z</dcterms:modified>
</cp:coreProperties>
</file>