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306" r:id="rId4"/>
    <p:sldId id="298" r:id="rId5"/>
    <p:sldId id="304" r:id="rId6"/>
    <p:sldId id="307" r:id="rId7"/>
    <p:sldId id="308" r:id="rId8"/>
    <p:sldId id="309" r:id="rId9"/>
    <p:sldId id="310" r:id="rId10"/>
    <p:sldId id="312" r:id="rId11"/>
    <p:sldId id="311" r:id="rId12"/>
    <p:sldId id="313" r:id="rId13"/>
    <p:sldId id="314" r:id="rId14"/>
    <p:sldId id="315" r:id="rId15"/>
    <p:sldId id="316" r:id="rId16"/>
    <p:sldId id="267" r:id="rId17"/>
    <p:sldId id="270" r:id="rId18"/>
    <p:sldId id="271" r:id="rId1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7F18A8-D42B-10FF-4664-36AB093E351D}" v="539" dt="2023-01-24T22:27:49.501"/>
    <p1510:client id="{6C28AD32-D474-BC05-3148-622777F2319B}" v="98" dt="2023-01-20T16:57:22.883"/>
    <p1510:client id="{754610F7-8D74-2FC1-AD4B-7802B39836E3}" v="1" dt="2023-01-25T17:06:16.588"/>
    <p1510:client id="{E829FF1E-F4A6-B769-F7C3-C9817951B2E7}" v="1482" dt="2023-01-23T19:24:35.8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a Lopez" userId="S::l5.lopez@praxisglobe.net::a162f916-6c76-4756-9790-a6ef93caf0c1" providerId="AD" clId="Web-{5F7F18A8-D42B-10FF-4664-36AB093E351D}"/>
    <pc:docChg chg="addSld delSld modSld sldOrd">
      <pc:chgData name="Luisa Lopez" userId="S::l5.lopez@praxisglobe.net::a162f916-6c76-4756-9790-a6ef93caf0c1" providerId="AD" clId="Web-{5F7F18A8-D42B-10FF-4664-36AB093E351D}" dt="2023-01-24T22:27:49.501" v="392" actId="1076"/>
      <pc:docMkLst>
        <pc:docMk/>
      </pc:docMkLst>
      <pc:sldChg chg="modSp">
        <pc:chgData name="Luisa Lopez" userId="S::l5.lopez@praxisglobe.net::a162f916-6c76-4756-9790-a6ef93caf0c1" providerId="AD" clId="Web-{5F7F18A8-D42B-10FF-4664-36AB093E351D}" dt="2023-01-24T15:33:39.388" v="7" actId="1076"/>
        <pc:sldMkLst>
          <pc:docMk/>
          <pc:sldMk cId="385701053" sldId="259"/>
        </pc:sldMkLst>
        <pc:spChg chg="mod">
          <ac:chgData name="Luisa Lopez" userId="S::l5.lopez@praxisglobe.net::a162f916-6c76-4756-9790-a6ef93caf0c1" providerId="AD" clId="Web-{5F7F18A8-D42B-10FF-4664-36AB093E351D}" dt="2023-01-24T15:33:32.138" v="5" actId="1076"/>
          <ac:spMkLst>
            <pc:docMk/>
            <pc:sldMk cId="385701053" sldId="259"/>
            <ac:spMk id="19" creationId="{5661E78A-69E0-E23A-A888-0316A81EFEA9}"/>
          </ac:spMkLst>
        </pc:spChg>
        <pc:spChg chg="mod">
          <ac:chgData name="Luisa Lopez" userId="S::l5.lopez@praxisglobe.net::a162f916-6c76-4756-9790-a6ef93caf0c1" providerId="AD" clId="Web-{5F7F18A8-D42B-10FF-4664-36AB093E351D}" dt="2023-01-24T15:33:27.310" v="4" actId="1076"/>
          <ac:spMkLst>
            <pc:docMk/>
            <pc:sldMk cId="385701053" sldId="259"/>
            <ac:spMk id="24" creationId="{6A615099-CAE8-EDB1-9494-4B6F1E228FD8}"/>
          </ac:spMkLst>
        </pc:spChg>
        <pc:spChg chg="mod">
          <ac:chgData name="Luisa Lopez" userId="S::l5.lopez@praxisglobe.net::a162f916-6c76-4756-9790-a6ef93caf0c1" providerId="AD" clId="Web-{5F7F18A8-D42B-10FF-4664-36AB093E351D}" dt="2023-01-24T15:33:39.388" v="7" actId="1076"/>
          <ac:spMkLst>
            <pc:docMk/>
            <pc:sldMk cId="385701053" sldId="259"/>
            <ac:spMk id="28" creationId="{72FD28A5-61B4-1EE5-5089-6F21CDD71AEA}"/>
          </ac:spMkLst>
        </pc:spChg>
      </pc:sldChg>
      <pc:sldChg chg="modSp">
        <pc:chgData name="Luisa Lopez" userId="S::l5.lopez@praxisglobe.net::a162f916-6c76-4756-9790-a6ef93caf0c1" providerId="AD" clId="Web-{5F7F18A8-D42B-10FF-4664-36AB093E351D}" dt="2023-01-24T16:03:26.721" v="116" actId="20577"/>
        <pc:sldMkLst>
          <pc:docMk/>
          <pc:sldMk cId="864245120" sldId="267"/>
        </pc:sldMkLst>
        <pc:spChg chg="mod">
          <ac:chgData name="Luisa Lopez" userId="S::l5.lopez@praxisglobe.net::a162f916-6c76-4756-9790-a6ef93caf0c1" providerId="AD" clId="Web-{5F7F18A8-D42B-10FF-4664-36AB093E351D}" dt="2023-01-24T16:03:26.721" v="116" actId="20577"/>
          <ac:spMkLst>
            <pc:docMk/>
            <pc:sldMk cId="864245120" sldId="267"/>
            <ac:spMk id="15" creationId="{3188A8B8-D12D-083C-8ABE-928E9EC80AC0}"/>
          </ac:spMkLst>
        </pc:spChg>
      </pc:sldChg>
      <pc:sldChg chg="addSp delSp modSp ord">
        <pc:chgData name="Luisa Lopez" userId="S::l5.lopez@praxisglobe.net::a162f916-6c76-4756-9790-a6ef93caf0c1" providerId="AD" clId="Web-{5F7F18A8-D42B-10FF-4664-36AB093E351D}" dt="2023-01-24T22:27:49.501" v="392" actId="1076"/>
        <pc:sldMkLst>
          <pc:docMk/>
          <pc:sldMk cId="2859865060" sldId="271"/>
        </pc:sldMkLst>
        <pc:spChg chg="add mod">
          <ac:chgData name="Luisa Lopez" userId="S::l5.lopez@praxisglobe.net::a162f916-6c76-4756-9790-a6ef93caf0c1" providerId="AD" clId="Web-{5F7F18A8-D42B-10FF-4664-36AB093E351D}" dt="2023-01-24T22:27:49.501" v="392" actId="1076"/>
          <ac:spMkLst>
            <pc:docMk/>
            <pc:sldMk cId="2859865060" sldId="271"/>
            <ac:spMk id="2" creationId="{1B597E51-99F6-F889-6BC8-FB04360BB93F}"/>
          </ac:spMkLst>
        </pc:spChg>
        <pc:spChg chg="del">
          <ac:chgData name="Luisa Lopez" userId="S::l5.lopez@praxisglobe.net::a162f916-6c76-4756-9790-a6ef93caf0c1" providerId="AD" clId="Web-{5F7F18A8-D42B-10FF-4664-36AB093E351D}" dt="2023-01-24T16:03:34.518" v="118"/>
          <ac:spMkLst>
            <pc:docMk/>
            <pc:sldMk cId="2859865060" sldId="271"/>
            <ac:spMk id="2" creationId="{A4036EFF-96DA-BBE6-0A5F-EB157932A257}"/>
          </ac:spMkLst>
        </pc:spChg>
        <pc:spChg chg="del">
          <ac:chgData name="Luisa Lopez" userId="S::l5.lopez@praxisglobe.net::a162f916-6c76-4756-9790-a6ef93caf0c1" providerId="AD" clId="Web-{5F7F18A8-D42B-10FF-4664-36AB093E351D}" dt="2023-01-24T16:03:33.127" v="117"/>
          <ac:spMkLst>
            <pc:docMk/>
            <pc:sldMk cId="2859865060" sldId="271"/>
            <ac:spMk id="3" creationId="{ED585E16-33FB-076A-8F46-9731F0A3EBC5}"/>
          </ac:spMkLst>
        </pc:spChg>
      </pc:sldChg>
      <pc:sldChg chg="delSp modSp del ord">
        <pc:chgData name="Luisa Lopez" userId="S::l5.lopez@praxisglobe.net::a162f916-6c76-4756-9790-a6ef93caf0c1" providerId="AD" clId="Web-{5F7F18A8-D42B-10FF-4664-36AB093E351D}" dt="2023-01-24T15:55:01.081" v="70"/>
        <pc:sldMkLst>
          <pc:docMk/>
          <pc:sldMk cId="2473674641" sldId="293"/>
        </pc:sldMkLst>
        <pc:spChg chg="mod">
          <ac:chgData name="Luisa Lopez" userId="S::l5.lopez@praxisglobe.net::a162f916-6c76-4756-9790-a6ef93caf0c1" providerId="AD" clId="Web-{5F7F18A8-D42B-10FF-4664-36AB093E351D}" dt="2023-01-24T15:34:21.546" v="24" actId="20577"/>
          <ac:spMkLst>
            <pc:docMk/>
            <pc:sldMk cId="2473674641" sldId="293"/>
            <ac:spMk id="16" creationId="{67BE2DB1-EACC-86FC-645D-DB0DDE2CCFC3}"/>
          </ac:spMkLst>
        </pc:spChg>
        <pc:picChg chg="del">
          <ac:chgData name="Luisa Lopez" userId="S::l5.lopez@praxisglobe.net::a162f916-6c76-4756-9790-a6ef93caf0c1" providerId="AD" clId="Web-{5F7F18A8-D42B-10FF-4664-36AB093E351D}" dt="2023-01-24T15:34:28.093" v="25"/>
          <ac:picMkLst>
            <pc:docMk/>
            <pc:sldMk cId="2473674641" sldId="293"/>
            <ac:picMk id="3" creationId="{D62699E8-CA8E-FD01-18A9-95999A290A9B}"/>
          </ac:picMkLst>
        </pc:picChg>
      </pc:sldChg>
      <pc:sldChg chg="addSp modSp">
        <pc:chgData name="Luisa Lopez" userId="S::l5.lopez@praxisglobe.net::a162f916-6c76-4756-9790-a6ef93caf0c1" providerId="AD" clId="Web-{5F7F18A8-D42B-10FF-4664-36AB093E351D}" dt="2023-01-24T16:04:25.472" v="123" actId="20577"/>
        <pc:sldMkLst>
          <pc:docMk/>
          <pc:sldMk cId="665615911" sldId="298"/>
        </pc:sldMkLst>
        <pc:spChg chg="add mod">
          <ac:chgData name="Luisa Lopez" userId="S::l5.lopez@praxisglobe.net::a162f916-6c76-4756-9790-a6ef93caf0c1" providerId="AD" clId="Web-{5F7F18A8-D42B-10FF-4664-36AB093E351D}" dt="2023-01-24T16:04:25.472" v="123" actId="20577"/>
          <ac:spMkLst>
            <pc:docMk/>
            <pc:sldMk cId="665615911" sldId="298"/>
            <ac:spMk id="105" creationId="{E322F59D-A32E-36C9-E46C-234F03B6C73D}"/>
          </ac:spMkLst>
        </pc:spChg>
        <pc:graphicFrameChg chg="mod modGraphic">
          <ac:chgData name="Luisa Lopez" userId="S::l5.lopez@praxisglobe.net::a162f916-6c76-4756-9790-a6ef93caf0c1" providerId="AD" clId="Web-{5F7F18A8-D42B-10FF-4664-36AB093E351D}" dt="2023-01-24T16:02:37.875" v="93" actId="1076"/>
          <ac:graphicFrameMkLst>
            <pc:docMk/>
            <pc:sldMk cId="665615911" sldId="298"/>
            <ac:graphicFrameMk id="46" creationId="{9F109071-DF61-F3FC-FDCB-0805452C3571}"/>
          </ac:graphicFrameMkLst>
        </pc:graphicFrameChg>
      </pc:sldChg>
      <pc:sldChg chg="del">
        <pc:chgData name="Luisa Lopez" userId="S::l5.lopez@praxisglobe.net::a162f916-6c76-4756-9790-a6ef93caf0c1" providerId="AD" clId="Web-{5F7F18A8-D42B-10FF-4664-36AB093E351D}" dt="2023-01-24T15:54:59.831" v="69"/>
        <pc:sldMkLst>
          <pc:docMk/>
          <pc:sldMk cId="2099763915" sldId="301"/>
        </pc:sldMkLst>
      </pc:sldChg>
      <pc:sldChg chg="del">
        <pc:chgData name="Luisa Lopez" userId="S::l5.lopez@praxisglobe.net::a162f916-6c76-4756-9790-a6ef93caf0c1" providerId="AD" clId="Web-{5F7F18A8-D42B-10FF-4664-36AB093E351D}" dt="2023-01-24T15:34:36.515" v="26"/>
        <pc:sldMkLst>
          <pc:docMk/>
          <pc:sldMk cId="1664463809" sldId="302"/>
        </pc:sldMkLst>
      </pc:sldChg>
      <pc:sldChg chg="delSp modSp del">
        <pc:chgData name="Luisa Lopez" userId="S::l5.lopez@praxisglobe.net::a162f916-6c76-4756-9790-a6ef93caf0c1" providerId="AD" clId="Web-{5F7F18A8-D42B-10FF-4664-36AB093E351D}" dt="2023-01-24T16:04:00.737" v="119"/>
        <pc:sldMkLst>
          <pc:docMk/>
          <pc:sldMk cId="2170442075" sldId="303"/>
        </pc:sldMkLst>
        <pc:spChg chg="mod">
          <ac:chgData name="Luisa Lopez" userId="S::l5.lopez@praxisglobe.net::a162f916-6c76-4756-9790-a6ef93caf0c1" providerId="AD" clId="Web-{5F7F18A8-D42B-10FF-4664-36AB093E351D}" dt="2023-01-24T15:34:10.342" v="18" actId="20577"/>
          <ac:spMkLst>
            <pc:docMk/>
            <pc:sldMk cId="2170442075" sldId="303"/>
            <ac:spMk id="16" creationId="{67BE2DB1-EACC-86FC-645D-DB0DDE2CCFC3}"/>
          </ac:spMkLst>
        </pc:spChg>
        <pc:picChg chg="del">
          <ac:chgData name="Luisa Lopez" userId="S::l5.lopez@praxisglobe.net::a162f916-6c76-4756-9790-a6ef93caf0c1" providerId="AD" clId="Web-{5F7F18A8-D42B-10FF-4664-36AB093E351D}" dt="2023-01-24T15:33:45.013" v="8"/>
          <ac:picMkLst>
            <pc:docMk/>
            <pc:sldMk cId="2170442075" sldId="303"/>
            <ac:picMk id="5" creationId="{AC65D567-821F-78EA-72D1-D0D2C4899E50}"/>
          </ac:picMkLst>
        </pc:picChg>
      </pc:sldChg>
      <pc:sldChg chg="addSp delSp modSp ord">
        <pc:chgData name="Luisa Lopez" userId="S::l5.lopez@praxisglobe.net::a162f916-6c76-4756-9790-a6ef93caf0c1" providerId="AD" clId="Web-{5F7F18A8-D42B-10FF-4664-36AB093E351D}" dt="2023-01-24T16:19:14.622" v="143" actId="1076"/>
        <pc:sldMkLst>
          <pc:docMk/>
          <pc:sldMk cId="1139297419" sldId="304"/>
        </pc:sldMkLst>
        <pc:spChg chg="del">
          <ac:chgData name="Luisa Lopez" userId="S::l5.lopez@praxisglobe.net::a162f916-6c76-4756-9790-a6ef93caf0c1" providerId="AD" clId="Web-{5F7F18A8-D42B-10FF-4664-36AB093E351D}" dt="2023-01-24T16:18:36.449" v="126"/>
          <ac:spMkLst>
            <pc:docMk/>
            <pc:sldMk cId="1139297419" sldId="304"/>
            <ac:spMk id="6" creationId="{53325C7A-AC54-4221-3A0F-A9F6A49D128C}"/>
          </ac:spMkLst>
        </pc:spChg>
        <pc:spChg chg="del">
          <ac:chgData name="Luisa Lopez" userId="S::l5.lopez@praxisglobe.net::a162f916-6c76-4756-9790-a6ef93caf0c1" providerId="AD" clId="Web-{5F7F18A8-D42B-10FF-4664-36AB093E351D}" dt="2023-01-24T16:18:36.449" v="125"/>
          <ac:spMkLst>
            <pc:docMk/>
            <pc:sldMk cId="1139297419" sldId="304"/>
            <ac:spMk id="9" creationId="{B17EBE89-5895-93F3-6FBF-D53C4973303F}"/>
          </ac:spMkLst>
        </pc:spChg>
        <pc:spChg chg="mod">
          <ac:chgData name="Luisa Lopez" userId="S::l5.lopez@praxisglobe.net::a162f916-6c76-4756-9790-a6ef93caf0c1" providerId="AD" clId="Web-{5F7F18A8-D42B-10FF-4664-36AB093E351D}" dt="2023-01-24T16:19:04.981" v="139" actId="20577"/>
          <ac:spMkLst>
            <pc:docMk/>
            <pc:sldMk cId="1139297419" sldId="304"/>
            <ac:spMk id="16" creationId="{67BE2DB1-EACC-86FC-645D-DB0DDE2CCFC3}"/>
          </ac:spMkLst>
        </pc:spChg>
        <pc:picChg chg="add mod">
          <ac:chgData name="Luisa Lopez" userId="S::l5.lopez@praxisglobe.net::a162f916-6c76-4756-9790-a6ef93caf0c1" providerId="AD" clId="Web-{5F7F18A8-D42B-10FF-4664-36AB093E351D}" dt="2023-01-24T16:19:14.622" v="143" actId="1076"/>
          <ac:picMkLst>
            <pc:docMk/>
            <pc:sldMk cId="1139297419" sldId="304"/>
            <ac:picMk id="2" creationId="{284908B8-810C-0A5A-E22D-E7BC6A9592B7}"/>
          </ac:picMkLst>
        </pc:picChg>
        <pc:picChg chg="del">
          <ac:chgData name="Luisa Lopez" userId="S::l5.lopez@praxisglobe.net::a162f916-6c76-4756-9790-a6ef93caf0c1" providerId="AD" clId="Web-{5F7F18A8-D42B-10FF-4664-36AB093E351D}" dt="2023-01-24T16:02:57.954" v="99"/>
          <ac:picMkLst>
            <pc:docMk/>
            <pc:sldMk cId="1139297419" sldId="304"/>
            <ac:picMk id="4" creationId="{4EF0947A-5252-7885-723C-A60DC33F3281}"/>
          </ac:picMkLst>
        </pc:picChg>
      </pc:sldChg>
      <pc:sldChg chg="addSp modSp">
        <pc:chgData name="Luisa Lopez" userId="S::l5.lopez@praxisglobe.net::a162f916-6c76-4756-9790-a6ef93caf0c1" providerId="AD" clId="Web-{5F7F18A8-D42B-10FF-4664-36AB093E351D}" dt="2023-01-24T16:04:18.644" v="122" actId="1076"/>
        <pc:sldMkLst>
          <pc:docMk/>
          <pc:sldMk cId="717870586" sldId="306"/>
        </pc:sldMkLst>
        <pc:spChg chg="add mod">
          <ac:chgData name="Luisa Lopez" userId="S::l5.lopez@praxisglobe.net::a162f916-6c76-4756-9790-a6ef93caf0c1" providerId="AD" clId="Web-{5F7F18A8-D42B-10FF-4664-36AB093E351D}" dt="2023-01-24T16:04:18.644" v="122" actId="1076"/>
          <ac:spMkLst>
            <pc:docMk/>
            <pc:sldMk cId="717870586" sldId="306"/>
            <ac:spMk id="5" creationId="{EFA8E8BC-4569-B775-BA8C-16553A462088}"/>
          </ac:spMkLst>
        </pc:spChg>
        <pc:graphicFrameChg chg="mod modGraphic">
          <ac:chgData name="Luisa Lopez" userId="S::l5.lopez@praxisglobe.net::a162f916-6c76-4756-9790-a6ef93caf0c1" providerId="AD" clId="Web-{5F7F18A8-D42B-10FF-4664-36AB093E351D}" dt="2023-01-24T15:55:35.801" v="73" actId="1076"/>
          <ac:graphicFrameMkLst>
            <pc:docMk/>
            <pc:sldMk cId="717870586" sldId="306"/>
            <ac:graphicFrameMk id="216" creationId="{81642BDA-035B-7743-4953-3CB059F0EF9C}"/>
          </ac:graphicFrameMkLst>
        </pc:graphicFrameChg>
      </pc:sldChg>
      <pc:sldChg chg="addSp delSp modSp">
        <pc:chgData name="Luisa Lopez" userId="S::l5.lopez@praxisglobe.net::a162f916-6c76-4756-9790-a6ef93caf0c1" providerId="AD" clId="Web-{5F7F18A8-D42B-10FF-4664-36AB093E351D}" dt="2023-01-24T16:35:09.508" v="163" actId="1076"/>
        <pc:sldMkLst>
          <pc:docMk/>
          <pc:sldMk cId="3765616956" sldId="307"/>
        </pc:sldMkLst>
        <pc:spChg chg="del">
          <ac:chgData name="Luisa Lopez" userId="S::l5.lopez@praxisglobe.net::a162f916-6c76-4756-9790-a6ef93caf0c1" providerId="AD" clId="Web-{5F7F18A8-D42B-10FF-4664-36AB093E351D}" dt="2023-01-24T16:19:40.420" v="147"/>
          <ac:spMkLst>
            <pc:docMk/>
            <pc:sldMk cId="3765616956" sldId="307"/>
            <ac:spMk id="3" creationId="{D9514720-8A91-1986-2A97-76637F431E37}"/>
          </ac:spMkLst>
        </pc:spChg>
        <pc:spChg chg="del">
          <ac:chgData name="Luisa Lopez" userId="S::l5.lopez@praxisglobe.net::a162f916-6c76-4756-9790-a6ef93caf0c1" providerId="AD" clId="Web-{5F7F18A8-D42B-10FF-4664-36AB093E351D}" dt="2023-01-24T16:19:38.795" v="146"/>
          <ac:spMkLst>
            <pc:docMk/>
            <pc:sldMk cId="3765616956" sldId="307"/>
            <ac:spMk id="4" creationId="{1C77BC94-3EA4-5122-3B07-DF12044507E0}"/>
          </ac:spMkLst>
        </pc:spChg>
        <pc:spChg chg="mod">
          <ac:chgData name="Luisa Lopez" userId="S::l5.lopez@praxisglobe.net::a162f916-6c76-4756-9790-a6ef93caf0c1" providerId="AD" clId="Web-{5F7F18A8-D42B-10FF-4664-36AB093E351D}" dt="2023-01-24T16:19:49.764" v="153" actId="20577"/>
          <ac:spMkLst>
            <pc:docMk/>
            <pc:sldMk cId="3765616956" sldId="307"/>
            <ac:spMk id="16" creationId="{67BE2DB1-EACC-86FC-645D-DB0DDE2CCFC3}"/>
          </ac:spMkLst>
        </pc:spChg>
        <pc:picChg chg="del">
          <ac:chgData name="Luisa Lopez" userId="S::l5.lopez@praxisglobe.net::a162f916-6c76-4756-9790-a6ef93caf0c1" providerId="AD" clId="Web-{5F7F18A8-D42B-10FF-4664-36AB093E351D}" dt="2023-01-24T16:02:54.548" v="98"/>
          <ac:picMkLst>
            <pc:docMk/>
            <pc:sldMk cId="3765616956" sldId="307"/>
            <ac:picMk id="2" creationId="{96447A37-E803-5DC8-1B1B-BC0A46DA8462}"/>
          </ac:picMkLst>
        </pc:picChg>
        <pc:picChg chg="add mod">
          <ac:chgData name="Luisa Lopez" userId="S::l5.lopez@praxisglobe.net::a162f916-6c76-4756-9790-a6ef93caf0c1" providerId="AD" clId="Web-{5F7F18A8-D42B-10FF-4664-36AB093E351D}" dt="2023-01-24T16:34:28.054" v="157" actId="1076"/>
          <ac:picMkLst>
            <pc:docMk/>
            <pc:sldMk cId="3765616956" sldId="307"/>
            <ac:picMk id="5" creationId="{DC507F15-231D-294E-D0C7-BFC466FE445F}"/>
          </ac:picMkLst>
        </pc:picChg>
        <pc:picChg chg="add mod">
          <ac:chgData name="Luisa Lopez" userId="S::l5.lopez@praxisglobe.net::a162f916-6c76-4756-9790-a6ef93caf0c1" providerId="AD" clId="Web-{5F7F18A8-D42B-10FF-4664-36AB093E351D}" dt="2023-01-24T16:35:09.508" v="163" actId="1076"/>
          <ac:picMkLst>
            <pc:docMk/>
            <pc:sldMk cId="3765616956" sldId="307"/>
            <ac:picMk id="6" creationId="{E3FBAC05-0CF3-E695-60F4-5526DC973DA0}"/>
          </ac:picMkLst>
        </pc:picChg>
      </pc:sldChg>
      <pc:sldChg chg="addSp delSp modSp">
        <pc:chgData name="Luisa Lopez" userId="S::l5.lopez@praxisglobe.net::a162f916-6c76-4756-9790-a6ef93caf0c1" providerId="AD" clId="Web-{5F7F18A8-D42B-10FF-4664-36AB093E351D}" dt="2023-01-24T16:58:22.063" v="281" actId="14100"/>
        <pc:sldMkLst>
          <pc:docMk/>
          <pc:sldMk cId="3203514215" sldId="308"/>
        </pc:sldMkLst>
        <pc:spChg chg="add mod">
          <ac:chgData name="Luisa Lopez" userId="S::l5.lopez@praxisglobe.net::a162f916-6c76-4756-9790-a6ef93caf0c1" providerId="AD" clId="Web-{5F7F18A8-D42B-10FF-4664-36AB093E351D}" dt="2023-01-24T16:58:22.063" v="281" actId="14100"/>
          <ac:spMkLst>
            <pc:docMk/>
            <pc:sldMk cId="3203514215" sldId="308"/>
            <ac:spMk id="4" creationId="{485E220C-F85C-3482-28F9-EFEF56ADA1E8}"/>
          </ac:spMkLst>
        </pc:spChg>
        <pc:spChg chg="mod">
          <ac:chgData name="Luisa Lopez" userId="S::l5.lopez@praxisglobe.net::a162f916-6c76-4756-9790-a6ef93caf0c1" providerId="AD" clId="Web-{5F7F18A8-D42B-10FF-4664-36AB093E351D}" dt="2023-01-24T16:47:22.170" v="179" actId="1076"/>
          <ac:spMkLst>
            <pc:docMk/>
            <pc:sldMk cId="3203514215" sldId="308"/>
            <ac:spMk id="5" creationId="{FD1D538E-9066-4726-58C8-A3A242BF1C0C}"/>
          </ac:spMkLst>
        </pc:spChg>
        <pc:spChg chg="del">
          <ac:chgData name="Luisa Lopez" userId="S::l5.lopez@praxisglobe.net::a162f916-6c76-4756-9790-a6ef93caf0c1" providerId="AD" clId="Web-{5F7F18A8-D42B-10FF-4664-36AB093E351D}" dt="2023-01-24T16:47:05.091" v="167"/>
          <ac:spMkLst>
            <pc:docMk/>
            <pc:sldMk cId="3203514215" sldId="308"/>
            <ac:spMk id="6" creationId="{53325C7A-AC54-4221-3A0F-A9F6A49D128C}"/>
          </ac:spMkLst>
        </pc:spChg>
        <pc:spChg chg="add mod">
          <ac:chgData name="Luisa Lopez" userId="S::l5.lopez@praxisglobe.net::a162f916-6c76-4756-9790-a6ef93caf0c1" providerId="AD" clId="Web-{5F7F18A8-D42B-10FF-4664-36AB093E351D}" dt="2023-01-24T16:49:19.360" v="225" actId="1076"/>
          <ac:spMkLst>
            <pc:docMk/>
            <pc:sldMk cId="3203514215" sldId="308"/>
            <ac:spMk id="8" creationId="{504FF4CB-5EB9-69A3-8716-B6C2C92C6BAC}"/>
          </ac:spMkLst>
        </pc:spChg>
        <pc:spChg chg="mod">
          <ac:chgData name="Luisa Lopez" userId="S::l5.lopez@praxisglobe.net::a162f916-6c76-4756-9790-a6ef93caf0c1" providerId="AD" clId="Web-{5F7F18A8-D42B-10FF-4664-36AB093E351D}" dt="2023-01-24T16:49:30.548" v="230" actId="20577"/>
          <ac:spMkLst>
            <pc:docMk/>
            <pc:sldMk cId="3203514215" sldId="308"/>
            <ac:spMk id="16" creationId="{67BE2DB1-EACC-86FC-645D-DB0DDE2CCFC3}"/>
          </ac:spMkLst>
        </pc:spChg>
        <pc:picChg chg="del">
          <ac:chgData name="Luisa Lopez" userId="S::l5.lopez@praxisglobe.net::a162f916-6c76-4756-9790-a6ef93caf0c1" providerId="AD" clId="Web-{5F7F18A8-D42B-10FF-4664-36AB093E351D}" dt="2023-01-24T16:03:00.626" v="100"/>
          <ac:picMkLst>
            <pc:docMk/>
            <pc:sldMk cId="3203514215" sldId="308"/>
            <ac:picMk id="2" creationId="{9355313F-63EC-EBD5-38D2-B9C0829BB44A}"/>
          </ac:picMkLst>
        </pc:picChg>
        <pc:picChg chg="add mod">
          <ac:chgData name="Luisa Lopez" userId="S::l5.lopez@praxisglobe.net::a162f916-6c76-4756-9790-a6ef93caf0c1" providerId="AD" clId="Web-{5F7F18A8-D42B-10FF-4664-36AB093E351D}" dt="2023-01-24T16:46:30.153" v="166" actId="14100"/>
          <ac:picMkLst>
            <pc:docMk/>
            <pc:sldMk cId="3203514215" sldId="308"/>
            <ac:picMk id="3" creationId="{4D86A04E-6A33-7B34-F541-05A20EEA6232}"/>
          </ac:picMkLst>
        </pc:picChg>
      </pc:sldChg>
      <pc:sldChg chg="addSp delSp modSp">
        <pc:chgData name="Luisa Lopez" userId="S::l5.lopez@praxisglobe.net::a162f916-6c76-4756-9790-a6ef93caf0c1" providerId="AD" clId="Web-{5F7F18A8-D42B-10FF-4664-36AB093E351D}" dt="2023-01-24T17:00:32.207" v="378" actId="20577"/>
        <pc:sldMkLst>
          <pc:docMk/>
          <pc:sldMk cId="1498772199" sldId="309"/>
        </pc:sldMkLst>
        <pc:spChg chg="add mod">
          <ac:chgData name="Luisa Lopez" userId="S::l5.lopez@praxisglobe.net::a162f916-6c76-4756-9790-a6ef93caf0c1" providerId="AD" clId="Web-{5F7F18A8-D42B-10FF-4664-36AB093E351D}" dt="2023-01-24T17:00:19.113" v="374" actId="1076"/>
          <ac:spMkLst>
            <pc:docMk/>
            <pc:sldMk cId="1498772199" sldId="309"/>
            <ac:spMk id="4" creationId="{FAD18F7D-F928-254B-900B-03EE29BA31A0}"/>
          </ac:spMkLst>
        </pc:spChg>
        <pc:spChg chg="mod">
          <ac:chgData name="Luisa Lopez" userId="S::l5.lopez@praxisglobe.net::a162f916-6c76-4756-9790-a6ef93caf0c1" providerId="AD" clId="Web-{5F7F18A8-D42B-10FF-4664-36AB093E351D}" dt="2023-01-24T16:58:17.704" v="280" actId="14100"/>
          <ac:spMkLst>
            <pc:docMk/>
            <pc:sldMk cId="1498772199" sldId="309"/>
            <ac:spMk id="5" creationId="{2B26D458-1E5A-0B90-027E-1FA3F548E4F0}"/>
          </ac:spMkLst>
        </pc:spChg>
        <pc:spChg chg="mod">
          <ac:chgData name="Luisa Lopez" userId="S::l5.lopez@praxisglobe.net::a162f916-6c76-4756-9790-a6ef93caf0c1" providerId="AD" clId="Web-{5F7F18A8-D42B-10FF-4664-36AB093E351D}" dt="2023-01-24T16:57:24.124" v="251" actId="14100"/>
          <ac:spMkLst>
            <pc:docMk/>
            <pc:sldMk cId="1498772199" sldId="309"/>
            <ac:spMk id="6" creationId="{53325C7A-AC54-4221-3A0F-A9F6A49D128C}"/>
          </ac:spMkLst>
        </pc:spChg>
        <pc:spChg chg="mod">
          <ac:chgData name="Luisa Lopez" userId="S::l5.lopez@praxisglobe.net::a162f916-6c76-4756-9790-a6ef93caf0c1" providerId="AD" clId="Web-{5F7F18A8-D42B-10FF-4664-36AB093E351D}" dt="2023-01-24T17:00:32.207" v="378" actId="20577"/>
          <ac:spMkLst>
            <pc:docMk/>
            <pc:sldMk cId="1498772199" sldId="309"/>
            <ac:spMk id="16" creationId="{67BE2DB1-EACC-86FC-645D-DB0DDE2CCFC3}"/>
          </ac:spMkLst>
        </pc:spChg>
        <pc:picChg chg="add mod">
          <ac:chgData name="Luisa Lopez" userId="S::l5.lopez@praxisglobe.net::a162f916-6c76-4756-9790-a6ef93caf0c1" providerId="AD" clId="Web-{5F7F18A8-D42B-10FF-4664-36AB093E351D}" dt="2023-01-24T16:56:59.811" v="233" actId="14100"/>
          <ac:picMkLst>
            <pc:docMk/>
            <pc:sldMk cId="1498772199" sldId="309"/>
            <ac:picMk id="2" creationId="{60404EA6-4BF2-D12B-2022-1377F9065512}"/>
          </ac:picMkLst>
        </pc:picChg>
        <pc:picChg chg="del mod">
          <ac:chgData name="Luisa Lopez" userId="S::l5.lopez@praxisglobe.net::a162f916-6c76-4756-9790-a6ef93caf0c1" providerId="AD" clId="Web-{5F7F18A8-D42B-10FF-4664-36AB093E351D}" dt="2023-01-24T16:03:02.517" v="102"/>
          <ac:picMkLst>
            <pc:docMk/>
            <pc:sldMk cId="1498772199" sldId="309"/>
            <ac:picMk id="3" creationId="{9E99BB61-9221-77EF-A1C4-282A54CAF097}"/>
          </ac:picMkLst>
        </pc:picChg>
      </pc:sldChg>
      <pc:sldChg chg="addSp delSp modSp add replId">
        <pc:chgData name="Luisa Lopez" userId="S::l5.lopez@praxisglobe.net::a162f916-6c76-4756-9790-a6ef93caf0c1" providerId="AD" clId="Web-{5F7F18A8-D42B-10FF-4664-36AB093E351D}" dt="2023-01-24T18:16:18.315" v="384" actId="14100"/>
        <pc:sldMkLst>
          <pc:docMk/>
          <pc:sldMk cId="844988447" sldId="310"/>
        </pc:sldMkLst>
        <pc:spChg chg="del">
          <ac:chgData name="Luisa Lopez" userId="S::l5.lopez@praxisglobe.net::a162f916-6c76-4756-9790-a6ef93caf0c1" providerId="AD" clId="Web-{5F7F18A8-D42B-10FF-4664-36AB093E351D}" dt="2023-01-24T17:00:54.395" v="381"/>
          <ac:spMkLst>
            <pc:docMk/>
            <pc:sldMk cId="844988447" sldId="310"/>
            <ac:spMk id="4" creationId="{FAD18F7D-F928-254B-900B-03EE29BA31A0}"/>
          </ac:spMkLst>
        </pc:spChg>
        <pc:picChg chg="del">
          <ac:chgData name="Luisa Lopez" userId="S::l5.lopez@praxisglobe.net::a162f916-6c76-4756-9790-a6ef93caf0c1" providerId="AD" clId="Web-{5F7F18A8-D42B-10FF-4664-36AB093E351D}" dt="2023-01-24T17:00:45.083" v="380"/>
          <ac:picMkLst>
            <pc:docMk/>
            <pc:sldMk cId="844988447" sldId="310"/>
            <ac:picMk id="2" creationId="{60404EA6-4BF2-D12B-2022-1377F9065512}"/>
          </ac:picMkLst>
        </pc:picChg>
        <pc:picChg chg="add mod">
          <ac:chgData name="Luisa Lopez" userId="S::l5.lopez@praxisglobe.net::a162f916-6c76-4756-9790-a6ef93caf0c1" providerId="AD" clId="Web-{5F7F18A8-D42B-10FF-4664-36AB093E351D}" dt="2023-01-24T18:16:18.315" v="384" actId="14100"/>
          <ac:picMkLst>
            <pc:docMk/>
            <pc:sldMk cId="844988447" sldId="310"/>
            <ac:picMk id="2" creationId="{E1E72055-4C3E-6ECB-3D65-21AACBAE2A3F}"/>
          </ac:picMkLst>
        </pc:picChg>
      </pc:sldChg>
      <pc:sldChg chg="del">
        <pc:chgData name="Luisa Lopez" userId="S::l5.lopez@praxisglobe.net::a162f916-6c76-4756-9790-a6ef93caf0c1" providerId="AD" clId="Web-{5F7F18A8-D42B-10FF-4664-36AB093E351D}" dt="2023-01-24T16:03:08.642" v="103"/>
        <pc:sldMkLst>
          <pc:docMk/>
          <pc:sldMk cId="1544862919" sldId="310"/>
        </pc:sldMkLst>
      </pc:sldChg>
      <pc:sldChg chg="delSp add del replId">
        <pc:chgData name="Luisa Lopez" userId="S::l5.lopez@praxisglobe.net::a162f916-6c76-4756-9790-a6ef93caf0c1" providerId="AD" clId="Web-{5F7F18A8-D42B-10FF-4664-36AB093E351D}" dt="2023-01-24T19:12:11.032" v="387"/>
        <pc:sldMkLst>
          <pc:docMk/>
          <pc:sldMk cId="596416527" sldId="311"/>
        </pc:sldMkLst>
        <pc:picChg chg="del">
          <ac:chgData name="Luisa Lopez" userId="S::l5.lopez@praxisglobe.net::a162f916-6c76-4756-9790-a6ef93caf0c1" providerId="AD" clId="Web-{5F7F18A8-D42B-10FF-4664-36AB093E351D}" dt="2023-01-24T18:16:26.253" v="386"/>
          <ac:picMkLst>
            <pc:docMk/>
            <pc:sldMk cId="596416527" sldId="311"/>
            <ac:picMk id="2" creationId="{E1E72055-4C3E-6ECB-3D65-21AACBAE2A3F}"/>
          </ac:picMkLst>
        </pc:picChg>
      </pc:sldChg>
      <pc:sldChg chg="del">
        <pc:chgData name="Luisa Lopez" userId="S::l5.lopez@praxisglobe.net::a162f916-6c76-4756-9790-a6ef93caf0c1" providerId="AD" clId="Web-{5F7F18A8-D42B-10FF-4664-36AB093E351D}" dt="2023-01-24T16:03:10.470" v="105"/>
        <pc:sldMkLst>
          <pc:docMk/>
          <pc:sldMk cId="929437320" sldId="311"/>
        </pc:sldMkLst>
      </pc:sldChg>
      <pc:sldChg chg="del">
        <pc:chgData name="Luisa Lopez" userId="S::l5.lopez@praxisglobe.net::a162f916-6c76-4756-9790-a6ef93caf0c1" providerId="AD" clId="Web-{5F7F18A8-D42B-10FF-4664-36AB093E351D}" dt="2023-01-24T16:03:09.751" v="104"/>
        <pc:sldMkLst>
          <pc:docMk/>
          <pc:sldMk cId="4258172515" sldId="312"/>
        </pc:sldMkLst>
      </pc:sldChg>
      <pc:sldChg chg="add del ord replId">
        <pc:chgData name="Luisa Lopez" userId="S::l5.lopez@praxisglobe.net::a162f916-6c76-4756-9790-a6ef93caf0c1" providerId="AD" clId="Web-{5F7F18A8-D42B-10FF-4664-36AB093E351D}" dt="2023-01-24T15:55:03.237" v="71"/>
        <pc:sldMkLst>
          <pc:docMk/>
          <pc:sldMk cId="4013116037" sldId="313"/>
        </pc:sldMkLst>
      </pc:sldChg>
    </pc:docChg>
  </pc:docChgLst>
  <pc:docChgLst>
    <pc:chgData name="Luisa Lopez" userId="S::l5.lopez@praxisglobe.net::a162f916-6c76-4756-9790-a6ef93caf0c1" providerId="AD" clId="Web-{754610F7-8D74-2FC1-AD4B-7802B39836E3}"/>
    <pc:docChg chg="sldOrd">
      <pc:chgData name="Luisa Lopez" userId="S::l5.lopez@praxisglobe.net::a162f916-6c76-4756-9790-a6ef93caf0c1" providerId="AD" clId="Web-{754610F7-8D74-2FC1-AD4B-7802B39836E3}" dt="2023-01-25T17:06:16.588" v="0"/>
      <pc:docMkLst>
        <pc:docMk/>
      </pc:docMkLst>
      <pc:sldChg chg="ord">
        <pc:chgData name="Luisa Lopez" userId="S::l5.lopez@praxisglobe.net::a162f916-6c76-4756-9790-a6ef93caf0c1" providerId="AD" clId="Web-{754610F7-8D74-2FC1-AD4B-7802B39836E3}" dt="2023-01-25T17:06:16.588" v="0"/>
        <pc:sldMkLst>
          <pc:docMk/>
          <pc:sldMk cId="4185181390" sldId="27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3C2117-ECE8-4A14-99EA-1AF3C123DAE6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E10C7825-CA3C-4D87-AB1A-4341B77FAB4F}">
      <dgm:prSet phldr="0"/>
      <dgm:spPr/>
      <dgm:t>
        <a:bodyPr/>
        <a:lstStyle/>
        <a:p>
          <a:pPr algn="l" rtl="0"/>
          <a:r>
            <a:rPr lang="en-US" dirty="0"/>
            <a:t>Un cluster </a:t>
          </a:r>
          <a:r>
            <a:rPr lang="en-US" dirty="0" err="1">
              <a:latin typeface="Calibri Light" panose="020F0302020204030204"/>
            </a:rPr>
            <a:t>en</a:t>
          </a:r>
          <a:r>
            <a:rPr lang="en-US" dirty="0"/>
            <a:t> </a:t>
          </a:r>
          <a:r>
            <a:rPr lang="en-US" dirty="0" err="1"/>
            <a:t>una</a:t>
          </a:r>
          <a:r>
            <a:rPr lang="en-US" dirty="0"/>
            <a:t> </a:t>
          </a:r>
          <a:r>
            <a:rPr lang="en-US" dirty="0" err="1"/>
            <a:t>región</a:t>
          </a:r>
          <a:r>
            <a:rPr lang="en-US" dirty="0"/>
            <a:t> </a:t>
          </a:r>
          <a:r>
            <a:rPr lang="en-US" dirty="0" err="1"/>
            <a:t>densa</a:t>
          </a:r>
          <a:r>
            <a:rPr lang="en-US" dirty="0"/>
            <a:t> de puntos,</a:t>
          </a:r>
          <a:r>
            <a:rPr lang="en-US" dirty="0">
              <a:latin typeface="Calibri Light" panose="020F0302020204030204"/>
            </a:rPr>
            <a:t> </a:t>
          </a:r>
          <a:r>
            <a:rPr lang="en-US" dirty="0"/>
            <a:t> </a:t>
          </a:r>
          <a:r>
            <a:rPr lang="en-US" dirty="0" err="1">
              <a:latin typeface="Calibri Light" panose="020F0302020204030204"/>
            </a:rPr>
            <a:t>separada</a:t>
          </a:r>
          <a:r>
            <a:rPr lang="en-US" dirty="0">
              <a:latin typeface="Calibri Light" panose="020F0302020204030204"/>
            </a:rPr>
            <a:t> por</a:t>
          </a:r>
          <a:r>
            <a:rPr lang="en-US" dirty="0"/>
            <a:t> </a:t>
          </a:r>
          <a:r>
            <a:rPr lang="en-US" dirty="0" err="1"/>
            <a:t>regiones</a:t>
          </a:r>
          <a:r>
            <a:rPr lang="en-US" dirty="0"/>
            <a:t> poco </a:t>
          </a:r>
          <a:r>
            <a:rPr lang="en-US" dirty="0" err="1"/>
            <a:t>densas</a:t>
          </a:r>
          <a:r>
            <a:rPr lang="en-US" dirty="0"/>
            <a:t> de </a:t>
          </a:r>
          <a:r>
            <a:rPr lang="en-US" dirty="0" err="1"/>
            <a:t>otras</a:t>
          </a:r>
          <a:r>
            <a:rPr lang="en-US" dirty="0"/>
            <a:t> </a:t>
          </a:r>
          <a:r>
            <a:rPr lang="en-US" dirty="0" err="1"/>
            <a:t>regiones</a:t>
          </a:r>
          <a:r>
            <a:rPr lang="en-US" dirty="0"/>
            <a:t> </a:t>
          </a:r>
          <a:r>
            <a:rPr lang="en-US" dirty="0" err="1"/>
            <a:t>densas</a:t>
          </a:r>
          <a:r>
            <a:rPr lang="en-US" dirty="0"/>
            <a:t>.</a:t>
          </a:r>
          <a:endParaRPr lang="en-US" dirty="0">
            <a:latin typeface="Verdana"/>
            <a:ea typeface="Verdana"/>
          </a:endParaRPr>
        </a:p>
      </dgm:t>
    </dgm:pt>
    <dgm:pt modelId="{FCAB2A47-69CF-48DA-98EF-6245BCE8E98A}" type="parTrans" cxnId="{27769450-531D-4BB2-B2BF-53394D643025}">
      <dgm:prSet/>
      <dgm:spPr/>
    </dgm:pt>
    <dgm:pt modelId="{E4F053D5-5865-4213-9094-AD2939C5BE45}" type="sibTrans" cxnId="{27769450-531D-4BB2-B2BF-53394D643025}">
      <dgm:prSet/>
      <dgm:spPr/>
    </dgm:pt>
    <dgm:pt modelId="{ADA611C7-2256-448E-8893-F785E141EFB5}">
      <dgm:prSet phldr="0"/>
      <dgm:spPr/>
      <dgm:t>
        <a:bodyPr/>
        <a:lstStyle/>
        <a:p>
          <a:pPr algn="l" rtl="0"/>
          <a:r>
            <a:rPr lang="en-US" dirty="0"/>
            <a:t>Útiles cuando los Útiles cuando los clusters clusters tienen formas irregulares, </a:t>
          </a:r>
          <a:r>
            <a:rPr lang="en-US" dirty="0">
              <a:latin typeface="Calibri Light" panose="020F0302020204030204"/>
            </a:rPr>
            <a:t>están</a:t>
          </a:r>
          <a:r>
            <a:rPr lang="en-US" dirty="0"/>
            <a:t> entrelazados o hay ruido/outliers en los datos.</a:t>
          </a:r>
          <a:r>
            <a:rPr lang="en-US" dirty="0">
              <a:latin typeface="Calibri Light" panose="020F0302020204030204"/>
            </a:rPr>
            <a:t> </a:t>
          </a:r>
          <a:endParaRPr lang="en-US" dirty="0">
            <a:latin typeface="Verdana"/>
            <a:ea typeface="Verdana"/>
          </a:endParaRPr>
        </a:p>
      </dgm:t>
    </dgm:pt>
    <dgm:pt modelId="{B7D626EE-5D78-49C0-895B-1163C77A9949}" type="parTrans" cxnId="{10A88389-8520-4A02-9CD4-F7A5D7FAE639}">
      <dgm:prSet/>
      <dgm:spPr/>
    </dgm:pt>
    <dgm:pt modelId="{DF1418A9-3860-4408-BAE9-6221C582D895}" type="sibTrans" cxnId="{10A88389-8520-4A02-9CD4-F7A5D7FAE639}">
      <dgm:prSet/>
      <dgm:spPr/>
    </dgm:pt>
    <dgm:pt modelId="{0AF8512B-EF04-4F01-9FBF-41808C4AE452}" type="pres">
      <dgm:prSet presAssocID="{E53C2117-ECE8-4A14-99EA-1AF3C123DAE6}" presName="linear" presStyleCnt="0">
        <dgm:presLayoutVars>
          <dgm:animLvl val="lvl"/>
          <dgm:resizeHandles val="exact"/>
        </dgm:presLayoutVars>
      </dgm:prSet>
      <dgm:spPr/>
    </dgm:pt>
    <dgm:pt modelId="{9529FB48-79E8-44D5-BA6C-A5A373C3A95E}" type="pres">
      <dgm:prSet presAssocID="{E10C7825-CA3C-4D87-AB1A-4341B77FAB4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4F9F777-430D-4D3C-A214-419683B6558C}" type="pres">
      <dgm:prSet presAssocID="{E4F053D5-5865-4213-9094-AD2939C5BE45}" presName="spacer" presStyleCnt="0"/>
      <dgm:spPr/>
    </dgm:pt>
    <dgm:pt modelId="{555B0EB0-F8DC-4F4A-86A8-619FE0FAA47D}" type="pres">
      <dgm:prSet presAssocID="{ADA611C7-2256-448E-8893-F785E141EFB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E05552D-0E94-4B37-AF81-B01AB625D4A7}" type="presOf" srcId="{E10C7825-CA3C-4D87-AB1A-4341B77FAB4F}" destId="{9529FB48-79E8-44D5-BA6C-A5A373C3A95E}" srcOrd="0" destOrd="0" presId="urn:microsoft.com/office/officeart/2005/8/layout/vList2"/>
    <dgm:cxn modelId="{8F5F503A-8527-4F68-8B2D-4C67CAFE2BF7}" type="presOf" srcId="{ADA611C7-2256-448E-8893-F785E141EFB5}" destId="{555B0EB0-F8DC-4F4A-86A8-619FE0FAA47D}" srcOrd="0" destOrd="0" presId="urn:microsoft.com/office/officeart/2005/8/layout/vList2"/>
    <dgm:cxn modelId="{BC38FB47-2187-4ED2-AE75-9A1746266CC9}" type="presOf" srcId="{E53C2117-ECE8-4A14-99EA-1AF3C123DAE6}" destId="{0AF8512B-EF04-4F01-9FBF-41808C4AE452}" srcOrd="0" destOrd="0" presId="urn:microsoft.com/office/officeart/2005/8/layout/vList2"/>
    <dgm:cxn modelId="{27769450-531D-4BB2-B2BF-53394D643025}" srcId="{E53C2117-ECE8-4A14-99EA-1AF3C123DAE6}" destId="{E10C7825-CA3C-4D87-AB1A-4341B77FAB4F}" srcOrd="0" destOrd="0" parTransId="{FCAB2A47-69CF-48DA-98EF-6245BCE8E98A}" sibTransId="{E4F053D5-5865-4213-9094-AD2939C5BE45}"/>
    <dgm:cxn modelId="{10A88389-8520-4A02-9CD4-F7A5D7FAE639}" srcId="{E53C2117-ECE8-4A14-99EA-1AF3C123DAE6}" destId="{ADA611C7-2256-448E-8893-F785E141EFB5}" srcOrd="1" destOrd="0" parTransId="{B7D626EE-5D78-49C0-895B-1163C77A9949}" sibTransId="{DF1418A9-3860-4408-BAE9-6221C582D895}"/>
    <dgm:cxn modelId="{DA99A040-D39F-4D12-BFEA-349B4D28D083}" type="presParOf" srcId="{0AF8512B-EF04-4F01-9FBF-41808C4AE452}" destId="{9529FB48-79E8-44D5-BA6C-A5A373C3A95E}" srcOrd="0" destOrd="0" presId="urn:microsoft.com/office/officeart/2005/8/layout/vList2"/>
    <dgm:cxn modelId="{1BF85FD4-08A1-4D40-BE16-F2539C1D9A3A}" type="presParOf" srcId="{0AF8512B-EF04-4F01-9FBF-41808C4AE452}" destId="{C4F9F777-430D-4D3C-A214-419683B6558C}" srcOrd="1" destOrd="0" presId="urn:microsoft.com/office/officeart/2005/8/layout/vList2"/>
    <dgm:cxn modelId="{DDAFDD09-98DC-4D20-BAFB-28E5326DBA9B}" type="presParOf" srcId="{0AF8512B-EF04-4F01-9FBF-41808C4AE452}" destId="{555B0EB0-F8DC-4F4A-86A8-619FE0FAA47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DA617B-3749-4B1E-89E6-F2EDBAFD68F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853325-F9AD-4089-A4E0-882E9A11EC74}">
      <dgm:prSet phldr="0"/>
      <dgm:spPr/>
      <dgm:t>
        <a:bodyPr/>
        <a:lstStyle/>
        <a:p>
          <a:pPr algn="l" rtl="0">
            <a:lnSpc>
              <a:spcPct val="100000"/>
            </a:lnSpc>
          </a:pPr>
          <a:r>
            <a:rPr lang="en-US" dirty="0" err="1"/>
            <a:t>Robustos</a:t>
          </a:r>
          <a:r>
            <a:rPr lang="en-US" dirty="0"/>
            <a:t> ante la presencia de ruido.</a:t>
          </a:r>
          <a:endParaRPr lang="en-US" dirty="0">
            <a:ea typeface="Verdana"/>
          </a:endParaRPr>
        </a:p>
      </dgm:t>
    </dgm:pt>
    <dgm:pt modelId="{4DF9D67A-93FD-42C9-8A2E-39551712B644}" type="parTrans" cxnId="{0AB13A4B-0B48-448B-8E54-3E56DC18C5C9}">
      <dgm:prSet/>
      <dgm:spPr/>
    </dgm:pt>
    <dgm:pt modelId="{BB6AC345-1F05-49FA-AABE-D63221EC24A5}" type="sibTrans" cxnId="{0AB13A4B-0B48-448B-8E54-3E56DC18C5C9}">
      <dgm:prSet/>
      <dgm:spPr/>
    </dgm:pt>
    <dgm:pt modelId="{7C35A545-BD59-4971-A8E2-97BE5E1F9CFD}">
      <dgm:prSet phldr="0"/>
      <dgm:spPr/>
      <dgm:t>
        <a:bodyPr/>
        <a:lstStyle/>
        <a:p>
          <a:pPr algn="l" rtl="0">
            <a:lnSpc>
              <a:spcPct val="100000"/>
            </a:lnSpc>
          </a:pPr>
          <a:r>
            <a:rPr lang="en-US" dirty="0"/>
            <a:t>Identifican Identifican clusters clusters de formas arbitrarias. de formas arbitrarias.</a:t>
          </a:r>
          <a:r>
            <a:rPr lang="en-US" dirty="0">
              <a:latin typeface="Verdana"/>
              <a:ea typeface="Verdana"/>
              <a:cs typeface="Calibri Light"/>
            </a:rPr>
            <a:t> </a:t>
          </a:r>
          <a:endParaRPr lang="en-US" dirty="0">
            <a:latin typeface="Calibri Light"/>
            <a:ea typeface="Verdana"/>
            <a:cs typeface="Calibri Light"/>
          </a:endParaRPr>
        </a:p>
      </dgm:t>
    </dgm:pt>
    <dgm:pt modelId="{7BEB6BB6-B6F0-4211-BE9C-994EC2757350}" type="parTrans" cxnId="{4D449DFA-8C11-4698-8D77-8D40BB714995}">
      <dgm:prSet/>
      <dgm:spPr/>
    </dgm:pt>
    <dgm:pt modelId="{B1888101-2031-461F-93DC-2351F1BCAED7}" type="sibTrans" cxnId="{4D449DFA-8C11-4698-8D77-8D40BB714995}">
      <dgm:prSet/>
      <dgm:spPr/>
    </dgm:pt>
    <dgm:pt modelId="{F594533C-6E36-43C5-802A-3975C7F02A0C}">
      <dgm:prSet phldr="0"/>
      <dgm:spPr/>
      <dgm:t>
        <a:bodyPr/>
        <a:lstStyle/>
        <a:p>
          <a:pPr algn="l" rtl="0">
            <a:lnSpc>
              <a:spcPct val="100000"/>
            </a:lnSpc>
          </a:pPr>
          <a:r>
            <a:rPr lang="en-US" dirty="0"/>
            <a:t>Escalables: Un único recorrido del conjunto de datos</a:t>
          </a:r>
          <a:r>
            <a:rPr lang="en-US" dirty="0">
              <a:latin typeface="Calibri Light" panose="020F0302020204030204"/>
              <a:ea typeface="Verdana"/>
            </a:rPr>
            <a:t>.</a:t>
          </a:r>
        </a:p>
      </dgm:t>
    </dgm:pt>
    <dgm:pt modelId="{562F557A-013E-44C0-B7CA-648F5E113E4D}" type="parTrans" cxnId="{9D604307-CA34-4F8A-961E-7F95BB296C8F}">
      <dgm:prSet/>
      <dgm:spPr/>
    </dgm:pt>
    <dgm:pt modelId="{5B8E3CEE-5CD8-4774-9EF8-4D1B49CD6506}" type="sibTrans" cxnId="{9D604307-CA34-4F8A-961E-7F95BB296C8F}">
      <dgm:prSet/>
      <dgm:spPr/>
    </dgm:pt>
    <dgm:pt modelId="{3F0EC531-31A0-4C32-A0E9-5D91579796ED}" type="pres">
      <dgm:prSet presAssocID="{62DA617B-3749-4B1E-89E6-F2EDBAFD68F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DE68138-150E-4DE2-B510-949D15A0E91F}" type="pres">
      <dgm:prSet presAssocID="{7C35A545-BD59-4971-A8E2-97BE5E1F9CFD}" presName="hierRoot1" presStyleCnt="0"/>
      <dgm:spPr/>
    </dgm:pt>
    <dgm:pt modelId="{34B655F2-57F4-4B0C-89BA-24360DFF57C8}" type="pres">
      <dgm:prSet presAssocID="{7C35A545-BD59-4971-A8E2-97BE5E1F9CFD}" presName="composite" presStyleCnt="0"/>
      <dgm:spPr/>
    </dgm:pt>
    <dgm:pt modelId="{74C38E75-74E6-4777-8D74-4FF9EBED40D4}" type="pres">
      <dgm:prSet presAssocID="{7C35A545-BD59-4971-A8E2-97BE5E1F9CFD}" presName="background" presStyleLbl="node0" presStyleIdx="0" presStyleCnt="3"/>
      <dgm:spPr/>
    </dgm:pt>
    <dgm:pt modelId="{92FF2E19-DBB0-40E2-BDB2-660DE4D0D8B5}" type="pres">
      <dgm:prSet presAssocID="{7C35A545-BD59-4971-A8E2-97BE5E1F9CFD}" presName="text" presStyleLbl="fgAcc0" presStyleIdx="0" presStyleCnt="3">
        <dgm:presLayoutVars>
          <dgm:chPref val="3"/>
        </dgm:presLayoutVars>
      </dgm:prSet>
      <dgm:spPr/>
    </dgm:pt>
    <dgm:pt modelId="{36DF88FC-127D-4C2D-8FE6-3A75C07326B0}" type="pres">
      <dgm:prSet presAssocID="{7C35A545-BD59-4971-A8E2-97BE5E1F9CFD}" presName="hierChild2" presStyleCnt="0"/>
      <dgm:spPr/>
    </dgm:pt>
    <dgm:pt modelId="{12D69BBA-CC1C-40D3-95B8-1F352B5034CC}" type="pres">
      <dgm:prSet presAssocID="{D3853325-F9AD-4089-A4E0-882E9A11EC74}" presName="hierRoot1" presStyleCnt="0"/>
      <dgm:spPr/>
    </dgm:pt>
    <dgm:pt modelId="{E5E21C45-066D-4089-A03C-A2E6E173DD6C}" type="pres">
      <dgm:prSet presAssocID="{D3853325-F9AD-4089-A4E0-882E9A11EC74}" presName="composite" presStyleCnt="0"/>
      <dgm:spPr/>
    </dgm:pt>
    <dgm:pt modelId="{44756B81-4C73-4A0E-B8FE-52873B031B65}" type="pres">
      <dgm:prSet presAssocID="{D3853325-F9AD-4089-A4E0-882E9A11EC74}" presName="background" presStyleLbl="node0" presStyleIdx="1" presStyleCnt="3"/>
      <dgm:spPr/>
    </dgm:pt>
    <dgm:pt modelId="{36BCBF50-E99F-4F95-BFEB-0E943BA788DE}" type="pres">
      <dgm:prSet presAssocID="{D3853325-F9AD-4089-A4E0-882E9A11EC74}" presName="text" presStyleLbl="fgAcc0" presStyleIdx="1" presStyleCnt="3">
        <dgm:presLayoutVars>
          <dgm:chPref val="3"/>
        </dgm:presLayoutVars>
      </dgm:prSet>
      <dgm:spPr/>
    </dgm:pt>
    <dgm:pt modelId="{2D84E4B1-50DF-47BE-AE41-CE00C5EB0F55}" type="pres">
      <dgm:prSet presAssocID="{D3853325-F9AD-4089-A4E0-882E9A11EC74}" presName="hierChild2" presStyleCnt="0"/>
      <dgm:spPr/>
    </dgm:pt>
    <dgm:pt modelId="{1A5DC4C5-3740-4E35-B161-72F7D4FC66C6}" type="pres">
      <dgm:prSet presAssocID="{F594533C-6E36-43C5-802A-3975C7F02A0C}" presName="hierRoot1" presStyleCnt="0"/>
      <dgm:spPr/>
    </dgm:pt>
    <dgm:pt modelId="{E003F3D1-1088-48B2-A6F2-09BCCF6D0DE1}" type="pres">
      <dgm:prSet presAssocID="{F594533C-6E36-43C5-802A-3975C7F02A0C}" presName="composite" presStyleCnt="0"/>
      <dgm:spPr/>
    </dgm:pt>
    <dgm:pt modelId="{FA0833E9-DBEB-4592-83FD-58695D08178D}" type="pres">
      <dgm:prSet presAssocID="{F594533C-6E36-43C5-802A-3975C7F02A0C}" presName="background" presStyleLbl="node0" presStyleIdx="2" presStyleCnt="3"/>
      <dgm:spPr/>
    </dgm:pt>
    <dgm:pt modelId="{426DE18E-0F74-4EAE-903A-D348836AC177}" type="pres">
      <dgm:prSet presAssocID="{F594533C-6E36-43C5-802A-3975C7F02A0C}" presName="text" presStyleLbl="fgAcc0" presStyleIdx="2" presStyleCnt="3">
        <dgm:presLayoutVars>
          <dgm:chPref val="3"/>
        </dgm:presLayoutVars>
      </dgm:prSet>
      <dgm:spPr/>
    </dgm:pt>
    <dgm:pt modelId="{7C5DB33F-4012-492B-B035-CF30963A7FCD}" type="pres">
      <dgm:prSet presAssocID="{F594533C-6E36-43C5-802A-3975C7F02A0C}" presName="hierChild2" presStyleCnt="0"/>
      <dgm:spPr/>
    </dgm:pt>
  </dgm:ptLst>
  <dgm:cxnLst>
    <dgm:cxn modelId="{9D604307-CA34-4F8A-961E-7F95BB296C8F}" srcId="{62DA617B-3749-4B1E-89E6-F2EDBAFD68F7}" destId="{F594533C-6E36-43C5-802A-3975C7F02A0C}" srcOrd="2" destOrd="0" parTransId="{562F557A-013E-44C0-B7CA-648F5E113E4D}" sibTransId="{5B8E3CEE-5CD8-4774-9EF8-4D1B49CD6506}"/>
    <dgm:cxn modelId="{7164441F-3767-4D4F-94B1-D07F9F3DBD92}" type="presOf" srcId="{7C35A545-BD59-4971-A8E2-97BE5E1F9CFD}" destId="{92FF2E19-DBB0-40E2-BDB2-660DE4D0D8B5}" srcOrd="0" destOrd="0" presId="urn:microsoft.com/office/officeart/2005/8/layout/hierarchy1"/>
    <dgm:cxn modelId="{0AB13A4B-0B48-448B-8E54-3E56DC18C5C9}" srcId="{62DA617B-3749-4B1E-89E6-F2EDBAFD68F7}" destId="{D3853325-F9AD-4089-A4E0-882E9A11EC74}" srcOrd="1" destOrd="0" parTransId="{4DF9D67A-93FD-42C9-8A2E-39551712B644}" sibTransId="{BB6AC345-1F05-49FA-AABE-D63221EC24A5}"/>
    <dgm:cxn modelId="{12616E76-7965-45A2-A60A-4DBF619CA949}" type="presOf" srcId="{D3853325-F9AD-4089-A4E0-882E9A11EC74}" destId="{36BCBF50-E99F-4F95-BFEB-0E943BA788DE}" srcOrd="0" destOrd="0" presId="urn:microsoft.com/office/officeart/2005/8/layout/hierarchy1"/>
    <dgm:cxn modelId="{D288B980-26FC-4D8E-86B4-3814849ABAE1}" type="presOf" srcId="{62DA617B-3749-4B1E-89E6-F2EDBAFD68F7}" destId="{3F0EC531-31A0-4C32-A0E9-5D91579796ED}" srcOrd="0" destOrd="0" presId="urn:microsoft.com/office/officeart/2005/8/layout/hierarchy1"/>
    <dgm:cxn modelId="{B2A146CE-F310-4BD3-8B49-2FE2FB1A5970}" type="presOf" srcId="{F594533C-6E36-43C5-802A-3975C7F02A0C}" destId="{426DE18E-0F74-4EAE-903A-D348836AC177}" srcOrd="0" destOrd="0" presId="urn:microsoft.com/office/officeart/2005/8/layout/hierarchy1"/>
    <dgm:cxn modelId="{4D449DFA-8C11-4698-8D77-8D40BB714995}" srcId="{62DA617B-3749-4B1E-89E6-F2EDBAFD68F7}" destId="{7C35A545-BD59-4971-A8E2-97BE5E1F9CFD}" srcOrd="0" destOrd="0" parTransId="{7BEB6BB6-B6F0-4211-BE9C-994EC2757350}" sibTransId="{B1888101-2031-461F-93DC-2351F1BCAED7}"/>
    <dgm:cxn modelId="{3AB50997-EA24-42EE-89A5-9484403B5AC4}" type="presParOf" srcId="{3F0EC531-31A0-4C32-A0E9-5D91579796ED}" destId="{6DE68138-150E-4DE2-B510-949D15A0E91F}" srcOrd="0" destOrd="0" presId="urn:microsoft.com/office/officeart/2005/8/layout/hierarchy1"/>
    <dgm:cxn modelId="{816D5D1C-3A3F-4B58-98EA-461217C6E5CC}" type="presParOf" srcId="{6DE68138-150E-4DE2-B510-949D15A0E91F}" destId="{34B655F2-57F4-4B0C-89BA-24360DFF57C8}" srcOrd="0" destOrd="0" presId="urn:microsoft.com/office/officeart/2005/8/layout/hierarchy1"/>
    <dgm:cxn modelId="{8D56EE3E-8BC0-409A-A319-31293E37DCD6}" type="presParOf" srcId="{34B655F2-57F4-4B0C-89BA-24360DFF57C8}" destId="{74C38E75-74E6-4777-8D74-4FF9EBED40D4}" srcOrd="0" destOrd="0" presId="urn:microsoft.com/office/officeart/2005/8/layout/hierarchy1"/>
    <dgm:cxn modelId="{7742C1CC-B537-4604-9B94-28B6FF66F386}" type="presParOf" srcId="{34B655F2-57F4-4B0C-89BA-24360DFF57C8}" destId="{92FF2E19-DBB0-40E2-BDB2-660DE4D0D8B5}" srcOrd="1" destOrd="0" presId="urn:microsoft.com/office/officeart/2005/8/layout/hierarchy1"/>
    <dgm:cxn modelId="{0EAEB2EF-3F4B-4FF1-AD6A-D651D69A149F}" type="presParOf" srcId="{6DE68138-150E-4DE2-B510-949D15A0E91F}" destId="{36DF88FC-127D-4C2D-8FE6-3A75C07326B0}" srcOrd="1" destOrd="0" presId="urn:microsoft.com/office/officeart/2005/8/layout/hierarchy1"/>
    <dgm:cxn modelId="{C7144288-9E57-415B-840E-D999BBD7135E}" type="presParOf" srcId="{3F0EC531-31A0-4C32-A0E9-5D91579796ED}" destId="{12D69BBA-CC1C-40D3-95B8-1F352B5034CC}" srcOrd="1" destOrd="0" presId="urn:microsoft.com/office/officeart/2005/8/layout/hierarchy1"/>
    <dgm:cxn modelId="{78A45588-BAC2-48EB-8DAD-B04BC33E4645}" type="presParOf" srcId="{12D69BBA-CC1C-40D3-95B8-1F352B5034CC}" destId="{E5E21C45-066D-4089-A03C-A2E6E173DD6C}" srcOrd="0" destOrd="0" presId="urn:microsoft.com/office/officeart/2005/8/layout/hierarchy1"/>
    <dgm:cxn modelId="{D9F6D74A-7157-4B3A-91A7-06E0A33F6EBA}" type="presParOf" srcId="{E5E21C45-066D-4089-A03C-A2E6E173DD6C}" destId="{44756B81-4C73-4A0E-B8FE-52873B031B65}" srcOrd="0" destOrd="0" presId="urn:microsoft.com/office/officeart/2005/8/layout/hierarchy1"/>
    <dgm:cxn modelId="{4CA3EC53-9871-4FD3-8C51-B374C8703F2E}" type="presParOf" srcId="{E5E21C45-066D-4089-A03C-A2E6E173DD6C}" destId="{36BCBF50-E99F-4F95-BFEB-0E943BA788DE}" srcOrd="1" destOrd="0" presId="urn:microsoft.com/office/officeart/2005/8/layout/hierarchy1"/>
    <dgm:cxn modelId="{E8EB48DF-B363-44B4-94B0-FCC4B275DC09}" type="presParOf" srcId="{12D69BBA-CC1C-40D3-95B8-1F352B5034CC}" destId="{2D84E4B1-50DF-47BE-AE41-CE00C5EB0F55}" srcOrd="1" destOrd="0" presId="urn:microsoft.com/office/officeart/2005/8/layout/hierarchy1"/>
    <dgm:cxn modelId="{9197F9E8-F540-4187-8C08-16F806BA8AA8}" type="presParOf" srcId="{3F0EC531-31A0-4C32-A0E9-5D91579796ED}" destId="{1A5DC4C5-3740-4E35-B161-72F7D4FC66C6}" srcOrd="2" destOrd="0" presId="urn:microsoft.com/office/officeart/2005/8/layout/hierarchy1"/>
    <dgm:cxn modelId="{F30FAEC9-660E-40D2-B3C3-895A561C1304}" type="presParOf" srcId="{1A5DC4C5-3740-4E35-B161-72F7D4FC66C6}" destId="{E003F3D1-1088-48B2-A6F2-09BCCF6D0DE1}" srcOrd="0" destOrd="0" presId="urn:microsoft.com/office/officeart/2005/8/layout/hierarchy1"/>
    <dgm:cxn modelId="{B00A7684-1FF2-4800-AB3F-A91288AB9450}" type="presParOf" srcId="{E003F3D1-1088-48B2-A6F2-09BCCF6D0DE1}" destId="{FA0833E9-DBEB-4592-83FD-58695D08178D}" srcOrd="0" destOrd="0" presId="urn:microsoft.com/office/officeart/2005/8/layout/hierarchy1"/>
    <dgm:cxn modelId="{0F8F9F88-25E1-4B0A-B782-92F0245520FB}" type="presParOf" srcId="{E003F3D1-1088-48B2-A6F2-09BCCF6D0DE1}" destId="{426DE18E-0F74-4EAE-903A-D348836AC177}" srcOrd="1" destOrd="0" presId="urn:microsoft.com/office/officeart/2005/8/layout/hierarchy1"/>
    <dgm:cxn modelId="{34794F58-BB86-492F-8E73-885EEB9B829C}" type="presParOf" srcId="{1A5DC4C5-3740-4E35-B161-72F7D4FC66C6}" destId="{7C5DB33F-4012-492B-B035-CF30963A7FC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9FB48-79E8-44D5-BA6C-A5A373C3A95E}">
      <dsp:nvSpPr>
        <dsp:cNvPr id="0" name=""/>
        <dsp:cNvSpPr/>
      </dsp:nvSpPr>
      <dsp:spPr>
        <a:xfrm>
          <a:off x="0" y="416650"/>
          <a:ext cx="11741495" cy="135135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Un cluster </a:t>
          </a:r>
          <a:r>
            <a:rPr lang="en-US" sz="3300" kern="1200" dirty="0" err="1">
              <a:latin typeface="Calibri Light" panose="020F0302020204030204"/>
            </a:rPr>
            <a:t>en</a:t>
          </a:r>
          <a:r>
            <a:rPr lang="en-US" sz="3300" kern="1200" dirty="0"/>
            <a:t> </a:t>
          </a:r>
          <a:r>
            <a:rPr lang="en-US" sz="3300" kern="1200" dirty="0" err="1"/>
            <a:t>una</a:t>
          </a:r>
          <a:r>
            <a:rPr lang="en-US" sz="3300" kern="1200" dirty="0"/>
            <a:t> </a:t>
          </a:r>
          <a:r>
            <a:rPr lang="en-US" sz="3300" kern="1200" dirty="0" err="1"/>
            <a:t>región</a:t>
          </a:r>
          <a:r>
            <a:rPr lang="en-US" sz="3300" kern="1200" dirty="0"/>
            <a:t> </a:t>
          </a:r>
          <a:r>
            <a:rPr lang="en-US" sz="3300" kern="1200" dirty="0" err="1"/>
            <a:t>densa</a:t>
          </a:r>
          <a:r>
            <a:rPr lang="en-US" sz="3300" kern="1200" dirty="0"/>
            <a:t> de puntos,</a:t>
          </a:r>
          <a:r>
            <a:rPr lang="en-US" sz="3300" kern="1200" dirty="0">
              <a:latin typeface="Calibri Light" panose="020F0302020204030204"/>
            </a:rPr>
            <a:t> </a:t>
          </a:r>
          <a:r>
            <a:rPr lang="en-US" sz="3300" kern="1200" dirty="0"/>
            <a:t> </a:t>
          </a:r>
          <a:r>
            <a:rPr lang="en-US" sz="3300" kern="1200" dirty="0" err="1">
              <a:latin typeface="Calibri Light" panose="020F0302020204030204"/>
            </a:rPr>
            <a:t>separada</a:t>
          </a:r>
          <a:r>
            <a:rPr lang="en-US" sz="3300" kern="1200" dirty="0">
              <a:latin typeface="Calibri Light" panose="020F0302020204030204"/>
            </a:rPr>
            <a:t> por</a:t>
          </a:r>
          <a:r>
            <a:rPr lang="en-US" sz="3300" kern="1200" dirty="0"/>
            <a:t> </a:t>
          </a:r>
          <a:r>
            <a:rPr lang="en-US" sz="3300" kern="1200" dirty="0" err="1"/>
            <a:t>regiones</a:t>
          </a:r>
          <a:r>
            <a:rPr lang="en-US" sz="3300" kern="1200" dirty="0"/>
            <a:t> poco </a:t>
          </a:r>
          <a:r>
            <a:rPr lang="en-US" sz="3300" kern="1200" dirty="0" err="1"/>
            <a:t>densas</a:t>
          </a:r>
          <a:r>
            <a:rPr lang="en-US" sz="3300" kern="1200" dirty="0"/>
            <a:t> de </a:t>
          </a:r>
          <a:r>
            <a:rPr lang="en-US" sz="3300" kern="1200" dirty="0" err="1"/>
            <a:t>otras</a:t>
          </a:r>
          <a:r>
            <a:rPr lang="en-US" sz="3300" kern="1200" dirty="0"/>
            <a:t> </a:t>
          </a:r>
          <a:r>
            <a:rPr lang="en-US" sz="3300" kern="1200" dirty="0" err="1"/>
            <a:t>regiones</a:t>
          </a:r>
          <a:r>
            <a:rPr lang="en-US" sz="3300" kern="1200" dirty="0"/>
            <a:t> </a:t>
          </a:r>
          <a:r>
            <a:rPr lang="en-US" sz="3300" kern="1200" dirty="0" err="1"/>
            <a:t>densas</a:t>
          </a:r>
          <a:r>
            <a:rPr lang="en-US" sz="3300" kern="1200" dirty="0"/>
            <a:t>.</a:t>
          </a:r>
          <a:endParaRPr lang="en-US" sz="3300" kern="1200" dirty="0">
            <a:latin typeface="Verdana"/>
            <a:ea typeface="Verdana"/>
          </a:endParaRPr>
        </a:p>
      </dsp:txBody>
      <dsp:txXfrm>
        <a:off x="65967" y="482617"/>
        <a:ext cx="11609561" cy="1219416"/>
      </dsp:txXfrm>
    </dsp:sp>
    <dsp:sp modelId="{555B0EB0-F8DC-4F4A-86A8-619FE0FAA47D}">
      <dsp:nvSpPr>
        <dsp:cNvPr id="0" name=""/>
        <dsp:cNvSpPr/>
      </dsp:nvSpPr>
      <dsp:spPr>
        <a:xfrm>
          <a:off x="0" y="1863040"/>
          <a:ext cx="11741495" cy="1351350"/>
        </a:xfrm>
        <a:prstGeom prst="round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Útiles cuando los Útiles cuando los clusters clusters tienen formas irregulares, </a:t>
          </a:r>
          <a:r>
            <a:rPr lang="en-US" sz="3300" kern="1200" dirty="0">
              <a:latin typeface="Calibri Light" panose="020F0302020204030204"/>
            </a:rPr>
            <a:t>están</a:t>
          </a:r>
          <a:r>
            <a:rPr lang="en-US" sz="3300" kern="1200" dirty="0"/>
            <a:t> entrelazados o hay ruido/outliers en los datos.</a:t>
          </a:r>
          <a:r>
            <a:rPr lang="en-US" sz="3300" kern="1200" dirty="0">
              <a:latin typeface="Calibri Light" panose="020F0302020204030204"/>
            </a:rPr>
            <a:t> </a:t>
          </a:r>
          <a:endParaRPr lang="en-US" sz="3300" kern="1200" dirty="0">
            <a:latin typeface="Verdana"/>
            <a:ea typeface="Verdana"/>
          </a:endParaRPr>
        </a:p>
      </dsp:txBody>
      <dsp:txXfrm>
        <a:off x="65967" y="1929007"/>
        <a:ext cx="11609561" cy="12194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38E75-74E6-4777-8D74-4FF9EBED40D4}">
      <dsp:nvSpPr>
        <dsp:cNvPr id="0" name=""/>
        <dsp:cNvSpPr/>
      </dsp:nvSpPr>
      <dsp:spPr>
        <a:xfrm>
          <a:off x="0" y="92184"/>
          <a:ext cx="3153223" cy="20022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F2E19-DBB0-40E2-BDB2-660DE4D0D8B5}">
      <dsp:nvSpPr>
        <dsp:cNvPr id="0" name=""/>
        <dsp:cNvSpPr/>
      </dsp:nvSpPr>
      <dsp:spPr>
        <a:xfrm>
          <a:off x="350358" y="425024"/>
          <a:ext cx="3153223" cy="20022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Identifican Identifican clusters clusters de formas arbitrarias. de formas arbitrarias.</a:t>
          </a:r>
          <a:r>
            <a:rPr lang="en-US" sz="2500" kern="1200" dirty="0">
              <a:latin typeface="Verdana"/>
              <a:ea typeface="Verdana"/>
              <a:cs typeface="Calibri Light"/>
            </a:rPr>
            <a:t> </a:t>
          </a:r>
          <a:endParaRPr lang="en-US" sz="2500" kern="1200" dirty="0">
            <a:latin typeface="Calibri Light"/>
            <a:ea typeface="Verdana"/>
            <a:cs typeface="Calibri Light"/>
          </a:endParaRPr>
        </a:p>
      </dsp:txBody>
      <dsp:txXfrm>
        <a:off x="409003" y="483669"/>
        <a:ext cx="3035933" cy="1885007"/>
      </dsp:txXfrm>
    </dsp:sp>
    <dsp:sp modelId="{44756B81-4C73-4A0E-B8FE-52873B031B65}">
      <dsp:nvSpPr>
        <dsp:cNvPr id="0" name=""/>
        <dsp:cNvSpPr/>
      </dsp:nvSpPr>
      <dsp:spPr>
        <a:xfrm>
          <a:off x="3853940" y="92184"/>
          <a:ext cx="3153223" cy="20022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BCBF50-E99F-4F95-BFEB-0E943BA788DE}">
      <dsp:nvSpPr>
        <dsp:cNvPr id="0" name=""/>
        <dsp:cNvSpPr/>
      </dsp:nvSpPr>
      <dsp:spPr>
        <a:xfrm>
          <a:off x="4204298" y="425024"/>
          <a:ext cx="3153223" cy="20022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Robustos</a:t>
          </a:r>
          <a:r>
            <a:rPr lang="en-US" sz="2500" kern="1200" dirty="0"/>
            <a:t> ante la presencia de ruido.</a:t>
          </a:r>
          <a:endParaRPr lang="en-US" sz="2500" kern="1200" dirty="0">
            <a:ea typeface="Verdana"/>
          </a:endParaRPr>
        </a:p>
      </dsp:txBody>
      <dsp:txXfrm>
        <a:off x="4262943" y="483669"/>
        <a:ext cx="3035933" cy="1885007"/>
      </dsp:txXfrm>
    </dsp:sp>
    <dsp:sp modelId="{FA0833E9-DBEB-4592-83FD-58695D08178D}">
      <dsp:nvSpPr>
        <dsp:cNvPr id="0" name=""/>
        <dsp:cNvSpPr/>
      </dsp:nvSpPr>
      <dsp:spPr>
        <a:xfrm>
          <a:off x="7707880" y="92184"/>
          <a:ext cx="3153223" cy="20022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DE18E-0F74-4EAE-903A-D348836AC177}">
      <dsp:nvSpPr>
        <dsp:cNvPr id="0" name=""/>
        <dsp:cNvSpPr/>
      </dsp:nvSpPr>
      <dsp:spPr>
        <a:xfrm>
          <a:off x="8058238" y="425024"/>
          <a:ext cx="3153223" cy="20022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Escalables: Un único recorrido del conjunto de datos</a:t>
          </a:r>
          <a:r>
            <a:rPr lang="en-US" sz="2500" kern="1200" dirty="0">
              <a:latin typeface="Calibri Light" panose="020F0302020204030204"/>
              <a:ea typeface="Verdana"/>
            </a:rPr>
            <a:t>.</a:t>
          </a:r>
        </a:p>
      </dsp:txBody>
      <dsp:txXfrm>
        <a:off x="8116883" y="483669"/>
        <a:ext cx="3035933" cy="1885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21985-39AC-5890-1130-DBDAE2D61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B0A397-9620-DE78-5BA1-D2AE34589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65C7B7-BFDA-B1C5-07F3-8DEFDDCB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3A851E-2707-4364-B1E6-F3EE06F26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0AE6F6-CC4A-21CF-CC5B-768144AF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662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19421-1C7A-2DEB-3AF5-FA15A05C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E518A3-6D98-3029-DB7C-640B6F676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AE334E-A9FC-903A-7607-7A3D5E810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F8DC4-A993-9912-EE71-5B9E2A71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B06082-9EBC-31EE-ADDB-5B762617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012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2D5E1C-F872-2BC1-E3D7-399FC95D7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214D1D-3C38-8786-E31C-859671766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9649FC-5B95-5CB5-311F-8A2FDE522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836519-72DB-E36D-F1BC-A26395CD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554174-67A2-2C61-6426-C0B37D60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895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FDF16-1308-A1CA-94B5-35FAF3DD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CACFB6-AE71-EDBB-07C5-E918565FB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2CA4B6-35CA-A085-E3B5-0FBD8FA9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30FA93-75DE-5E8C-130D-F1BF5DE3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2DF1CA-150B-6D09-F6D4-277EFFF1F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210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4CA5D-F7D6-086B-BAFE-BCCFF805B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D7F014-FE48-182E-E0E0-08D406977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085EDB-9E20-70E6-CD97-C0DA7E865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442C93-2C29-C79D-2A15-1C40AFB2E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FBD4F7-CA19-B0C4-80EE-1F68C6F0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391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37506-0D94-96EC-7F5D-FBC5B625F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79A24E-1EB9-860C-6B87-669127172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86ACD5-C465-6960-3EE3-A670D2D0D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41EC55-4662-99B6-A655-F2D47A7C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16E08A-BF42-8901-C8E1-F85E9F1D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D1858B-DFD1-2BAB-728A-6D1C684A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583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BCD18-FC89-5452-62A7-E23F48763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78372B-813E-90A6-775E-0231940DA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2BD234-0370-FA4A-A0BE-B25735BCA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F564004-90BD-8E9F-2925-3B9FCC3FE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84294CE-9308-99D1-B727-B945B7346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CCC42AE-E448-F3EA-36FF-5F2073FA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FFF859A-42A2-A408-DEE9-12E54275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97462F0-4723-0F25-351B-7A939B53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996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FBE90-7CDD-ABBE-2272-F8F854BD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2D57CE1-1023-50F8-C5BA-2959EDD9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3F622DF-3DE1-58BE-F001-0BD857E4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BAB469-86A2-5069-BF28-D649E8EA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016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2C02E5-C0A6-73DD-D118-3D37C840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1EE7C48-191E-C4CA-18C6-DE48FA86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2AE5DE-92A0-68A9-7D80-186D5F10A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234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5A832-353E-5400-BEFA-5205996D4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39933B-9E17-AB83-B764-5DDD5850B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D695C1-B383-689B-B003-BB5FEC000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0D44BC-6F76-3D94-A88D-03A8FC6B6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A3EBD7-D9BC-4776-4AD0-04215F62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ECFCFF-1BC0-CD1A-566C-76FDDF01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285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81827-0FBF-D754-6D53-E173C941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D2C950B-4B76-BA68-62B2-54419EEA2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F54EED-E358-2F78-FFE9-CFFBC5D8F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7D89EF-73E5-98B3-39C7-00C4E881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907C57-00BD-EA48-7986-32E5626B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35643C-2C0B-0F9A-FBB4-7930910C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083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A0A3234-E320-DB73-E99E-D1FEFB470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F957B6-B1A4-2E75-3658-688D9B425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53B2C4-67A0-29BE-DB00-3E37D2B97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30218-1BAE-4E5C-9968-ABB9ABAE3D56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CAE5D9-D80A-5DB0-44D2-8A574D7AA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8D630D-3058-EA37-CD5B-E887AA741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531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o 26">
            <a:extLst>
              <a:ext uri="{FF2B5EF4-FFF2-40B4-BE49-F238E27FC236}">
                <a16:creationId xmlns:a16="http://schemas.microsoft.com/office/drawing/2014/main" id="{C20BF15D-5771-2BED-3B2C-DBC4CE429406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08FBFA22-3686-F85B-FF4A-55108F028257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F166EAF8-8473-A2DE-3E51-0D1C4A547034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AC9FC5C-CE5C-642A-85CB-E19EE47BCF30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C9171D4E-0836-1104-FF99-1B3ECE3469AF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2140BA09-AD1F-17BA-6FAA-138828C7574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C4FF630F-039F-F1E3-7520-DACD5C5E5B63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F6A62088-0B15-AD59-7770-1C3E561F43D8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sp>
        <p:nvSpPr>
          <p:cNvPr id="26" name="Título 1">
            <a:extLst>
              <a:ext uri="{FF2B5EF4-FFF2-40B4-BE49-F238E27FC236}">
                <a16:creationId xmlns:a16="http://schemas.microsoft.com/office/drawing/2014/main" id="{B59AB80B-EB5E-737D-B766-6B9BF6A0DAF6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MX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2A6169EA-B999-788B-403D-1CEC1302F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53987"/>
            <a:ext cx="1209675" cy="1190625"/>
          </a:xfrm>
          <a:prstGeom prst="rect">
            <a:avLst/>
          </a:prstGeom>
        </p:spPr>
      </p:pic>
      <p:sp>
        <p:nvSpPr>
          <p:cNvPr id="36" name="Google Shape;1731;p42">
            <a:extLst>
              <a:ext uri="{FF2B5EF4-FFF2-40B4-BE49-F238E27FC236}">
                <a16:creationId xmlns:a16="http://schemas.microsoft.com/office/drawing/2014/main" id="{962D22B4-3129-1C9A-389C-7ED3B4327AA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1600" y="23161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5800" b="1">
                <a:solidFill>
                  <a:schemeClr val="tx1">
                    <a:lumMod val="65000"/>
                    <a:lumOff val="35000"/>
                  </a:schemeClr>
                </a:solidFill>
              </a:rPr>
              <a:t>Ciencia de Datos</a:t>
            </a:r>
            <a:r>
              <a:rPr lang="en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br>
              <a:rPr lang="en" sz="5050" b="1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" sz="5050" b="1">
                <a:solidFill>
                  <a:schemeClr val="tx1">
                    <a:lumMod val="65000"/>
                    <a:lumOff val="35000"/>
                  </a:schemeClr>
                </a:solidFill>
              </a:rPr>
              <a:t>Diplomado</a:t>
            </a:r>
            <a:endParaRPr sz="505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" name="Google Shape;1734;p42">
            <a:extLst>
              <a:ext uri="{FF2B5EF4-FFF2-40B4-BE49-F238E27FC236}">
                <a16:creationId xmlns:a16="http://schemas.microsoft.com/office/drawing/2014/main" id="{51492C11-952D-D4A6-8E57-C9231DF47EB3}"/>
              </a:ext>
            </a:extLst>
          </p:cNvPr>
          <p:cNvCxnSpPr/>
          <p:nvPr/>
        </p:nvCxnSpPr>
        <p:spPr>
          <a:xfrm>
            <a:off x="716975" y="3937550"/>
            <a:ext cx="5416500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79326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Funcionamiento de DBSCAN</a:t>
            </a:r>
            <a:endParaRPr lang="es-MX" dirty="0" err="1">
              <a:solidFill>
                <a:schemeClr val="bg1">
                  <a:lumMod val="50000"/>
                </a:schemeClr>
              </a:solidFill>
              <a:latin typeface="Calibri Light"/>
              <a:cs typeface="Calibri Light"/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3325C7A-AC54-4221-3A0F-A9F6A49D128C}"/>
              </a:ext>
            </a:extLst>
          </p:cNvPr>
          <p:cNvSpPr txBox="1"/>
          <p:nvPr/>
        </p:nvSpPr>
        <p:spPr>
          <a:xfrm>
            <a:off x="7629345" y="1326311"/>
            <a:ext cx="367772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400" dirty="0">
                <a:solidFill>
                  <a:srgbClr val="4472C4"/>
                </a:solidFill>
                <a:cs typeface="Calibri"/>
              </a:rPr>
              <a:t>puntos = 10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B26D458-1E5A-0B90-027E-1FA3F548E4F0}"/>
              </a:ext>
            </a:extLst>
          </p:cNvPr>
          <p:cNvSpPr txBox="1"/>
          <p:nvPr/>
        </p:nvSpPr>
        <p:spPr>
          <a:xfrm>
            <a:off x="7629343" y="2102688"/>
            <a:ext cx="300199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2800" dirty="0">
                <a:cs typeface="Calibri"/>
              </a:rPr>
              <a:t>Densidad mínima del vecindario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9C0862-139C-9F53-E9A8-8FE240AC8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680" y="937618"/>
            <a:ext cx="4636278" cy="471707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EBA94D5-2BC7-26E3-3231-7D9C8DF47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038" y="3026656"/>
            <a:ext cx="47910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67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Funcionamiento de DBSCAN</a:t>
            </a:r>
            <a:endParaRPr lang="es-MX" dirty="0" err="1">
              <a:solidFill>
                <a:schemeClr val="bg1">
                  <a:lumMod val="50000"/>
                </a:schemeClr>
              </a:solidFill>
              <a:latin typeface="Calibri Light"/>
              <a:cs typeface="Calibri Light"/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3325C7A-AC54-4221-3A0F-A9F6A49D128C}"/>
              </a:ext>
            </a:extLst>
          </p:cNvPr>
          <p:cNvSpPr txBox="1"/>
          <p:nvPr/>
        </p:nvSpPr>
        <p:spPr>
          <a:xfrm>
            <a:off x="7629345" y="1326311"/>
            <a:ext cx="367772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400" dirty="0">
                <a:solidFill>
                  <a:srgbClr val="4472C4"/>
                </a:solidFill>
                <a:cs typeface="Calibri"/>
              </a:rPr>
              <a:t>puntos = 10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5A1CC54-C6F5-F006-570F-A636D9A08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770" y="1005780"/>
            <a:ext cx="4681403" cy="469372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FC8F2AE-85A3-B890-4B3B-121851908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3751" y="2149398"/>
            <a:ext cx="29527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9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Funcionamiento de DBSCAN</a:t>
            </a:r>
            <a:endParaRPr lang="es-MX" dirty="0" err="1">
              <a:solidFill>
                <a:schemeClr val="bg1">
                  <a:lumMod val="50000"/>
                </a:schemeClr>
              </a:solidFill>
              <a:latin typeface="Calibri Light"/>
              <a:cs typeface="Calibri Light"/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3325C7A-AC54-4221-3A0F-A9F6A49D128C}"/>
              </a:ext>
            </a:extLst>
          </p:cNvPr>
          <p:cNvSpPr txBox="1"/>
          <p:nvPr/>
        </p:nvSpPr>
        <p:spPr>
          <a:xfrm>
            <a:off x="7629345" y="1326311"/>
            <a:ext cx="367772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400" dirty="0">
                <a:solidFill>
                  <a:srgbClr val="4472C4"/>
                </a:solidFill>
                <a:cs typeface="Calibri"/>
              </a:rPr>
              <a:t>puntos = 10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B1133F7-3B19-071C-ACC7-0512633CD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37" y="1166389"/>
            <a:ext cx="5075385" cy="475582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5C585F5-8CD9-7AFB-84D0-017475C57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650" y="2465462"/>
            <a:ext cx="42386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51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Funcionamiento de DBSCAN</a:t>
            </a:r>
            <a:endParaRPr lang="es-MX" dirty="0" err="1">
              <a:solidFill>
                <a:schemeClr val="bg1">
                  <a:lumMod val="50000"/>
                </a:schemeClr>
              </a:solidFill>
              <a:latin typeface="Calibri Light"/>
              <a:cs typeface="Calibri Light"/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5526044-9B18-08A2-D76F-1880494F0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275" y="945621"/>
            <a:ext cx="5086119" cy="49089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2E8C78C-EB4B-D6E6-922C-92356E966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4975" y="1468348"/>
            <a:ext cx="40957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58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Funcionamiento de DBSCAN</a:t>
            </a:r>
            <a:endParaRPr lang="es-MX" dirty="0" err="1">
              <a:solidFill>
                <a:schemeClr val="bg1">
                  <a:lumMod val="50000"/>
                </a:schemeClr>
              </a:solidFill>
              <a:latin typeface="Calibri Light"/>
              <a:cs typeface="Calibri Light"/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E7D2176-39BA-1A11-763A-D11D22D1B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770" y="883709"/>
            <a:ext cx="4827884" cy="497083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299AE8E-D2DA-2EF7-D994-5849A7672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201" y="1034519"/>
            <a:ext cx="38290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76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Funcionamiento de DBSCAN</a:t>
            </a:r>
            <a:endParaRPr lang="es-MX" dirty="0" err="1">
              <a:solidFill>
                <a:schemeClr val="bg1">
                  <a:lumMod val="50000"/>
                </a:schemeClr>
              </a:solidFill>
              <a:latin typeface="Calibri Light"/>
              <a:cs typeface="Calibri Light"/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3AAD7D1-31B4-67DC-227E-931B44879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845" y="1220171"/>
            <a:ext cx="4751881" cy="470231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605E816-78D3-42A7-6070-3033BC10E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599" y="2764719"/>
            <a:ext cx="4648200" cy="30099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A1837A8-BE86-8143-DB5C-4C2C368D3E10}"/>
              </a:ext>
            </a:extLst>
          </p:cNvPr>
          <p:cNvSpPr txBox="1"/>
          <p:nvPr/>
        </p:nvSpPr>
        <p:spPr>
          <a:xfrm>
            <a:off x="6775075" y="1276349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400" dirty="0">
                <a:solidFill>
                  <a:srgbClr val="4472C4"/>
                </a:solidFill>
                <a:cs typeface="Calibri"/>
              </a:rPr>
              <a:t>épsilon= 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C681C48-BFF4-C52D-6C14-BF07F8F78797}"/>
              </a:ext>
            </a:extLst>
          </p:cNvPr>
          <p:cNvSpPr txBox="1"/>
          <p:nvPr/>
        </p:nvSpPr>
        <p:spPr>
          <a:xfrm>
            <a:off x="6775075" y="1936073"/>
            <a:ext cx="367772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400" dirty="0">
                <a:solidFill>
                  <a:srgbClr val="4472C4"/>
                </a:solidFill>
                <a:cs typeface="Calibri"/>
              </a:rPr>
              <a:t>puntos = 10</a:t>
            </a:r>
          </a:p>
        </p:txBody>
      </p:sp>
    </p:spTree>
    <p:extLst>
      <p:ext uri="{BB962C8B-B14F-4D97-AF65-F5344CB8AC3E}">
        <p14:creationId xmlns:p14="http://schemas.microsoft.com/office/powerpoint/2010/main" val="1489875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Practico</a:t>
            </a:r>
            <a:r>
              <a:rPr lang="es-ES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MX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sp>
        <p:nvSpPr>
          <p:cNvPr id="3" name="Google Shape;1793;p46">
            <a:extLst>
              <a:ext uri="{FF2B5EF4-FFF2-40B4-BE49-F238E27FC236}">
                <a16:creationId xmlns:a16="http://schemas.microsoft.com/office/drawing/2014/main" id="{3D42A819-921C-FAE2-2E56-E3A4B01C71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10609" y="3491160"/>
            <a:ext cx="4683418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algn="ctr"/>
            <a:r>
              <a:rPr lang="en" sz="4500">
                <a:solidFill>
                  <a:schemeClr val="dk2"/>
                </a:solidFill>
              </a:rPr>
              <a:t>Ejercicio Practico</a:t>
            </a:r>
            <a:r>
              <a:rPr lang="en" sz="6000"/>
              <a:t> </a:t>
            </a:r>
            <a:endParaRPr sz="6000"/>
          </a:p>
        </p:txBody>
      </p:sp>
      <p:sp>
        <p:nvSpPr>
          <p:cNvPr id="14" name="Google Shape;1794;p46">
            <a:extLst>
              <a:ext uri="{FF2B5EF4-FFF2-40B4-BE49-F238E27FC236}">
                <a16:creationId xmlns:a16="http://schemas.microsoft.com/office/drawing/2014/main" id="{516AE6A1-7095-9229-E9F9-3C849AD43630}"/>
              </a:ext>
            </a:extLst>
          </p:cNvPr>
          <p:cNvSpPr txBox="1">
            <a:spLocks/>
          </p:cNvSpPr>
          <p:nvPr/>
        </p:nvSpPr>
        <p:spPr>
          <a:xfrm>
            <a:off x="4009360" y="1885655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12000"/>
              <a:t>01</a:t>
            </a:r>
          </a:p>
        </p:txBody>
      </p:sp>
      <p:sp>
        <p:nvSpPr>
          <p:cNvPr id="15" name="Google Shape;1795;p46">
            <a:extLst>
              <a:ext uri="{FF2B5EF4-FFF2-40B4-BE49-F238E27FC236}">
                <a16:creationId xmlns:a16="http://schemas.microsoft.com/office/drawing/2014/main" id="{3188A8B8-D12D-083C-8ABE-928E9EC80AC0}"/>
              </a:ext>
            </a:extLst>
          </p:cNvPr>
          <p:cNvSpPr txBox="1">
            <a:spLocks/>
          </p:cNvSpPr>
          <p:nvPr/>
        </p:nvSpPr>
        <p:spPr>
          <a:xfrm>
            <a:off x="3383142" y="4294841"/>
            <a:ext cx="4273618" cy="614552"/>
          </a:xfrm>
          <a:prstGeom prst="rect">
            <a:avLst/>
          </a:prstGeom>
        </p:spPr>
        <p:txBody>
          <a:bodyPr spcFirstLastPara="1" vert="horz" wrap="square" lIns="91425" tIns="0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s-ES" dirty="0">
                <a:cs typeface="Calibri"/>
              </a:rPr>
              <a:t>Algoritmo DBSCAN</a:t>
            </a:r>
          </a:p>
        </p:txBody>
      </p:sp>
      <p:grpSp>
        <p:nvGrpSpPr>
          <p:cNvPr id="17" name="Google Shape;1796;p46">
            <a:extLst>
              <a:ext uri="{FF2B5EF4-FFF2-40B4-BE49-F238E27FC236}">
                <a16:creationId xmlns:a16="http://schemas.microsoft.com/office/drawing/2014/main" id="{58BAAFDC-50F6-1648-1CF8-7FDAA76D1B2E}"/>
              </a:ext>
            </a:extLst>
          </p:cNvPr>
          <p:cNvGrpSpPr/>
          <p:nvPr/>
        </p:nvGrpSpPr>
        <p:grpSpPr>
          <a:xfrm flipH="1">
            <a:off x="3704560" y="2589628"/>
            <a:ext cx="793256" cy="182899"/>
            <a:chOff x="2685575" y="2835950"/>
            <a:chExt cx="433000" cy="99825"/>
          </a:xfrm>
        </p:grpSpPr>
        <p:sp>
          <p:nvSpPr>
            <p:cNvPr id="18" name="Google Shape;1797;p46">
              <a:extLst>
                <a:ext uri="{FF2B5EF4-FFF2-40B4-BE49-F238E27FC236}">
                  <a16:creationId xmlns:a16="http://schemas.microsoft.com/office/drawing/2014/main" id="{491B341C-FCF6-B309-4B26-A5B3CF9AB0E7}"/>
                </a:ext>
              </a:extLst>
            </p:cNvPr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98;p46">
              <a:extLst>
                <a:ext uri="{FF2B5EF4-FFF2-40B4-BE49-F238E27FC236}">
                  <a16:creationId xmlns:a16="http://schemas.microsoft.com/office/drawing/2014/main" id="{58B85C3B-FC3D-6B3E-18AB-F577A9CFB68C}"/>
                </a:ext>
              </a:extLst>
            </p:cNvPr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99;p46">
              <a:extLst>
                <a:ext uri="{FF2B5EF4-FFF2-40B4-BE49-F238E27FC236}">
                  <a16:creationId xmlns:a16="http://schemas.microsoft.com/office/drawing/2014/main" id="{97F62B7F-E94C-AF03-422B-F74C13EAD4B4}"/>
                </a:ext>
              </a:extLst>
            </p:cNvPr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00;p46">
              <a:extLst>
                <a:ext uri="{FF2B5EF4-FFF2-40B4-BE49-F238E27FC236}">
                  <a16:creationId xmlns:a16="http://schemas.microsoft.com/office/drawing/2014/main" id="{A962D3DC-EB58-04A2-3695-F0AC098EC888}"/>
                </a:ext>
              </a:extLst>
            </p:cNvPr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2" name="Google Shape;1803;p46">
            <a:extLst>
              <a:ext uri="{FF2B5EF4-FFF2-40B4-BE49-F238E27FC236}">
                <a16:creationId xmlns:a16="http://schemas.microsoft.com/office/drawing/2014/main" id="{CC6B6900-DBE8-B76A-3682-62516C095686}"/>
              </a:ext>
            </a:extLst>
          </p:cNvPr>
          <p:cNvCxnSpPr/>
          <p:nvPr/>
        </p:nvCxnSpPr>
        <p:spPr>
          <a:xfrm>
            <a:off x="3048168" y="41762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64245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Conclusión</a:t>
            </a:r>
            <a:endParaRPr lang="es-MX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54178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sp>
        <p:nvSpPr>
          <p:cNvPr id="3" name="Google Shape;1793;p46">
            <a:extLst>
              <a:ext uri="{FF2B5EF4-FFF2-40B4-BE49-F238E27FC236}">
                <a16:creationId xmlns:a16="http://schemas.microsoft.com/office/drawing/2014/main" id="{3D42A819-921C-FAE2-2E56-E3A4B01C71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46281" y="3522749"/>
            <a:ext cx="5773558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algn="ctr"/>
            <a:r>
              <a:rPr lang="en" sz="4500">
                <a:solidFill>
                  <a:schemeClr val="dk2"/>
                </a:solidFill>
              </a:rPr>
              <a:t>Preguntas y Respuestas</a:t>
            </a:r>
            <a:r>
              <a:rPr lang="en" sz="6000"/>
              <a:t> </a:t>
            </a:r>
            <a:endParaRPr sz="6000"/>
          </a:p>
        </p:txBody>
      </p:sp>
      <p:sp>
        <p:nvSpPr>
          <p:cNvPr id="14" name="Google Shape;1794;p46">
            <a:extLst>
              <a:ext uri="{FF2B5EF4-FFF2-40B4-BE49-F238E27FC236}">
                <a16:creationId xmlns:a16="http://schemas.microsoft.com/office/drawing/2014/main" id="{516AE6A1-7095-9229-E9F9-3C849AD43630}"/>
              </a:ext>
            </a:extLst>
          </p:cNvPr>
          <p:cNvSpPr txBox="1">
            <a:spLocks/>
          </p:cNvSpPr>
          <p:nvPr/>
        </p:nvSpPr>
        <p:spPr>
          <a:xfrm>
            <a:off x="4009360" y="1885655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12000"/>
              <a:t>02</a:t>
            </a:r>
          </a:p>
        </p:txBody>
      </p:sp>
      <p:sp>
        <p:nvSpPr>
          <p:cNvPr id="15" name="Google Shape;1795;p46">
            <a:extLst>
              <a:ext uri="{FF2B5EF4-FFF2-40B4-BE49-F238E27FC236}">
                <a16:creationId xmlns:a16="http://schemas.microsoft.com/office/drawing/2014/main" id="{3188A8B8-D12D-083C-8ABE-928E9EC80AC0}"/>
              </a:ext>
            </a:extLst>
          </p:cNvPr>
          <p:cNvSpPr txBox="1">
            <a:spLocks/>
          </p:cNvSpPr>
          <p:nvPr/>
        </p:nvSpPr>
        <p:spPr>
          <a:xfrm>
            <a:off x="3383142" y="4294840"/>
            <a:ext cx="3944758" cy="1387851"/>
          </a:xfrm>
          <a:prstGeom prst="rect">
            <a:avLst/>
          </a:prstGeom>
        </p:spPr>
        <p:txBody>
          <a:bodyPr spcFirstLastPara="1" vert="horz" wrap="square" lIns="91425" tIns="0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600"/>
              </a:spcAft>
              <a:buNone/>
            </a:pPr>
            <a:r>
              <a:rPr lang="en" sz="10000"/>
              <a:t>¿?</a:t>
            </a:r>
            <a:endParaRPr lang="es-MX" sz="10000"/>
          </a:p>
        </p:txBody>
      </p:sp>
      <p:grpSp>
        <p:nvGrpSpPr>
          <p:cNvPr id="17" name="Google Shape;1796;p46">
            <a:extLst>
              <a:ext uri="{FF2B5EF4-FFF2-40B4-BE49-F238E27FC236}">
                <a16:creationId xmlns:a16="http://schemas.microsoft.com/office/drawing/2014/main" id="{58BAAFDC-50F6-1648-1CF8-7FDAA76D1B2E}"/>
              </a:ext>
            </a:extLst>
          </p:cNvPr>
          <p:cNvGrpSpPr/>
          <p:nvPr/>
        </p:nvGrpSpPr>
        <p:grpSpPr>
          <a:xfrm flipH="1">
            <a:off x="3704560" y="2589628"/>
            <a:ext cx="793256" cy="182899"/>
            <a:chOff x="2685575" y="2835950"/>
            <a:chExt cx="433000" cy="99825"/>
          </a:xfrm>
        </p:grpSpPr>
        <p:sp>
          <p:nvSpPr>
            <p:cNvPr id="18" name="Google Shape;1797;p46">
              <a:extLst>
                <a:ext uri="{FF2B5EF4-FFF2-40B4-BE49-F238E27FC236}">
                  <a16:creationId xmlns:a16="http://schemas.microsoft.com/office/drawing/2014/main" id="{491B341C-FCF6-B309-4B26-A5B3CF9AB0E7}"/>
                </a:ext>
              </a:extLst>
            </p:cNvPr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98;p46">
              <a:extLst>
                <a:ext uri="{FF2B5EF4-FFF2-40B4-BE49-F238E27FC236}">
                  <a16:creationId xmlns:a16="http://schemas.microsoft.com/office/drawing/2014/main" id="{58B85C3B-FC3D-6B3E-18AB-F577A9CFB68C}"/>
                </a:ext>
              </a:extLst>
            </p:cNvPr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99;p46">
              <a:extLst>
                <a:ext uri="{FF2B5EF4-FFF2-40B4-BE49-F238E27FC236}">
                  <a16:creationId xmlns:a16="http://schemas.microsoft.com/office/drawing/2014/main" id="{97F62B7F-E94C-AF03-422B-F74C13EAD4B4}"/>
                </a:ext>
              </a:extLst>
            </p:cNvPr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00;p46">
              <a:extLst>
                <a:ext uri="{FF2B5EF4-FFF2-40B4-BE49-F238E27FC236}">
                  <a16:creationId xmlns:a16="http://schemas.microsoft.com/office/drawing/2014/main" id="{A962D3DC-EB58-04A2-3695-F0AC098EC888}"/>
                </a:ext>
              </a:extLst>
            </p:cNvPr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2" name="Google Shape;1803;p46">
            <a:extLst>
              <a:ext uri="{FF2B5EF4-FFF2-40B4-BE49-F238E27FC236}">
                <a16:creationId xmlns:a16="http://schemas.microsoft.com/office/drawing/2014/main" id="{CC6B6900-DBE8-B76A-3682-62516C095686}"/>
              </a:ext>
            </a:extLst>
          </p:cNvPr>
          <p:cNvCxnSpPr>
            <a:cxnSpLocks/>
          </p:cNvCxnSpPr>
          <p:nvPr/>
        </p:nvCxnSpPr>
        <p:spPr>
          <a:xfrm>
            <a:off x="2717800" y="4176261"/>
            <a:ext cx="6002039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85181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Conclusión</a:t>
            </a:r>
            <a:endParaRPr lang="es-MX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54178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sp>
        <p:nvSpPr>
          <p:cNvPr id="6" name="Google Shape;4495;p73">
            <a:extLst>
              <a:ext uri="{FF2B5EF4-FFF2-40B4-BE49-F238E27FC236}">
                <a16:creationId xmlns:a16="http://schemas.microsoft.com/office/drawing/2014/main" id="{2613E8F8-D447-A4CB-D2AF-52E897DF8053}"/>
              </a:ext>
            </a:extLst>
          </p:cNvPr>
          <p:cNvSpPr txBox="1">
            <a:spLocks/>
          </p:cNvSpPr>
          <p:nvPr/>
        </p:nvSpPr>
        <p:spPr>
          <a:xfrm>
            <a:off x="1784972" y="2139203"/>
            <a:ext cx="4953848" cy="1289797"/>
          </a:xfrm>
          <a:prstGeom prst="rect">
            <a:avLst/>
          </a:prstGeom>
        </p:spPr>
        <p:txBody>
          <a:bodyPr spcFirstLastPara="1" vert="horz" wrap="square" lIns="91425" tIns="0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s-MX"/>
              <a:t>Gracias por tu atención</a:t>
            </a:r>
          </a:p>
        </p:txBody>
      </p:sp>
      <p:cxnSp>
        <p:nvCxnSpPr>
          <p:cNvPr id="47" name="Google Shape;4540;p73">
            <a:extLst>
              <a:ext uri="{FF2B5EF4-FFF2-40B4-BE49-F238E27FC236}">
                <a16:creationId xmlns:a16="http://schemas.microsoft.com/office/drawing/2014/main" id="{317BD00E-A514-964C-6B25-D58A8560F311}"/>
              </a:ext>
            </a:extLst>
          </p:cNvPr>
          <p:cNvCxnSpPr>
            <a:cxnSpLocks/>
          </p:cNvCxnSpPr>
          <p:nvPr/>
        </p:nvCxnSpPr>
        <p:spPr>
          <a:xfrm>
            <a:off x="1874204" y="3429000"/>
            <a:ext cx="4864616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1B597E51-99F6-F889-6BC8-FB04360BB93F}"/>
              </a:ext>
            </a:extLst>
          </p:cNvPr>
          <p:cNvSpPr txBox="1"/>
          <p:nvPr/>
        </p:nvSpPr>
        <p:spPr>
          <a:xfrm>
            <a:off x="1877683" y="4005532"/>
            <a:ext cx="76027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https://www.youtube.com/watch?v=HMis89lGdkA</a:t>
            </a:r>
          </a:p>
        </p:txBody>
      </p:sp>
    </p:spTree>
    <p:extLst>
      <p:ext uri="{BB962C8B-B14F-4D97-AF65-F5344CB8AC3E}">
        <p14:creationId xmlns:p14="http://schemas.microsoft.com/office/powerpoint/2010/main" val="285986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o 26">
            <a:extLst>
              <a:ext uri="{FF2B5EF4-FFF2-40B4-BE49-F238E27FC236}">
                <a16:creationId xmlns:a16="http://schemas.microsoft.com/office/drawing/2014/main" id="{C20BF15D-5771-2BED-3B2C-DBC4CE429406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08FBFA22-3686-F85B-FF4A-55108F028257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F166EAF8-8473-A2DE-3E51-0D1C4A547034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AC9FC5C-CE5C-642A-85CB-E19EE47BCF30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C9171D4E-0836-1104-FF99-1B3ECE3469AF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2140BA09-AD1F-17BA-6FAA-138828C7574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C4FF630F-039F-F1E3-7520-DACD5C5E5B63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F6A62088-0B15-AD59-7770-1C3E561F43D8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sp>
        <p:nvSpPr>
          <p:cNvPr id="26" name="Título 1">
            <a:extLst>
              <a:ext uri="{FF2B5EF4-FFF2-40B4-BE49-F238E27FC236}">
                <a16:creationId xmlns:a16="http://schemas.microsoft.com/office/drawing/2014/main" id="{B59AB80B-EB5E-737D-B766-6B9BF6A0DAF6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  <a:r>
              <a:rPr lang="es-ES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MX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2A6169EA-B999-788B-403D-1CEC1302F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53987"/>
            <a:ext cx="1209675" cy="1190625"/>
          </a:xfrm>
          <a:prstGeom prst="rect">
            <a:avLst/>
          </a:prstGeom>
        </p:spPr>
      </p:pic>
      <p:sp>
        <p:nvSpPr>
          <p:cNvPr id="14" name="Google Shape;1752;p44">
            <a:extLst>
              <a:ext uri="{FF2B5EF4-FFF2-40B4-BE49-F238E27FC236}">
                <a16:creationId xmlns:a16="http://schemas.microsoft.com/office/drawing/2014/main" id="{8188618D-BC7D-1A12-180B-537BEC8815D1}"/>
              </a:ext>
            </a:extLst>
          </p:cNvPr>
          <p:cNvSpPr/>
          <p:nvPr/>
        </p:nvSpPr>
        <p:spPr>
          <a:xfrm>
            <a:off x="1832062" y="3911832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755;p44">
            <a:extLst>
              <a:ext uri="{FF2B5EF4-FFF2-40B4-BE49-F238E27FC236}">
                <a16:creationId xmlns:a16="http://schemas.microsoft.com/office/drawing/2014/main" id="{D32A4B9A-EB8C-03AD-9394-21B835BA12E4}"/>
              </a:ext>
            </a:extLst>
          </p:cNvPr>
          <p:cNvSpPr/>
          <p:nvPr/>
        </p:nvSpPr>
        <p:spPr>
          <a:xfrm>
            <a:off x="1832062" y="2901686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757;p44">
            <a:extLst>
              <a:ext uri="{FF2B5EF4-FFF2-40B4-BE49-F238E27FC236}">
                <a16:creationId xmlns:a16="http://schemas.microsoft.com/office/drawing/2014/main" id="{DE8BCE52-1862-E19A-25F7-A247EA10BB64}"/>
              </a:ext>
            </a:extLst>
          </p:cNvPr>
          <p:cNvSpPr/>
          <p:nvPr/>
        </p:nvSpPr>
        <p:spPr>
          <a:xfrm>
            <a:off x="1832062" y="188299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59;p44">
            <a:extLst>
              <a:ext uri="{FF2B5EF4-FFF2-40B4-BE49-F238E27FC236}">
                <a16:creationId xmlns:a16="http://schemas.microsoft.com/office/drawing/2014/main" id="{D911A126-ACDE-7A0E-13C3-16BD23E4D01E}"/>
              </a:ext>
            </a:extLst>
          </p:cNvPr>
          <p:cNvSpPr txBox="1">
            <a:spLocks/>
          </p:cNvSpPr>
          <p:nvPr/>
        </p:nvSpPr>
        <p:spPr>
          <a:xfrm>
            <a:off x="1696140" y="1801884"/>
            <a:ext cx="821700" cy="554400"/>
          </a:xfrm>
          <a:prstGeom prst="rect">
            <a:avLst/>
          </a:prstGeom>
        </p:spPr>
        <p:txBody>
          <a:bodyPr spcFirstLastPara="1" vert="horz" wrap="square" lIns="91425" tIns="18287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/>
              <a:t>01</a:t>
            </a:r>
          </a:p>
        </p:txBody>
      </p:sp>
      <p:sp>
        <p:nvSpPr>
          <p:cNvPr id="19" name="Google Shape;1760;p44">
            <a:extLst>
              <a:ext uri="{FF2B5EF4-FFF2-40B4-BE49-F238E27FC236}">
                <a16:creationId xmlns:a16="http://schemas.microsoft.com/office/drawing/2014/main" id="{5661E78A-69E0-E23A-A888-0316A81EFEA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20719" y="2075458"/>
            <a:ext cx="7305938" cy="55885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">
                <a:cs typeface="Calibri"/>
              </a:rPr>
              <a:t>Algoritmo </a:t>
            </a:r>
            <a:r>
              <a:rPr lang="en">
                <a:ea typeface="+mn-lt"/>
                <a:cs typeface="+mn-lt"/>
              </a:rPr>
              <a:t>DBSCAN</a:t>
            </a:r>
            <a:endParaRPr lang="en" dirty="0">
              <a:cs typeface="Calibri"/>
            </a:endParaRPr>
          </a:p>
        </p:txBody>
      </p:sp>
      <p:sp>
        <p:nvSpPr>
          <p:cNvPr id="21" name="Google Shape;1762;p44">
            <a:extLst>
              <a:ext uri="{FF2B5EF4-FFF2-40B4-BE49-F238E27FC236}">
                <a16:creationId xmlns:a16="http://schemas.microsoft.com/office/drawing/2014/main" id="{0437C467-6731-2DAA-4316-72B1EE35CB66}"/>
              </a:ext>
            </a:extLst>
          </p:cNvPr>
          <p:cNvSpPr txBox="1">
            <a:spLocks/>
          </p:cNvSpPr>
          <p:nvPr/>
        </p:nvSpPr>
        <p:spPr>
          <a:xfrm>
            <a:off x="1698970" y="281700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2400"/>
              <a:t>02</a:t>
            </a:r>
          </a:p>
        </p:txBody>
      </p:sp>
      <p:sp>
        <p:nvSpPr>
          <p:cNvPr id="24" name="Google Shape;1763;p44">
            <a:extLst>
              <a:ext uri="{FF2B5EF4-FFF2-40B4-BE49-F238E27FC236}">
                <a16:creationId xmlns:a16="http://schemas.microsoft.com/office/drawing/2014/main" id="{6A615099-CAE8-EDB1-9494-4B6F1E228FD8}"/>
              </a:ext>
            </a:extLst>
          </p:cNvPr>
          <p:cNvSpPr txBox="1">
            <a:spLocks/>
          </p:cNvSpPr>
          <p:nvPr/>
        </p:nvSpPr>
        <p:spPr>
          <a:xfrm>
            <a:off x="2515446" y="3014976"/>
            <a:ext cx="6400433" cy="69425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s-MX" sz="2400"/>
              <a:t>Ejercicios Prácticos</a:t>
            </a:r>
            <a:endParaRPr lang="es-ES" sz="2400"/>
          </a:p>
        </p:txBody>
      </p:sp>
      <p:sp>
        <p:nvSpPr>
          <p:cNvPr id="25" name="Google Shape;1765;p44">
            <a:extLst>
              <a:ext uri="{FF2B5EF4-FFF2-40B4-BE49-F238E27FC236}">
                <a16:creationId xmlns:a16="http://schemas.microsoft.com/office/drawing/2014/main" id="{D86B853C-FFFF-3493-04DC-738256127DF5}"/>
              </a:ext>
            </a:extLst>
          </p:cNvPr>
          <p:cNvSpPr txBox="1">
            <a:spLocks/>
          </p:cNvSpPr>
          <p:nvPr/>
        </p:nvSpPr>
        <p:spPr>
          <a:xfrm>
            <a:off x="1698970" y="382922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2400"/>
              <a:t>03</a:t>
            </a:r>
          </a:p>
        </p:txBody>
      </p:sp>
      <p:sp>
        <p:nvSpPr>
          <p:cNvPr id="28" name="Google Shape;1766;p44">
            <a:extLst>
              <a:ext uri="{FF2B5EF4-FFF2-40B4-BE49-F238E27FC236}">
                <a16:creationId xmlns:a16="http://schemas.microsoft.com/office/drawing/2014/main" id="{72FD28A5-61B4-1EE5-5089-6F21CDD71AEA}"/>
              </a:ext>
            </a:extLst>
          </p:cNvPr>
          <p:cNvSpPr txBox="1">
            <a:spLocks/>
          </p:cNvSpPr>
          <p:nvPr/>
        </p:nvSpPr>
        <p:spPr>
          <a:xfrm>
            <a:off x="2515446" y="3979704"/>
            <a:ext cx="5170210" cy="568671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MX" sz="2400"/>
              <a:t>Preguntas y respuestas</a:t>
            </a:r>
          </a:p>
        </p:txBody>
      </p:sp>
    </p:spTree>
    <p:extLst>
      <p:ext uri="{BB962C8B-B14F-4D97-AF65-F5344CB8AC3E}">
        <p14:creationId xmlns:p14="http://schemas.microsoft.com/office/powerpoint/2010/main" val="38570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Algoritmo K-</a:t>
            </a:r>
            <a:r>
              <a:rPr lang="es-ES" b="1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means</a:t>
            </a:r>
            <a:endParaRPr lang="es-ES" dirty="0" err="1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graphicFrame>
        <p:nvGraphicFramePr>
          <p:cNvPr id="216" name="CuadroTexto 3">
            <a:extLst>
              <a:ext uri="{FF2B5EF4-FFF2-40B4-BE49-F238E27FC236}">
                <a16:creationId xmlns:a16="http://schemas.microsoft.com/office/drawing/2014/main" id="{81642BDA-035B-7743-4953-3CB059F0EF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4158560"/>
              </p:ext>
            </p:extLst>
          </p:nvPr>
        </p:nvGraphicFramePr>
        <p:xfrm>
          <a:off x="226623" y="1761646"/>
          <a:ext cx="11741495" cy="3631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EFA8E8BC-4569-B775-BA8C-16553A462088}"/>
              </a:ext>
            </a:extLst>
          </p:cNvPr>
          <p:cNvSpPr txBox="1"/>
          <p:nvPr/>
        </p:nvSpPr>
        <p:spPr>
          <a:xfrm>
            <a:off x="339306" y="1273833"/>
            <a:ext cx="543176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</a:rPr>
              <a:t>Método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</a:rPr>
              <a:t>basado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</a:rPr>
              <a:t>densidad</a:t>
            </a:r>
            <a:endParaRPr lang="en-US" sz="2800" b="1" dirty="0" err="1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787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Algoritmo K-</a:t>
            </a:r>
            <a:r>
              <a:rPr lang="es-ES" b="1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Means</a:t>
            </a:r>
            <a:endParaRPr lang="es-MX" dirty="0" err="1">
              <a:solidFill>
                <a:schemeClr val="bg1">
                  <a:lumMod val="50000"/>
                </a:schemeClr>
              </a:solidFill>
              <a:latin typeface="Calibri Light"/>
              <a:cs typeface="Calibri Light"/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graphicFrame>
        <p:nvGraphicFramePr>
          <p:cNvPr id="46" name="CuadroTexto 3">
            <a:extLst>
              <a:ext uri="{FF2B5EF4-FFF2-40B4-BE49-F238E27FC236}">
                <a16:creationId xmlns:a16="http://schemas.microsoft.com/office/drawing/2014/main" id="{9F109071-DF61-F3FC-FDCB-0805452C35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1687474"/>
              </p:ext>
            </p:extLst>
          </p:nvPr>
        </p:nvGraphicFramePr>
        <p:xfrm>
          <a:off x="310551" y="2165230"/>
          <a:ext cx="11211462" cy="2519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5" name="CuadroTexto 104">
            <a:extLst>
              <a:ext uri="{FF2B5EF4-FFF2-40B4-BE49-F238E27FC236}">
                <a16:creationId xmlns:a16="http://schemas.microsoft.com/office/drawing/2014/main" id="{E322F59D-A32E-36C9-E46C-234F03B6C73D}"/>
              </a:ext>
            </a:extLst>
          </p:cNvPr>
          <p:cNvSpPr txBox="1"/>
          <p:nvPr/>
        </p:nvSpPr>
        <p:spPr>
          <a:xfrm>
            <a:off x="310551" y="1331343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</a:rPr>
              <a:t>Características</a:t>
            </a:r>
            <a:endParaRPr lang="en-US" sz="3200" b="1" dirty="0" err="1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5615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Funcionamiento de DBSCAN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pic>
        <p:nvPicPr>
          <p:cNvPr id="2" name="Imagen 2">
            <a:extLst>
              <a:ext uri="{FF2B5EF4-FFF2-40B4-BE49-F238E27FC236}">
                <a16:creationId xmlns:a16="http://schemas.microsoft.com/office/drawing/2014/main" id="{284908B8-810C-0A5A-E22D-E7BC6A959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872" y="1524586"/>
            <a:ext cx="9184255" cy="304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9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Funcionamiento de DBSCAN</a:t>
            </a:r>
            <a:endParaRPr lang="es-MX" dirty="0" err="1">
              <a:solidFill>
                <a:schemeClr val="bg1">
                  <a:lumMod val="50000"/>
                </a:schemeClr>
              </a:solidFill>
              <a:latin typeface="Calibri Light"/>
              <a:cs typeface="Calibri Light"/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pic>
        <p:nvPicPr>
          <p:cNvPr id="5" name="Imagen 5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DC507F15-231D-294E-D0C7-BFC466FE4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947" y="1084874"/>
            <a:ext cx="4525992" cy="4573232"/>
          </a:xfrm>
          <a:prstGeom prst="rect">
            <a:avLst/>
          </a:prstGeom>
        </p:spPr>
      </p:pic>
      <p:pic>
        <p:nvPicPr>
          <p:cNvPr id="6" name="Imagen 6" descr="Forma&#10;&#10;Descripción generada automáticamente">
            <a:extLst>
              <a:ext uri="{FF2B5EF4-FFF2-40B4-BE49-F238E27FC236}">
                <a16:creationId xmlns:a16="http://schemas.microsoft.com/office/drawing/2014/main" id="{E3FBAC05-0CF3-E695-60F4-5526DC973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325" y="1672911"/>
            <a:ext cx="3994030" cy="328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16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Funcionamiento de DBSCAN</a:t>
            </a:r>
            <a:endParaRPr lang="es-MX" dirty="0" err="1">
              <a:solidFill>
                <a:schemeClr val="bg1">
                  <a:lumMod val="50000"/>
                </a:schemeClr>
              </a:solidFill>
              <a:latin typeface="Calibri Light"/>
              <a:cs typeface="Calibri Light"/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D1D538E-9066-4726-58C8-A3A242BF1C0C}"/>
              </a:ext>
            </a:extLst>
          </p:cNvPr>
          <p:cNvSpPr txBox="1"/>
          <p:nvPr/>
        </p:nvSpPr>
        <p:spPr>
          <a:xfrm>
            <a:off x="6277871" y="1283178"/>
            <a:ext cx="436784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dirty="0">
                <a:cs typeface="Calibri"/>
              </a:rPr>
              <a:t>Selección de cualquier punto</a:t>
            </a:r>
          </a:p>
        </p:txBody>
      </p:sp>
      <p:pic>
        <p:nvPicPr>
          <p:cNvPr id="3" name="Imagen 3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4D86A04E-6A33-7B34-F541-05A20EEA6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325" y="1072113"/>
            <a:ext cx="4583501" cy="467064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85E220C-F85C-3482-28F9-EFEF56ADA1E8}"/>
              </a:ext>
            </a:extLst>
          </p:cNvPr>
          <p:cNvSpPr txBox="1"/>
          <p:nvPr/>
        </p:nvSpPr>
        <p:spPr>
          <a:xfrm>
            <a:off x="6277870" y="3022838"/>
            <a:ext cx="382150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2800" dirty="0">
                <a:cs typeface="Calibri"/>
              </a:rPr>
              <a:t>Distancia que marca los límites del vecindario</a:t>
            </a:r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04FF4CB-5EB9-69A3-8716-B6C2C92C6BAC}"/>
              </a:ext>
            </a:extLst>
          </p:cNvPr>
          <p:cNvSpPr txBox="1"/>
          <p:nvPr/>
        </p:nvSpPr>
        <p:spPr>
          <a:xfrm>
            <a:off x="6277874" y="1872651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400" dirty="0">
                <a:solidFill>
                  <a:srgbClr val="4472C4"/>
                </a:solidFill>
                <a:cs typeface="Calibri"/>
              </a:rPr>
              <a:t>épsilon= 2</a:t>
            </a:r>
          </a:p>
        </p:txBody>
      </p:sp>
    </p:spTree>
    <p:extLst>
      <p:ext uri="{BB962C8B-B14F-4D97-AF65-F5344CB8AC3E}">
        <p14:creationId xmlns:p14="http://schemas.microsoft.com/office/powerpoint/2010/main" val="3203514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Funcionamiento de DBSCAN</a:t>
            </a:r>
            <a:endParaRPr lang="es-MX" dirty="0" err="1">
              <a:solidFill>
                <a:schemeClr val="bg1">
                  <a:lumMod val="50000"/>
                </a:schemeClr>
              </a:solidFill>
              <a:latin typeface="Calibri Light"/>
              <a:cs typeface="Calibri Light"/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3325C7A-AC54-4221-3A0F-A9F6A49D128C}"/>
              </a:ext>
            </a:extLst>
          </p:cNvPr>
          <p:cNvSpPr txBox="1"/>
          <p:nvPr/>
        </p:nvSpPr>
        <p:spPr>
          <a:xfrm>
            <a:off x="7629345" y="1326311"/>
            <a:ext cx="367772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400" dirty="0">
                <a:solidFill>
                  <a:srgbClr val="4472C4"/>
                </a:solidFill>
                <a:cs typeface="Calibri"/>
              </a:rPr>
              <a:t>puntos = 10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B26D458-1E5A-0B90-027E-1FA3F548E4F0}"/>
              </a:ext>
            </a:extLst>
          </p:cNvPr>
          <p:cNvSpPr txBox="1"/>
          <p:nvPr/>
        </p:nvSpPr>
        <p:spPr>
          <a:xfrm>
            <a:off x="7629343" y="2102688"/>
            <a:ext cx="300199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2800" dirty="0">
                <a:cs typeface="Calibri"/>
              </a:rPr>
              <a:t>Densidad mínima del vecindario</a:t>
            </a:r>
            <a:endParaRPr lang="es-ES"/>
          </a:p>
        </p:txBody>
      </p:sp>
      <p:pic>
        <p:nvPicPr>
          <p:cNvPr id="2" name="Imagen 3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60404EA6-4BF2-D12B-2022-1377F9065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079" y="905517"/>
            <a:ext cx="4942935" cy="491756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AD18F7D-F928-254B-900B-03EE29BA31A0}"/>
              </a:ext>
            </a:extLst>
          </p:cNvPr>
          <p:cNvSpPr txBox="1"/>
          <p:nvPr/>
        </p:nvSpPr>
        <p:spPr>
          <a:xfrm>
            <a:off x="7628186" y="3267269"/>
            <a:ext cx="27432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2000" dirty="0">
                <a:cs typeface="Calibri"/>
              </a:rPr>
              <a:t>Se cuentas solo los que tiene el punto negro dentro de la circunferencia</a:t>
            </a:r>
            <a:r>
              <a:rPr lang="es-ES" dirty="0">
                <a:cs typeface="Calibri"/>
              </a:rPr>
              <a:t>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877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Funcionamiento de DBSCAN</a:t>
            </a:r>
            <a:endParaRPr lang="es-MX" dirty="0" err="1">
              <a:solidFill>
                <a:schemeClr val="bg1">
                  <a:lumMod val="50000"/>
                </a:schemeClr>
              </a:solidFill>
              <a:latin typeface="Calibri Light"/>
              <a:cs typeface="Calibri Light"/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3325C7A-AC54-4221-3A0F-A9F6A49D128C}"/>
              </a:ext>
            </a:extLst>
          </p:cNvPr>
          <p:cNvSpPr txBox="1"/>
          <p:nvPr/>
        </p:nvSpPr>
        <p:spPr>
          <a:xfrm>
            <a:off x="7629345" y="1326311"/>
            <a:ext cx="367772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400" dirty="0">
                <a:solidFill>
                  <a:srgbClr val="4472C4"/>
                </a:solidFill>
                <a:cs typeface="Calibri"/>
              </a:rPr>
              <a:t>puntos = 10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B26D458-1E5A-0B90-027E-1FA3F548E4F0}"/>
              </a:ext>
            </a:extLst>
          </p:cNvPr>
          <p:cNvSpPr txBox="1"/>
          <p:nvPr/>
        </p:nvSpPr>
        <p:spPr>
          <a:xfrm>
            <a:off x="7629343" y="2102688"/>
            <a:ext cx="300199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2800" dirty="0">
                <a:cs typeface="Calibri"/>
              </a:rPr>
              <a:t>Densidad mínima del vecindario</a:t>
            </a:r>
            <a:endParaRPr lang="es-ES"/>
          </a:p>
        </p:txBody>
      </p:sp>
      <p:pic>
        <p:nvPicPr>
          <p:cNvPr id="2" name="Imagen 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E1E72055-4C3E-6ECB-3D65-21AACBAE2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475" y="831671"/>
            <a:ext cx="4971690" cy="490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884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312</Words>
  <Application>Microsoft Office PowerPoint</Application>
  <PresentationFormat>Panorámica</PresentationFormat>
  <Paragraphs>72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Verdana</vt:lpstr>
      <vt:lpstr>Tema de Office</vt:lpstr>
      <vt:lpstr>Ciencia de Datos  Diplomado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 Practico </vt:lpstr>
      <vt:lpstr>Preguntas y Respuestas 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llopez@hopewellsystem.com</dc:creator>
  <cp:lastModifiedBy>Luisa López Vazquez</cp:lastModifiedBy>
  <cp:revision>469</cp:revision>
  <dcterms:created xsi:type="dcterms:W3CDTF">2022-08-22T23:58:18Z</dcterms:created>
  <dcterms:modified xsi:type="dcterms:W3CDTF">2023-02-07T19:04:57Z</dcterms:modified>
</cp:coreProperties>
</file>