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1985-39AC-5890-1130-DBDAE2D6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A397-9620-DE78-5BA1-D2AE3458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C7B7-BFDA-B1C5-07F3-8DEFDDC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851E-2707-4364-B1E6-F3EE06F2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AE6F6-CC4A-21CF-CC5B-768144A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9421-1C7A-2DEB-3AF5-FA15A05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518A3-6D98-3029-DB7C-640B6F67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E334E-A9FC-903A-7607-7A3D5E8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F8DC4-A993-9912-EE71-5B9E2A7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06082-9EBC-31EE-ADDB-5B7626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1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D5E1C-F872-2BC1-E3D7-399FC95D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14D1D-3C38-8786-E31C-85967176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49FC-5B95-5CB5-311F-8A2FDE5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36519-72DB-E36D-F1BC-A26395C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4174-67A2-2C61-6426-C0B37D60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DF16-1308-A1CA-94B5-35FAF3D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ACFB6-AE71-EDBB-07C5-E918565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A4B6-35CA-A085-E3B5-0FBD8FA9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FA93-75DE-5E8C-130D-F1BF5DE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DF1CA-150B-6D09-F6D4-277EFFF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1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CA5D-F7D6-086B-BAFE-BCCFF80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7F014-FE48-182E-E0E0-08D4069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EDB-9E20-70E6-CD97-C0DA7E8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42C93-2C29-C79D-2A15-1C40AF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D4F7-CA19-B0C4-80EE-1F68C6F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7506-0D94-96EC-7F5D-FBC5B62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9A24E-1EB9-860C-6B87-66912717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6ACD5-C465-6960-3EE3-A670D2D0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EC55-4662-99B6-A655-F2D47A7C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6E08A-BF42-8901-C8E1-F85E9F1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858B-DFD1-2BAB-728A-6D1C684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CD18-FC89-5452-62A7-E23F487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8372B-813E-90A6-775E-0231940D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BD234-0370-FA4A-A0BE-B25735BC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64004-90BD-8E9F-2925-3B9FCC3F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294CE-9308-99D1-B727-B945B734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C42AE-E448-F3EA-36FF-5F2073F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F859A-42A2-A408-DEE9-12E5427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462F0-4723-0F25-351B-7A939B5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90-7CDD-ABBE-2272-F8F854B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57CE1-1023-50F8-C5BA-2959EDD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622DF-3DE1-58BE-F001-0BD857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AB469-86A2-5069-BF28-D649E8E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C02E5-C0A6-73DD-D118-3D37C8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E7C48-191E-C4CA-18C6-DE48FA8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AE5DE-92A0-68A9-7D80-186D5F1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3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A832-353E-5400-BEFA-5205996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933B-9E17-AB83-B764-5DDD585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695C1-B383-689B-B003-BB5FEC00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D44BC-6F76-3D94-A88D-03A8FC6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3EBD7-D9BC-4776-4AD0-04215F62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CFCFF-1BC0-CD1A-566C-76FDDF0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827-0FBF-D754-6D53-E173C94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950B-4B76-BA68-62B2-54419EEA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54EED-E358-2F78-FFE9-CFFBC5D8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D89EF-73E5-98B3-39C7-00C4E88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07C57-00BD-EA48-7986-32E562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643C-2C0B-0F9A-FBB4-7930910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A3234-E320-DB73-E99E-D1FEFB4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957B6-B1A4-2E75-3658-688D9B42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B2C4-67A0-29BE-DB00-3E37D2B9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0218-1BAE-4E5C-9968-ABB9ABAE3D56}" type="datetimeFigureOut">
              <a:rPr lang="es-MX" smtClean="0"/>
              <a:t>25/07/2023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E5D9-D80A-5DB0-44D2-8A574D7AA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D630D-3058-EA37-CD5B-E887AA74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3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6612836" y="5945716"/>
              <a:ext cx="4720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dirty="0">
                  <a:solidFill>
                    <a:schemeClr val="bg1"/>
                  </a:solidFill>
                </a:rPr>
                <a:t>Análisis y Gestión de Datos en </a:t>
              </a:r>
              <a:r>
                <a:rPr lang="es-ES" dirty="0" err="1">
                  <a:solidFill>
                    <a:schemeClr val="bg1"/>
                  </a:solidFill>
                </a:rPr>
                <a:t>Power</a:t>
              </a:r>
              <a:r>
                <a:rPr lang="es-ES" dirty="0">
                  <a:solidFill>
                    <a:schemeClr val="bg1"/>
                  </a:solidFill>
                </a:rPr>
                <a:t> BI</a:t>
              </a:r>
              <a:endParaRPr lang="es-MX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36" name="Google Shape;1731;p42">
            <a:extLst>
              <a:ext uri="{FF2B5EF4-FFF2-40B4-BE49-F238E27FC236}">
                <a16:creationId xmlns:a16="http://schemas.microsoft.com/office/drawing/2014/main" id="{962D22B4-3129-1C9A-389C-7ED3B4327A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1600" y="2463305"/>
            <a:ext cx="6647100" cy="102312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Bienvenidos!</a:t>
            </a:r>
            <a:endParaRPr sz="5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731;p42">
            <a:extLst>
              <a:ext uri="{FF2B5EF4-FFF2-40B4-BE49-F238E27FC236}">
                <a16:creationId xmlns:a16="http://schemas.microsoft.com/office/drawing/2014/main" id="{15DAFE29-FB9B-C988-0152-7A365D0AA254}"/>
              </a:ext>
            </a:extLst>
          </p:cNvPr>
          <p:cNvSpPr txBox="1">
            <a:spLocks/>
          </p:cNvSpPr>
          <p:nvPr/>
        </p:nvSpPr>
        <p:spPr>
          <a:xfrm>
            <a:off x="0" y="4029204"/>
            <a:ext cx="6647100" cy="1023126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Análisis y Gestión de Datos en </a:t>
            </a:r>
            <a:r>
              <a:rPr lang="es-ES" sz="2400" dirty="0" err="1">
                <a:solidFill>
                  <a:schemeClr val="bg1">
                    <a:lumMod val="50000"/>
                  </a:schemeClr>
                </a:solidFill>
              </a:rPr>
              <a:t>Power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 BI</a:t>
            </a:r>
            <a:endParaRPr lang="es-MX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s-MX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dirty="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49858" y="1914036"/>
            <a:ext cx="3575280" cy="53010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400" dirty="0"/>
              <a:t>¿</a:t>
            </a:r>
            <a:r>
              <a:rPr lang="en" dirty="0"/>
              <a:t>Cual es tu nombre?</a:t>
            </a:r>
            <a:endParaRPr dirty="0"/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44199" y="2893746"/>
            <a:ext cx="4658111" cy="53010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400" dirty="0"/>
              <a:t>¿A  que te dedicas actualmente?</a:t>
            </a:r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44199" y="4051591"/>
            <a:ext cx="5403179" cy="5204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2400" dirty="0"/>
              <a:t>¿Qué esperas aprender del diplomado?</a:t>
            </a:r>
            <a:endParaRPr lang="es-MX" sz="2400" dirty="0"/>
          </a:p>
        </p:txBody>
      </p:sp>
      <p:pic>
        <p:nvPicPr>
          <p:cNvPr id="1028" name="Picture 4" descr="Esquema de signo de interrogación en un botón de círculo dibujado a mano -  Iconos gratis de interfaz">
            <a:extLst>
              <a:ext uri="{FF2B5EF4-FFF2-40B4-BE49-F238E27FC236}">
                <a16:creationId xmlns:a16="http://schemas.microsoft.com/office/drawing/2014/main" id="{B33D3236-8A1F-3892-4945-4F88B8FB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56" y="1848651"/>
            <a:ext cx="2073799" cy="20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8DA7E8-0EAC-4C18-42E5-F13C1E9DF0BB}"/>
              </a:ext>
            </a:extLst>
          </p:cNvPr>
          <p:cNvSpPr txBox="1"/>
          <p:nvPr/>
        </p:nvSpPr>
        <p:spPr>
          <a:xfrm>
            <a:off x="6612836" y="5945716"/>
            <a:ext cx="4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Análisis y Gestión de Datos en </a:t>
            </a:r>
            <a:r>
              <a:rPr lang="es-ES" dirty="0" err="1">
                <a:solidFill>
                  <a:schemeClr val="bg1"/>
                </a:solidFill>
              </a:rPr>
              <a:t>Power</a:t>
            </a:r>
            <a:r>
              <a:rPr lang="es-ES" dirty="0">
                <a:solidFill>
                  <a:schemeClr val="bg1"/>
                </a:solidFill>
              </a:rPr>
              <a:t> BI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2C8F-2A36-C9D2-8247-9EA7A710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10" y="775052"/>
            <a:ext cx="6781800" cy="956205"/>
          </a:xfrm>
        </p:spPr>
        <p:txBody>
          <a:bodyPr/>
          <a:lstStyle/>
          <a:p>
            <a:r>
              <a:rPr lang="es-ES" dirty="0"/>
              <a:t>Explicación del curso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DD04D-065E-2ECC-4132-DF6F9348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228353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Módulo 1: Adquiriendo y Transformando Datos</a:t>
            </a:r>
          </a:p>
          <a:p>
            <a:r>
              <a:rPr lang="es-MX" dirty="0"/>
              <a:t>Módulo 2. Modelado y relaciones de tablas</a:t>
            </a:r>
          </a:p>
          <a:p>
            <a:r>
              <a:rPr lang="es-MX" dirty="0"/>
              <a:t>Módulo 3. Expresiones DAX</a:t>
            </a:r>
          </a:p>
          <a:p>
            <a:r>
              <a:rPr lang="es-MX" dirty="0"/>
              <a:t>Módulo 4: Creación de Reportes</a:t>
            </a:r>
          </a:p>
          <a:p>
            <a:r>
              <a:rPr lang="es-MX" dirty="0"/>
              <a:t>Módulo 5: </a:t>
            </a:r>
            <a:r>
              <a:rPr lang="es-MX" dirty="0" err="1"/>
              <a:t>Dashboards</a:t>
            </a:r>
            <a:endParaRPr lang="es-MX" dirty="0"/>
          </a:p>
          <a:p>
            <a:endParaRPr lang="es-MX" dirty="0"/>
          </a:p>
        </p:txBody>
      </p:sp>
      <p:pic>
        <p:nvPicPr>
          <p:cNvPr id="2054" name="Picture 6" descr="ELABORA UN TEMARIO">
            <a:extLst>
              <a:ext uri="{FF2B5EF4-FFF2-40B4-BE49-F238E27FC236}">
                <a16:creationId xmlns:a16="http://schemas.microsoft.com/office/drawing/2014/main" id="{C353DDC5-4F3E-15FC-DF03-6E797262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10" y="1731257"/>
            <a:ext cx="2458156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B0B9CEC2-B2BB-0610-0D58-04C6F2CED207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9DDA3CF-E679-A468-94CA-CE2CC89FCE60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F9854C64-7769-98F9-B22F-71FBFA954A8C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CDC195B-431A-E9A8-CF17-39A538BEB9F4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4412BE9-128E-F9AC-9B82-B52E72219D3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029C63D-88F7-DC00-90B1-9AF523E46FD1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C8ADF77-0E53-67C5-8B1D-85A35662A64F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82E731-3DA0-ECA0-4A34-4F15139239DA}"/>
              </a:ext>
            </a:extLst>
          </p:cNvPr>
          <p:cNvSpPr txBox="1"/>
          <p:nvPr/>
        </p:nvSpPr>
        <p:spPr>
          <a:xfrm>
            <a:off x="6612836" y="5945716"/>
            <a:ext cx="4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Análisis y Gestión de Datos en </a:t>
            </a:r>
            <a:r>
              <a:rPr lang="es-ES" dirty="0" err="1">
                <a:solidFill>
                  <a:schemeClr val="bg1"/>
                </a:solidFill>
              </a:rPr>
              <a:t>Power</a:t>
            </a:r>
            <a:r>
              <a:rPr lang="es-ES" dirty="0">
                <a:solidFill>
                  <a:schemeClr val="bg1"/>
                </a:solidFill>
              </a:rPr>
              <a:t> BI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2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2C8F-2A36-C9D2-8247-9EA7A710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10" y="775052"/>
            <a:ext cx="6781800" cy="956205"/>
          </a:xfrm>
        </p:spPr>
        <p:txBody>
          <a:bodyPr/>
          <a:lstStyle/>
          <a:p>
            <a:r>
              <a:rPr lang="es-ES" dirty="0"/>
              <a:t>Evaluación Diagnostica</a:t>
            </a:r>
            <a:endParaRPr lang="es-MX" dirty="0"/>
          </a:p>
        </p:txBody>
      </p:sp>
      <p:sp>
        <p:nvSpPr>
          <p:cNvPr id="6" name="Google Shape;1752;p44">
            <a:extLst>
              <a:ext uri="{FF2B5EF4-FFF2-40B4-BE49-F238E27FC236}">
                <a16:creationId xmlns:a16="http://schemas.microsoft.com/office/drawing/2014/main" id="{8C00FBF3-9AA5-54EB-282F-6327E809F871}"/>
              </a:ext>
            </a:extLst>
          </p:cNvPr>
          <p:cNvSpPr/>
          <p:nvPr/>
        </p:nvSpPr>
        <p:spPr>
          <a:xfrm>
            <a:off x="1064432" y="40134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55;p44">
            <a:extLst>
              <a:ext uri="{FF2B5EF4-FFF2-40B4-BE49-F238E27FC236}">
                <a16:creationId xmlns:a16="http://schemas.microsoft.com/office/drawing/2014/main" id="{1CD1DB0A-6FC9-F839-16AE-7972403BB427}"/>
              </a:ext>
            </a:extLst>
          </p:cNvPr>
          <p:cNvSpPr/>
          <p:nvPr/>
        </p:nvSpPr>
        <p:spPr>
          <a:xfrm>
            <a:off x="1064432" y="30032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7;p44">
            <a:extLst>
              <a:ext uri="{FF2B5EF4-FFF2-40B4-BE49-F238E27FC236}">
                <a16:creationId xmlns:a16="http://schemas.microsoft.com/office/drawing/2014/main" id="{D223462E-1C88-216D-44A6-1569CE0EEE31}"/>
              </a:ext>
            </a:extLst>
          </p:cNvPr>
          <p:cNvSpPr/>
          <p:nvPr/>
        </p:nvSpPr>
        <p:spPr>
          <a:xfrm>
            <a:off x="1064432" y="19845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59;p44">
            <a:extLst>
              <a:ext uri="{FF2B5EF4-FFF2-40B4-BE49-F238E27FC236}">
                <a16:creationId xmlns:a16="http://schemas.microsoft.com/office/drawing/2014/main" id="{1D9B2F06-0FD2-892B-9BE9-CC3129EF692D}"/>
              </a:ext>
            </a:extLst>
          </p:cNvPr>
          <p:cNvSpPr txBox="1">
            <a:spLocks/>
          </p:cNvSpPr>
          <p:nvPr/>
        </p:nvSpPr>
        <p:spPr>
          <a:xfrm>
            <a:off x="928510" y="19034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dirty="0"/>
              <a:t>01</a:t>
            </a:r>
          </a:p>
        </p:txBody>
      </p:sp>
      <p:sp>
        <p:nvSpPr>
          <p:cNvPr id="10" name="Google Shape;1760;p44">
            <a:extLst>
              <a:ext uri="{FF2B5EF4-FFF2-40B4-BE49-F238E27FC236}">
                <a16:creationId xmlns:a16="http://schemas.microsoft.com/office/drawing/2014/main" id="{C6FEDB74-E41C-3C9F-0246-C8DBBF060518}"/>
              </a:ext>
            </a:extLst>
          </p:cNvPr>
          <p:cNvSpPr txBox="1">
            <a:spLocks/>
          </p:cNvSpPr>
          <p:nvPr/>
        </p:nvSpPr>
        <p:spPr>
          <a:xfrm>
            <a:off x="1776569" y="2059863"/>
            <a:ext cx="5036261" cy="53010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2400" dirty="0"/>
              <a:t>¿Has utilizado  </a:t>
            </a:r>
            <a:r>
              <a:rPr lang="es-ES" sz="2400" dirty="0" err="1"/>
              <a:t>Power</a:t>
            </a:r>
            <a:r>
              <a:rPr lang="es-ES" sz="2400" dirty="0"/>
              <a:t> BI</a:t>
            </a:r>
            <a:r>
              <a:rPr lang="es-ES" dirty="0"/>
              <a:t>?</a:t>
            </a:r>
          </a:p>
        </p:txBody>
      </p:sp>
      <p:sp>
        <p:nvSpPr>
          <p:cNvPr id="11" name="Google Shape;1762;p44">
            <a:extLst>
              <a:ext uri="{FF2B5EF4-FFF2-40B4-BE49-F238E27FC236}">
                <a16:creationId xmlns:a16="http://schemas.microsoft.com/office/drawing/2014/main" id="{3504A6BC-D72E-6A89-A971-276DF86A0730}"/>
              </a:ext>
            </a:extLst>
          </p:cNvPr>
          <p:cNvSpPr txBox="1">
            <a:spLocks/>
          </p:cNvSpPr>
          <p:nvPr/>
        </p:nvSpPr>
        <p:spPr>
          <a:xfrm>
            <a:off x="931340" y="29186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02</a:t>
            </a:r>
          </a:p>
        </p:txBody>
      </p:sp>
      <p:sp>
        <p:nvSpPr>
          <p:cNvPr id="12" name="Google Shape;1763;p44">
            <a:extLst>
              <a:ext uri="{FF2B5EF4-FFF2-40B4-BE49-F238E27FC236}">
                <a16:creationId xmlns:a16="http://schemas.microsoft.com/office/drawing/2014/main" id="{EF477C43-D0E0-5616-DD4D-717F9BD5258F}"/>
              </a:ext>
            </a:extLst>
          </p:cNvPr>
          <p:cNvSpPr txBox="1">
            <a:spLocks/>
          </p:cNvSpPr>
          <p:nvPr/>
        </p:nvSpPr>
        <p:spPr>
          <a:xfrm>
            <a:off x="1750210" y="2995346"/>
            <a:ext cx="6125653" cy="53010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400" dirty="0"/>
              <a:t>¿Qué gestores de base de datos conoces?</a:t>
            </a:r>
          </a:p>
        </p:txBody>
      </p:sp>
      <p:sp>
        <p:nvSpPr>
          <p:cNvPr id="13" name="Google Shape;1765;p44">
            <a:extLst>
              <a:ext uri="{FF2B5EF4-FFF2-40B4-BE49-F238E27FC236}">
                <a16:creationId xmlns:a16="http://schemas.microsoft.com/office/drawing/2014/main" id="{B59E4FA1-E104-51B4-AE93-29D4D93BFBF6}"/>
              </a:ext>
            </a:extLst>
          </p:cNvPr>
          <p:cNvSpPr txBox="1">
            <a:spLocks/>
          </p:cNvSpPr>
          <p:nvPr/>
        </p:nvSpPr>
        <p:spPr>
          <a:xfrm>
            <a:off x="931340" y="39308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dirty="0"/>
              <a:t>03</a:t>
            </a:r>
          </a:p>
        </p:txBody>
      </p:sp>
      <p:sp>
        <p:nvSpPr>
          <p:cNvPr id="14" name="Google Shape;1766;p44">
            <a:extLst>
              <a:ext uri="{FF2B5EF4-FFF2-40B4-BE49-F238E27FC236}">
                <a16:creationId xmlns:a16="http://schemas.microsoft.com/office/drawing/2014/main" id="{E8F8835C-F0B0-F575-AD77-CB9131986468}"/>
              </a:ext>
            </a:extLst>
          </p:cNvPr>
          <p:cNvSpPr txBox="1">
            <a:spLocks/>
          </p:cNvSpPr>
          <p:nvPr/>
        </p:nvSpPr>
        <p:spPr>
          <a:xfrm>
            <a:off x="1776569" y="4153191"/>
            <a:ext cx="6723964" cy="69891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2400" dirty="0"/>
              <a:t>¿Que herramientas para generar reportes conoces?</a:t>
            </a:r>
            <a:endParaRPr lang="es-MX" sz="2400" dirty="0"/>
          </a:p>
        </p:txBody>
      </p:sp>
      <p:pic>
        <p:nvPicPr>
          <p:cNvPr id="3076" name="Picture 4" descr="Prueba - Iconos gratis de educación">
            <a:extLst>
              <a:ext uri="{FF2B5EF4-FFF2-40B4-BE49-F238E27FC236}">
                <a16:creationId xmlns:a16="http://schemas.microsoft.com/office/drawing/2014/main" id="{5009463A-25E7-656B-CA38-F7FFA9CD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483" y="1655193"/>
            <a:ext cx="2912533" cy="291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7EAB73A5-9AFA-E77B-8A1D-AE7D2C1EC8D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76B8373-6BD1-39FB-9E03-EDC0B365BB82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75CEEFA8-1409-EC10-E0F5-9AF9D9B8F890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3822E8F-86FA-C102-44F5-4F3FEE700FAB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E225214-AF5B-CFAB-ADF8-AA5270675581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402F084-C731-705F-160B-EB0BB26C541F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9FB1196-1F01-CEE4-F648-70B301D8127E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579532-994D-64F1-C404-A439FEA7455A}"/>
              </a:ext>
            </a:extLst>
          </p:cNvPr>
          <p:cNvSpPr txBox="1"/>
          <p:nvPr/>
        </p:nvSpPr>
        <p:spPr>
          <a:xfrm>
            <a:off x="6612836" y="5945716"/>
            <a:ext cx="4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Análisis y Gestión de Datos en </a:t>
            </a:r>
            <a:r>
              <a:rPr lang="es-ES" dirty="0" err="1">
                <a:solidFill>
                  <a:schemeClr val="bg1"/>
                </a:solidFill>
              </a:rPr>
              <a:t>Power</a:t>
            </a:r>
            <a:r>
              <a:rPr lang="es-ES" dirty="0">
                <a:solidFill>
                  <a:schemeClr val="bg1"/>
                </a:solidFill>
              </a:rPr>
              <a:t> BI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10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</TotalTime>
  <Words>127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Bienvenidos!</vt:lpstr>
      <vt:lpstr>Presentación de PowerPoint</vt:lpstr>
      <vt:lpstr>Explicación del curso</vt:lpstr>
      <vt:lpstr>Evaluación Diagnostica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lastModifiedBy>Luisa López Vazquez</cp:lastModifiedBy>
  <cp:revision>60</cp:revision>
  <dcterms:created xsi:type="dcterms:W3CDTF">2022-08-22T23:58:18Z</dcterms:created>
  <dcterms:modified xsi:type="dcterms:W3CDTF">2023-07-25T11:18:43Z</dcterms:modified>
</cp:coreProperties>
</file>