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3" r:id="rId4"/>
    <p:sldId id="294" r:id="rId5"/>
    <p:sldId id="270" r:id="rId6"/>
    <p:sldId id="27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C2117-ECE8-4A14-99EA-1AF3C123DAE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0C7825-CA3C-4D87-AB1A-4341B77FAB4F}">
      <dgm:prSet phldr="0"/>
      <dgm:spPr/>
      <dgm:t>
        <a:bodyPr/>
        <a:lstStyle/>
        <a:p>
          <a:r>
            <a:rPr lang="es-MX" dirty="0"/>
            <a:t>Primera fase. Presentar el proyecto mostrando datos de interés del negocio.</a:t>
          </a:r>
        </a:p>
        <a:p>
          <a:r>
            <a:rPr lang="es-MX" dirty="0"/>
            <a:t>personas interesadas en el proyecto. hacer uso de diapositivas.</a:t>
          </a:r>
          <a:endParaRPr lang="en-US" dirty="0">
            <a:latin typeface="Verdana"/>
            <a:ea typeface="Verdana"/>
          </a:endParaRPr>
        </a:p>
      </dgm:t>
    </dgm:pt>
    <dgm:pt modelId="{FCAB2A47-69CF-48DA-98EF-6245BCE8E98A}" type="parTrans" cxnId="{27769450-531D-4BB2-B2BF-53394D643025}">
      <dgm:prSet/>
      <dgm:spPr/>
      <dgm:t>
        <a:bodyPr/>
        <a:lstStyle/>
        <a:p>
          <a:endParaRPr lang="es-MX"/>
        </a:p>
      </dgm:t>
    </dgm:pt>
    <dgm:pt modelId="{E4F053D5-5865-4213-9094-AD2939C5BE45}" type="sibTrans" cxnId="{27769450-531D-4BB2-B2BF-53394D643025}">
      <dgm:prSet/>
      <dgm:spPr/>
      <dgm:t>
        <a:bodyPr/>
        <a:lstStyle/>
        <a:p>
          <a:endParaRPr lang="es-MX"/>
        </a:p>
      </dgm:t>
    </dgm:pt>
    <dgm:pt modelId="{ADA611C7-2256-448E-8893-F785E141EFB5}">
      <dgm:prSet phldr="0"/>
      <dgm:spPr/>
      <dgm:t>
        <a:bodyPr/>
        <a:lstStyle/>
        <a:p>
          <a:pPr algn="l" rtl="0"/>
          <a:r>
            <a:rPr lang="es-MX" dirty="0"/>
            <a:t>Segunda fase. Presentar el </a:t>
          </a:r>
          <a:r>
            <a:rPr lang="es-MX" dirty="0" err="1"/>
            <a:t>dasboard</a:t>
          </a:r>
          <a:r>
            <a:rPr lang="es-MX" dirty="0"/>
            <a:t>, explicar lo que realizo parte técnica. </a:t>
          </a:r>
          <a:endParaRPr lang="en-US" dirty="0">
            <a:latin typeface="Verdana"/>
            <a:ea typeface="Verdana"/>
          </a:endParaRPr>
        </a:p>
      </dgm:t>
    </dgm:pt>
    <dgm:pt modelId="{B7D626EE-5D78-49C0-895B-1163C77A9949}" type="parTrans" cxnId="{10A88389-8520-4A02-9CD4-F7A5D7FAE639}">
      <dgm:prSet/>
      <dgm:spPr/>
      <dgm:t>
        <a:bodyPr/>
        <a:lstStyle/>
        <a:p>
          <a:endParaRPr lang="es-MX"/>
        </a:p>
      </dgm:t>
    </dgm:pt>
    <dgm:pt modelId="{DF1418A9-3860-4408-BAE9-6221C582D895}" type="sibTrans" cxnId="{10A88389-8520-4A02-9CD4-F7A5D7FAE639}">
      <dgm:prSet/>
      <dgm:spPr/>
      <dgm:t>
        <a:bodyPr/>
        <a:lstStyle/>
        <a:p>
          <a:endParaRPr lang="es-MX"/>
        </a:p>
      </dgm:t>
    </dgm:pt>
    <dgm:pt modelId="{0AF8512B-EF04-4F01-9FBF-41808C4AE452}" type="pres">
      <dgm:prSet presAssocID="{E53C2117-ECE8-4A14-99EA-1AF3C123DAE6}" presName="linear" presStyleCnt="0">
        <dgm:presLayoutVars>
          <dgm:animLvl val="lvl"/>
          <dgm:resizeHandles val="exact"/>
        </dgm:presLayoutVars>
      </dgm:prSet>
      <dgm:spPr/>
    </dgm:pt>
    <dgm:pt modelId="{9529FB48-79E8-44D5-BA6C-A5A373C3A95E}" type="pres">
      <dgm:prSet presAssocID="{E10C7825-CA3C-4D87-AB1A-4341B77FAB4F}" presName="parentText" presStyleLbl="node1" presStyleIdx="0" presStyleCnt="2" custLinFactY="-10559" custLinFactNeighborX="-12" custLinFactNeighborY="-100000">
        <dgm:presLayoutVars>
          <dgm:chMax val="0"/>
          <dgm:bulletEnabled val="1"/>
        </dgm:presLayoutVars>
      </dgm:prSet>
      <dgm:spPr/>
    </dgm:pt>
    <dgm:pt modelId="{C4F9F777-430D-4D3C-A214-419683B6558C}" type="pres">
      <dgm:prSet presAssocID="{E4F053D5-5865-4213-9094-AD2939C5BE45}" presName="spacer" presStyleCnt="0"/>
      <dgm:spPr/>
    </dgm:pt>
    <dgm:pt modelId="{555B0EB0-F8DC-4F4A-86A8-619FE0FAA47D}" type="pres">
      <dgm:prSet presAssocID="{ADA611C7-2256-448E-8893-F785E141EFB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05552D-0E94-4B37-AF81-B01AB625D4A7}" type="presOf" srcId="{E10C7825-CA3C-4D87-AB1A-4341B77FAB4F}" destId="{9529FB48-79E8-44D5-BA6C-A5A373C3A95E}" srcOrd="0" destOrd="0" presId="urn:microsoft.com/office/officeart/2005/8/layout/vList2"/>
    <dgm:cxn modelId="{8F5F503A-8527-4F68-8B2D-4C67CAFE2BF7}" type="presOf" srcId="{ADA611C7-2256-448E-8893-F785E141EFB5}" destId="{555B0EB0-F8DC-4F4A-86A8-619FE0FAA47D}" srcOrd="0" destOrd="0" presId="urn:microsoft.com/office/officeart/2005/8/layout/vList2"/>
    <dgm:cxn modelId="{BC38FB47-2187-4ED2-AE75-9A1746266CC9}" type="presOf" srcId="{E53C2117-ECE8-4A14-99EA-1AF3C123DAE6}" destId="{0AF8512B-EF04-4F01-9FBF-41808C4AE452}" srcOrd="0" destOrd="0" presId="urn:microsoft.com/office/officeart/2005/8/layout/vList2"/>
    <dgm:cxn modelId="{27769450-531D-4BB2-B2BF-53394D643025}" srcId="{E53C2117-ECE8-4A14-99EA-1AF3C123DAE6}" destId="{E10C7825-CA3C-4D87-AB1A-4341B77FAB4F}" srcOrd="0" destOrd="0" parTransId="{FCAB2A47-69CF-48DA-98EF-6245BCE8E98A}" sibTransId="{E4F053D5-5865-4213-9094-AD2939C5BE45}"/>
    <dgm:cxn modelId="{10A88389-8520-4A02-9CD4-F7A5D7FAE639}" srcId="{E53C2117-ECE8-4A14-99EA-1AF3C123DAE6}" destId="{ADA611C7-2256-448E-8893-F785E141EFB5}" srcOrd="1" destOrd="0" parTransId="{B7D626EE-5D78-49C0-895B-1163C77A9949}" sibTransId="{DF1418A9-3860-4408-BAE9-6221C582D895}"/>
    <dgm:cxn modelId="{DA99A040-D39F-4D12-BFEA-349B4D28D083}" type="presParOf" srcId="{0AF8512B-EF04-4F01-9FBF-41808C4AE452}" destId="{9529FB48-79E8-44D5-BA6C-A5A373C3A95E}" srcOrd="0" destOrd="0" presId="urn:microsoft.com/office/officeart/2005/8/layout/vList2"/>
    <dgm:cxn modelId="{1BF85FD4-08A1-4D40-BE16-F2539C1D9A3A}" type="presParOf" srcId="{0AF8512B-EF04-4F01-9FBF-41808C4AE452}" destId="{C4F9F777-430D-4D3C-A214-419683B6558C}" srcOrd="1" destOrd="0" presId="urn:microsoft.com/office/officeart/2005/8/layout/vList2"/>
    <dgm:cxn modelId="{DDAFDD09-98DC-4D20-BAFB-28E5326DBA9B}" type="presParOf" srcId="{0AF8512B-EF04-4F01-9FBF-41808C4AE452}" destId="{555B0EB0-F8DC-4F4A-86A8-619FE0FAA4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3C2117-ECE8-4A14-99EA-1AF3C123DAE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10C7825-CA3C-4D87-AB1A-4341B77FAB4F}">
      <dgm:prSet phldr="0"/>
      <dgm:spPr/>
      <dgm:t>
        <a:bodyPr/>
        <a:lstStyle/>
        <a:p>
          <a:r>
            <a:rPr lang="es-MX" dirty="0"/>
            <a:t>Archivo de </a:t>
          </a:r>
          <a:r>
            <a:rPr lang="es-MX" dirty="0" err="1"/>
            <a:t>Power</a:t>
          </a:r>
          <a:r>
            <a:rPr lang="es-MX" dirty="0"/>
            <a:t> BI(Incluir nombre del alumno y nombre del diplomado)</a:t>
          </a:r>
        </a:p>
        <a:p>
          <a:r>
            <a:rPr lang="en-US" dirty="0" err="1">
              <a:latin typeface="Verdana"/>
              <a:ea typeface="Verdana"/>
            </a:rPr>
            <a:t>Incluir</a:t>
          </a:r>
          <a:r>
            <a:rPr lang="en-US" dirty="0">
              <a:latin typeface="Verdana"/>
              <a:ea typeface="Verdana"/>
            </a:rPr>
            <a:t> </a:t>
          </a:r>
          <a:r>
            <a:rPr lang="en-US" dirty="0" err="1">
              <a:latin typeface="Verdana"/>
              <a:ea typeface="Verdana"/>
            </a:rPr>
            <a:t>los</a:t>
          </a:r>
          <a:r>
            <a:rPr lang="en-US" dirty="0">
              <a:latin typeface="Verdana"/>
              <a:ea typeface="Verdana"/>
            </a:rPr>
            <a:t> </a:t>
          </a:r>
          <a:r>
            <a:rPr lang="en-US" dirty="0" err="1">
              <a:latin typeface="Verdana"/>
              <a:ea typeface="Verdana"/>
            </a:rPr>
            <a:t>archivos</a:t>
          </a:r>
          <a:r>
            <a:rPr lang="en-US" dirty="0">
              <a:latin typeface="Verdana"/>
              <a:ea typeface="Verdana"/>
            </a:rPr>
            <a:t> de </a:t>
          </a:r>
          <a:r>
            <a:rPr lang="en-US" dirty="0" err="1">
              <a:latin typeface="Verdana"/>
              <a:ea typeface="Verdana"/>
            </a:rPr>
            <a:t>datos</a:t>
          </a:r>
          <a:r>
            <a:rPr lang="en-US" dirty="0">
              <a:latin typeface="Verdana"/>
              <a:ea typeface="Verdana"/>
            </a:rPr>
            <a:t>(.csv, excel, access, </a:t>
          </a:r>
          <a:r>
            <a:rPr lang="en-US" dirty="0" err="1">
              <a:latin typeface="Verdana"/>
              <a:ea typeface="Verdana"/>
            </a:rPr>
            <a:t>etc</a:t>
          </a:r>
          <a:r>
            <a:rPr lang="en-US" dirty="0">
              <a:latin typeface="Verdana"/>
              <a:ea typeface="Verdana"/>
            </a:rPr>
            <a:t>). </a:t>
          </a:r>
        </a:p>
        <a:p>
          <a:r>
            <a:rPr lang="en-US" dirty="0" err="1">
              <a:latin typeface="Verdana"/>
              <a:ea typeface="Verdana"/>
            </a:rPr>
            <a:t>Compartir</a:t>
          </a:r>
          <a:r>
            <a:rPr lang="en-US" dirty="0">
              <a:latin typeface="Verdana"/>
              <a:ea typeface="Verdana"/>
            </a:rPr>
            <a:t> link de </a:t>
          </a:r>
          <a:r>
            <a:rPr lang="en-US" dirty="0" err="1">
              <a:latin typeface="Verdana"/>
              <a:ea typeface="Verdana"/>
            </a:rPr>
            <a:t>publicación</a:t>
          </a:r>
          <a:r>
            <a:rPr lang="en-US" dirty="0">
              <a:latin typeface="Verdana"/>
              <a:ea typeface="Verdana"/>
            </a:rPr>
            <a:t> del dashboard.</a:t>
          </a:r>
        </a:p>
      </dgm:t>
    </dgm:pt>
    <dgm:pt modelId="{FCAB2A47-69CF-48DA-98EF-6245BCE8E98A}" type="parTrans" cxnId="{27769450-531D-4BB2-B2BF-53394D643025}">
      <dgm:prSet/>
      <dgm:spPr/>
      <dgm:t>
        <a:bodyPr/>
        <a:lstStyle/>
        <a:p>
          <a:endParaRPr lang="es-MX"/>
        </a:p>
      </dgm:t>
    </dgm:pt>
    <dgm:pt modelId="{E4F053D5-5865-4213-9094-AD2939C5BE45}" type="sibTrans" cxnId="{27769450-531D-4BB2-B2BF-53394D643025}">
      <dgm:prSet/>
      <dgm:spPr/>
      <dgm:t>
        <a:bodyPr/>
        <a:lstStyle/>
        <a:p>
          <a:endParaRPr lang="es-MX"/>
        </a:p>
      </dgm:t>
    </dgm:pt>
    <dgm:pt modelId="{ADA611C7-2256-448E-8893-F785E141EFB5}">
      <dgm:prSet phldr="0"/>
      <dgm:spPr/>
      <dgm:t>
        <a:bodyPr/>
        <a:lstStyle/>
        <a:p>
          <a:pPr algn="l" rtl="0"/>
          <a:r>
            <a:rPr lang="es-MX" dirty="0"/>
            <a:t>Presentación ejecutiva en </a:t>
          </a:r>
          <a:r>
            <a:rPr lang="es-MX" dirty="0" err="1"/>
            <a:t>power</a:t>
          </a:r>
          <a:r>
            <a:rPr lang="es-MX" dirty="0"/>
            <a:t> </a:t>
          </a:r>
          <a:r>
            <a:rPr lang="es-MX" dirty="0" err="1"/>
            <a:t>point</a:t>
          </a:r>
          <a:r>
            <a:rPr lang="es-MX" dirty="0"/>
            <a:t> sobre su proyecto.(Se presentara en clase finales) el contenido es el que el alumno considere necesario.</a:t>
          </a:r>
          <a:endParaRPr lang="en-US" dirty="0">
            <a:latin typeface="Verdana"/>
            <a:ea typeface="Verdana"/>
          </a:endParaRPr>
        </a:p>
      </dgm:t>
    </dgm:pt>
    <dgm:pt modelId="{B7D626EE-5D78-49C0-895B-1163C77A9949}" type="parTrans" cxnId="{10A88389-8520-4A02-9CD4-F7A5D7FAE639}">
      <dgm:prSet/>
      <dgm:spPr/>
      <dgm:t>
        <a:bodyPr/>
        <a:lstStyle/>
        <a:p>
          <a:endParaRPr lang="es-MX"/>
        </a:p>
      </dgm:t>
    </dgm:pt>
    <dgm:pt modelId="{DF1418A9-3860-4408-BAE9-6221C582D895}" type="sibTrans" cxnId="{10A88389-8520-4A02-9CD4-F7A5D7FAE639}">
      <dgm:prSet/>
      <dgm:spPr/>
      <dgm:t>
        <a:bodyPr/>
        <a:lstStyle/>
        <a:p>
          <a:endParaRPr lang="es-MX"/>
        </a:p>
      </dgm:t>
    </dgm:pt>
    <dgm:pt modelId="{0AF8512B-EF04-4F01-9FBF-41808C4AE452}" type="pres">
      <dgm:prSet presAssocID="{E53C2117-ECE8-4A14-99EA-1AF3C123DAE6}" presName="linear" presStyleCnt="0">
        <dgm:presLayoutVars>
          <dgm:animLvl val="lvl"/>
          <dgm:resizeHandles val="exact"/>
        </dgm:presLayoutVars>
      </dgm:prSet>
      <dgm:spPr/>
    </dgm:pt>
    <dgm:pt modelId="{9529FB48-79E8-44D5-BA6C-A5A373C3A95E}" type="pres">
      <dgm:prSet presAssocID="{E10C7825-CA3C-4D87-AB1A-4341B77FAB4F}" presName="parentText" presStyleLbl="node1" presStyleIdx="0" presStyleCnt="2" custLinFactY="-10559" custLinFactNeighborX="-12" custLinFactNeighborY="-100000">
        <dgm:presLayoutVars>
          <dgm:chMax val="0"/>
          <dgm:bulletEnabled val="1"/>
        </dgm:presLayoutVars>
      </dgm:prSet>
      <dgm:spPr/>
    </dgm:pt>
    <dgm:pt modelId="{C4F9F777-430D-4D3C-A214-419683B6558C}" type="pres">
      <dgm:prSet presAssocID="{E4F053D5-5865-4213-9094-AD2939C5BE45}" presName="spacer" presStyleCnt="0"/>
      <dgm:spPr/>
    </dgm:pt>
    <dgm:pt modelId="{555B0EB0-F8DC-4F4A-86A8-619FE0FAA47D}" type="pres">
      <dgm:prSet presAssocID="{ADA611C7-2256-448E-8893-F785E141EFB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05552D-0E94-4B37-AF81-B01AB625D4A7}" type="presOf" srcId="{E10C7825-CA3C-4D87-AB1A-4341B77FAB4F}" destId="{9529FB48-79E8-44D5-BA6C-A5A373C3A95E}" srcOrd="0" destOrd="0" presId="urn:microsoft.com/office/officeart/2005/8/layout/vList2"/>
    <dgm:cxn modelId="{8F5F503A-8527-4F68-8B2D-4C67CAFE2BF7}" type="presOf" srcId="{ADA611C7-2256-448E-8893-F785E141EFB5}" destId="{555B0EB0-F8DC-4F4A-86A8-619FE0FAA47D}" srcOrd="0" destOrd="0" presId="urn:microsoft.com/office/officeart/2005/8/layout/vList2"/>
    <dgm:cxn modelId="{BC38FB47-2187-4ED2-AE75-9A1746266CC9}" type="presOf" srcId="{E53C2117-ECE8-4A14-99EA-1AF3C123DAE6}" destId="{0AF8512B-EF04-4F01-9FBF-41808C4AE452}" srcOrd="0" destOrd="0" presId="urn:microsoft.com/office/officeart/2005/8/layout/vList2"/>
    <dgm:cxn modelId="{27769450-531D-4BB2-B2BF-53394D643025}" srcId="{E53C2117-ECE8-4A14-99EA-1AF3C123DAE6}" destId="{E10C7825-CA3C-4D87-AB1A-4341B77FAB4F}" srcOrd="0" destOrd="0" parTransId="{FCAB2A47-69CF-48DA-98EF-6245BCE8E98A}" sibTransId="{E4F053D5-5865-4213-9094-AD2939C5BE45}"/>
    <dgm:cxn modelId="{10A88389-8520-4A02-9CD4-F7A5D7FAE639}" srcId="{E53C2117-ECE8-4A14-99EA-1AF3C123DAE6}" destId="{ADA611C7-2256-448E-8893-F785E141EFB5}" srcOrd="1" destOrd="0" parTransId="{B7D626EE-5D78-49C0-895B-1163C77A9949}" sibTransId="{DF1418A9-3860-4408-BAE9-6221C582D895}"/>
    <dgm:cxn modelId="{DA99A040-D39F-4D12-BFEA-349B4D28D083}" type="presParOf" srcId="{0AF8512B-EF04-4F01-9FBF-41808C4AE452}" destId="{9529FB48-79E8-44D5-BA6C-A5A373C3A95E}" srcOrd="0" destOrd="0" presId="urn:microsoft.com/office/officeart/2005/8/layout/vList2"/>
    <dgm:cxn modelId="{1BF85FD4-08A1-4D40-BE16-F2539C1D9A3A}" type="presParOf" srcId="{0AF8512B-EF04-4F01-9FBF-41808C4AE452}" destId="{C4F9F777-430D-4D3C-A214-419683B6558C}" srcOrd="1" destOrd="0" presId="urn:microsoft.com/office/officeart/2005/8/layout/vList2"/>
    <dgm:cxn modelId="{DDAFDD09-98DC-4D20-BAFB-28E5326DBA9B}" type="presParOf" srcId="{0AF8512B-EF04-4F01-9FBF-41808C4AE452}" destId="{555B0EB0-F8DC-4F4A-86A8-619FE0FAA4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FB48-79E8-44D5-BA6C-A5A373C3A95E}">
      <dsp:nvSpPr>
        <dsp:cNvPr id="0" name=""/>
        <dsp:cNvSpPr/>
      </dsp:nvSpPr>
      <dsp:spPr>
        <a:xfrm>
          <a:off x="0" y="189733"/>
          <a:ext cx="11741495" cy="1357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Primera fase. Presentar el proyecto mostrando datos de interés del negocio.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personas interesadas en el proyecto. hacer uso de diapositivas.</a:t>
          </a:r>
          <a:endParaRPr lang="en-US" sz="2900" kern="1200" dirty="0">
            <a:latin typeface="Verdana"/>
            <a:ea typeface="Verdana"/>
          </a:endParaRPr>
        </a:p>
      </dsp:txBody>
      <dsp:txXfrm>
        <a:off x="66253" y="255986"/>
        <a:ext cx="11608989" cy="1224694"/>
      </dsp:txXfrm>
    </dsp:sp>
    <dsp:sp modelId="{555B0EB0-F8DC-4F4A-86A8-619FE0FAA47D}">
      <dsp:nvSpPr>
        <dsp:cNvPr id="0" name=""/>
        <dsp:cNvSpPr/>
      </dsp:nvSpPr>
      <dsp:spPr>
        <a:xfrm>
          <a:off x="0" y="1857280"/>
          <a:ext cx="11741495" cy="13572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Segunda fase. Presentar el </a:t>
          </a:r>
          <a:r>
            <a:rPr lang="es-MX" sz="2900" kern="1200" dirty="0" err="1"/>
            <a:t>dasboard</a:t>
          </a:r>
          <a:r>
            <a:rPr lang="es-MX" sz="2900" kern="1200" dirty="0"/>
            <a:t>, explicar lo que realizo parte técnica. </a:t>
          </a:r>
          <a:endParaRPr lang="en-US" sz="2900" kern="1200" dirty="0">
            <a:latin typeface="Verdana"/>
            <a:ea typeface="Verdana"/>
          </a:endParaRPr>
        </a:p>
      </dsp:txBody>
      <dsp:txXfrm>
        <a:off x="66253" y="1923533"/>
        <a:ext cx="11608989" cy="122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FB48-79E8-44D5-BA6C-A5A373C3A95E}">
      <dsp:nvSpPr>
        <dsp:cNvPr id="0" name=""/>
        <dsp:cNvSpPr/>
      </dsp:nvSpPr>
      <dsp:spPr>
        <a:xfrm>
          <a:off x="0" y="0"/>
          <a:ext cx="11741495" cy="1764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Archivo de </a:t>
          </a:r>
          <a:r>
            <a:rPr lang="es-MX" sz="2600" kern="1200" dirty="0" err="1"/>
            <a:t>Power</a:t>
          </a:r>
          <a:r>
            <a:rPr lang="es-MX" sz="2600" kern="1200" dirty="0"/>
            <a:t> BI(Incluir nombre del alumno y nombre del diplomado)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Verdana"/>
              <a:ea typeface="Verdana"/>
            </a:rPr>
            <a:t>Incluir</a:t>
          </a:r>
          <a:r>
            <a:rPr lang="en-US" sz="2600" kern="1200" dirty="0">
              <a:latin typeface="Verdana"/>
              <a:ea typeface="Verdana"/>
            </a:rPr>
            <a:t> </a:t>
          </a:r>
          <a:r>
            <a:rPr lang="en-US" sz="2600" kern="1200" dirty="0" err="1">
              <a:latin typeface="Verdana"/>
              <a:ea typeface="Verdana"/>
            </a:rPr>
            <a:t>los</a:t>
          </a:r>
          <a:r>
            <a:rPr lang="en-US" sz="2600" kern="1200" dirty="0">
              <a:latin typeface="Verdana"/>
              <a:ea typeface="Verdana"/>
            </a:rPr>
            <a:t> </a:t>
          </a:r>
          <a:r>
            <a:rPr lang="en-US" sz="2600" kern="1200" dirty="0" err="1">
              <a:latin typeface="Verdana"/>
              <a:ea typeface="Verdana"/>
            </a:rPr>
            <a:t>archivos</a:t>
          </a:r>
          <a:r>
            <a:rPr lang="en-US" sz="2600" kern="1200" dirty="0">
              <a:latin typeface="Verdana"/>
              <a:ea typeface="Verdana"/>
            </a:rPr>
            <a:t> de </a:t>
          </a:r>
          <a:r>
            <a:rPr lang="en-US" sz="2600" kern="1200" dirty="0" err="1">
              <a:latin typeface="Verdana"/>
              <a:ea typeface="Verdana"/>
            </a:rPr>
            <a:t>datos</a:t>
          </a:r>
          <a:r>
            <a:rPr lang="en-US" sz="2600" kern="1200" dirty="0">
              <a:latin typeface="Verdana"/>
              <a:ea typeface="Verdana"/>
            </a:rPr>
            <a:t>(.csv, excel, access, </a:t>
          </a:r>
          <a:r>
            <a:rPr lang="en-US" sz="2600" kern="1200" dirty="0" err="1">
              <a:latin typeface="Verdana"/>
              <a:ea typeface="Verdana"/>
            </a:rPr>
            <a:t>etc</a:t>
          </a:r>
          <a:r>
            <a:rPr lang="en-US" sz="2600" kern="1200" dirty="0">
              <a:latin typeface="Verdana"/>
              <a:ea typeface="Verdana"/>
            </a:rPr>
            <a:t>).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Verdana"/>
              <a:ea typeface="Verdana"/>
            </a:rPr>
            <a:t>Compartir</a:t>
          </a:r>
          <a:r>
            <a:rPr lang="en-US" sz="2600" kern="1200" dirty="0">
              <a:latin typeface="Verdana"/>
              <a:ea typeface="Verdana"/>
            </a:rPr>
            <a:t> link de </a:t>
          </a:r>
          <a:r>
            <a:rPr lang="en-US" sz="2600" kern="1200" dirty="0" err="1">
              <a:latin typeface="Verdana"/>
              <a:ea typeface="Verdana"/>
            </a:rPr>
            <a:t>publicación</a:t>
          </a:r>
          <a:r>
            <a:rPr lang="en-US" sz="2600" kern="1200" dirty="0">
              <a:latin typeface="Verdana"/>
              <a:ea typeface="Verdana"/>
            </a:rPr>
            <a:t> del dashboard.</a:t>
          </a:r>
        </a:p>
      </dsp:txBody>
      <dsp:txXfrm>
        <a:off x="86129" y="86129"/>
        <a:ext cx="11569237" cy="1592102"/>
      </dsp:txXfrm>
    </dsp:sp>
    <dsp:sp modelId="{555B0EB0-F8DC-4F4A-86A8-619FE0FAA47D}">
      <dsp:nvSpPr>
        <dsp:cNvPr id="0" name=""/>
        <dsp:cNvSpPr/>
      </dsp:nvSpPr>
      <dsp:spPr>
        <a:xfrm>
          <a:off x="0" y="1852960"/>
          <a:ext cx="11741495" cy="17643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Presentación ejecutiva en </a:t>
          </a:r>
          <a:r>
            <a:rPr lang="es-MX" sz="2600" kern="1200" dirty="0" err="1"/>
            <a:t>power</a:t>
          </a:r>
          <a:r>
            <a:rPr lang="es-MX" sz="2600" kern="1200" dirty="0"/>
            <a:t> </a:t>
          </a:r>
          <a:r>
            <a:rPr lang="es-MX" sz="2600" kern="1200" dirty="0" err="1"/>
            <a:t>point</a:t>
          </a:r>
          <a:r>
            <a:rPr lang="es-MX" sz="2600" kern="1200" dirty="0"/>
            <a:t> sobre su proyecto.(Se presentara en clase finales) el contenido es el que el alumno considere necesario.</a:t>
          </a:r>
          <a:endParaRPr lang="en-US" sz="2600" kern="1200" dirty="0">
            <a:latin typeface="Verdana"/>
            <a:ea typeface="Verdana"/>
          </a:endParaRPr>
        </a:p>
      </dsp:txBody>
      <dsp:txXfrm>
        <a:off x="86129" y="1939089"/>
        <a:ext cx="11569237" cy="1592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1985-39AC-5890-1130-DBDAE2D61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0A397-9620-DE78-5BA1-D2AE34589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5C7B7-BFDA-B1C5-07F3-8DEFDDCB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A851E-2707-4364-B1E6-F3EE06F2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AE6F6-CC4A-21CF-CC5B-768144AF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662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19421-1C7A-2DEB-3AF5-FA15A05C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E518A3-6D98-3029-DB7C-640B6F676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E334E-A9FC-903A-7607-7A3D5E81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F8DC4-A993-9912-EE71-5B9E2A71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06082-9EBC-31EE-ADDB-5B76261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12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2D5E1C-F872-2BC1-E3D7-399FC95D7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214D1D-3C38-8786-E31C-859671766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649FC-5B95-5CB5-311F-8A2FDE52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36519-72DB-E36D-F1BC-A26395CD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54174-67A2-2C61-6426-C0B37D60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9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FDF16-1308-A1CA-94B5-35FAF3D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CACFB6-AE71-EDBB-07C5-E918565F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CA4B6-35CA-A085-E3B5-0FBD8FA9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0FA93-75DE-5E8C-130D-F1BF5DE3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DF1CA-150B-6D09-F6D4-277EFFF1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1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4CA5D-F7D6-086B-BAFE-BCCFF805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7F014-FE48-182E-E0E0-08D40697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85EDB-9E20-70E6-CD97-C0DA7E86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42C93-2C29-C79D-2A15-1C40AFB2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BD4F7-CA19-B0C4-80EE-1F68C6F0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9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37506-0D94-96EC-7F5D-FBC5B625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9A24E-1EB9-860C-6B87-66912717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86ACD5-C465-6960-3EE3-A670D2D0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41EC55-4662-99B6-A655-F2D47A7C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6E08A-BF42-8901-C8E1-F85E9F1D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1858B-DFD1-2BAB-728A-6D1C684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8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BCD18-FC89-5452-62A7-E23F4876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8372B-813E-90A6-775E-0231940DA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BD234-0370-FA4A-A0BE-B25735BCA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564004-90BD-8E9F-2925-3B9FCC3FE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4294CE-9308-99D1-B727-B945B7346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CC42AE-E448-F3EA-36FF-5F2073FA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FF859A-42A2-A408-DEE9-12E54275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7462F0-4723-0F25-351B-7A939B53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96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FBE90-7CDD-ABBE-2272-F8F854BD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D57CE1-1023-50F8-C5BA-2959EDD9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F622DF-3DE1-58BE-F001-0BD857E4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BAB469-86A2-5069-BF28-D649E8EA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1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2C02E5-C0A6-73DD-D118-3D37C840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EE7C48-191E-C4CA-18C6-DE48FA86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2AE5DE-92A0-68A9-7D80-186D5F10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34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5A832-353E-5400-BEFA-5205996D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9933B-9E17-AB83-B764-5DDD5850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D695C1-B383-689B-B003-BB5FEC00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0D44BC-6F76-3D94-A88D-03A8FC6B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A3EBD7-D9BC-4776-4AD0-04215F62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ECFCFF-1BC0-CD1A-566C-76FDDF01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85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1827-0FBF-D754-6D53-E173C94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2C950B-4B76-BA68-62B2-54419EEA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F54EED-E358-2F78-FFE9-CFFBC5D8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D89EF-73E5-98B3-39C7-00C4E88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07C57-00BD-EA48-7986-32E5626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5643C-2C0B-0F9A-FBB4-7930910C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8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0A3234-E320-DB73-E99E-D1FEFB47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F957B6-B1A4-2E75-3658-688D9B42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3B2C4-67A0-29BE-DB00-3E37D2B97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0218-1BAE-4E5C-9968-ABB9ABAE3D56}" type="datetimeFigureOut">
              <a:rPr lang="es-MX" smtClean="0"/>
              <a:t>29/08/2023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AE5D9-D80A-5DB0-44D2-8A574D7AA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D630D-3058-EA37-CD5B-E887AA741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3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A62088-0B15-AD59-7770-1C3E561F43D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cxnSp>
        <p:nvCxnSpPr>
          <p:cNvPr id="37" name="Google Shape;1734;p42">
            <a:extLst>
              <a:ext uri="{FF2B5EF4-FFF2-40B4-BE49-F238E27FC236}">
                <a16:creationId xmlns:a16="http://schemas.microsoft.com/office/drawing/2014/main" id="{51492C11-952D-D4A6-8E57-C9231DF47EB3}"/>
              </a:ext>
            </a:extLst>
          </p:cNvPr>
          <p:cNvCxnSpPr/>
          <p:nvPr/>
        </p:nvCxnSpPr>
        <p:spPr>
          <a:xfrm>
            <a:off x="716975" y="39375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731;p42">
            <a:extLst>
              <a:ext uri="{FF2B5EF4-FFF2-40B4-BE49-F238E27FC236}">
                <a16:creationId xmlns:a16="http://schemas.microsoft.com/office/drawing/2014/main" id="{68167399-A7ED-14B8-39D2-CA2357742767}"/>
              </a:ext>
            </a:extLst>
          </p:cNvPr>
          <p:cNvSpPr txBox="1">
            <a:spLocks/>
          </p:cNvSpPr>
          <p:nvPr/>
        </p:nvSpPr>
        <p:spPr>
          <a:xfrm>
            <a:off x="101675" y="3236220"/>
            <a:ext cx="6647100" cy="1023126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s-ES" sz="2800" b="1" dirty="0">
                <a:solidFill>
                  <a:schemeClr val="bg1">
                    <a:lumMod val="50000"/>
                  </a:schemeClr>
                </a:solidFill>
              </a:rPr>
              <a:t>Proyecto Final </a:t>
            </a:r>
            <a:r>
              <a:rPr lang="es-ES" sz="2800" b="1" dirty="0" err="1">
                <a:solidFill>
                  <a:schemeClr val="bg1">
                    <a:lumMod val="50000"/>
                  </a:schemeClr>
                </a:solidFill>
              </a:rPr>
              <a:t>Power</a:t>
            </a:r>
            <a:r>
              <a:rPr lang="es-ES" sz="2800" b="1" dirty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es-MX" sz="28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s-MX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2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sp>
        <p:nvSpPr>
          <p:cNvPr id="14" name="Google Shape;1752;p44">
            <a:extLst>
              <a:ext uri="{FF2B5EF4-FFF2-40B4-BE49-F238E27FC236}">
                <a16:creationId xmlns:a16="http://schemas.microsoft.com/office/drawing/2014/main" id="{8188618D-BC7D-1A12-180B-537BEC8815D1}"/>
              </a:ext>
            </a:extLst>
          </p:cNvPr>
          <p:cNvSpPr/>
          <p:nvPr/>
        </p:nvSpPr>
        <p:spPr>
          <a:xfrm>
            <a:off x="1832062" y="391183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55;p44">
            <a:extLst>
              <a:ext uri="{FF2B5EF4-FFF2-40B4-BE49-F238E27FC236}">
                <a16:creationId xmlns:a16="http://schemas.microsoft.com/office/drawing/2014/main" id="{D32A4B9A-EB8C-03AD-9394-21B835BA12E4}"/>
              </a:ext>
            </a:extLst>
          </p:cNvPr>
          <p:cNvSpPr/>
          <p:nvPr/>
        </p:nvSpPr>
        <p:spPr>
          <a:xfrm>
            <a:off x="1832062" y="290168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57;p44">
            <a:extLst>
              <a:ext uri="{FF2B5EF4-FFF2-40B4-BE49-F238E27FC236}">
                <a16:creationId xmlns:a16="http://schemas.microsoft.com/office/drawing/2014/main" id="{DE8BCE52-1862-E19A-25F7-A247EA10BB64}"/>
              </a:ext>
            </a:extLst>
          </p:cNvPr>
          <p:cNvSpPr/>
          <p:nvPr/>
        </p:nvSpPr>
        <p:spPr>
          <a:xfrm>
            <a:off x="1832062" y="188299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59;p44">
            <a:extLst>
              <a:ext uri="{FF2B5EF4-FFF2-40B4-BE49-F238E27FC236}">
                <a16:creationId xmlns:a16="http://schemas.microsoft.com/office/drawing/2014/main" id="{D911A126-ACDE-7A0E-13C3-16BD23E4D01E}"/>
              </a:ext>
            </a:extLst>
          </p:cNvPr>
          <p:cNvSpPr txBox="1">
            <a:spLocks/>
          </p:cNvSpPr>
          <p:nvPr/>
        </p:nvSpPr>
        <p:spPr>
          <a:xfrm>
            <a:off x="1696140" y="1801884"/>
            <a:ext cx="821700" cy="554400"/>
          </a:xfrm>
          <a:prstGeom prst="rect">
            <a:avLst/>
          </a:prstGeom>
        </p:spPr>
        <p:txBody>
          <a:bodyPr spcFirstLastPara="1" vert="horz" wrap="square" lIns="91425" tIns="18287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dirty="0"/>
              <a:t>01</a:t>
            </a:r>
          </a:p>
        </p:txBody>
      </p:sp>
      <p:sp>
        <p:nvSpPr>
          <p:cNvPr id="19" name="Google Shape;1760;p44">
            <a:extLst>
              <a:ext uri="{FF2B5EF4-FFF2-40B4-BE49-F238E27FC236}">
                <a16:creationId xmlns:a16="http://schemas.microsoft.com/office/drawing/2014/main" id="{5661E78A-69E0-E23A-A888-0316A81EFE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20720" y="1946062"/>
            <a:ext cx="6109954" cy="41508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" dirty="0">
                <a:cs typeface="Calibri"/>
              </a:rPr>
              <a:t>Proyecto Final</a:t>
            </a:r>
          </a:p>
        </p:txBody>
      </p:sp>
      <p:sp>
        <p:nvSpPr>
          <p:cNvPr id="21" name="Google Shape;1762;p44">
            <a:extLst>
              <a:ext uri="{FF2B5EF4-FFF2-40B4-BE49-F238E27FC236}">
                <a16:creationId xmlns:a16="http://schemas.microsoft.com/office/drawing/2014/main" id="{0437C467-6731-2DAA-4316-72B1EE35CB66}"/>
              </a:ext>
            </a:extLst>
          </p:cNvPr>
          <p:cNvSpPr txBox="1">
            <a:spLocks/>
          </p:cNvSpPr>
          <p:nvPr/>
        </p:nvSpPr>
        <p:spPr>
          <a:xfrm>
            <a:off x="1698970" y="28170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 dirty="0"/>
              <a:t>02</a:t>
            </a:r>
          </a:p>
        </p:txBody>
      </p:sp>
      <p:sp>
        <p:nvSpPr>
          <p:cNvPr id="24" name="Google Shape;1763;p44">
            <a:extLst>
              <a:ext uri="{FF2B5EF4-FFF2-40B4-BE49-F238E27FC236}">
                <a16:creationId xmlns:a16="http://schemas.microsoft.com/office/drawing/2014/main" id="{6A615099-CAE8-EDB1-9494-4B6F1E228FD8}"/>
              </a:ext>
            </a:extLst>
          </p:cNvPr>
          <p:cNvSpPr txBox="1">
            <a:spLocks/>
          </p:cNvSpPr>
          <p:nvPr/>
        </p:nvSpPr>
        <p:spPr>
          <a:xfrm>
            <a:off x="2544200" y="2871203"/>
            <a:ext cx="3755000" cy="72300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ES" sz="2400" dirty="0"/>
              <a:t>A</a:t>
            </a:r>
            <a:r>
              <a:rPr lang="es-MX" sz="2400" dirty="0" err="1"/>
              <a:t>lcance</a:t>
            </a:r>
            <a:r>
              <a:rPr lang="es-MX" sz="2400" dirty="0"/>
              <a:t> </a:t>
            </a:r>
            <a:endParaRPr lang="es-ES" sz="2400" dirty="0"/>
          </a:p>
        </p:txBody>
      </p:sp>
      <p:sp>
        <p:nvSpPr>
          <p:cNvPr id="25" name="Google Shape;1765;p44">
            <a:extLst>
              <a:ext uri="{FF2B5EF4-FFF2-40B4-BE49-F238E27FC236}">
                <a16:creationId xmlns:a16="http://schemas.microsoft.com/office/drawing/2014/main" id="{D86B853C-FFFF-3493-04DC-738256127DF5}"/>
              </a:ext>
            </a:extLst>
          </p:cNvPr>
          <p:cNvSpPr txBox="1">
            <a:spLocks/>
          </p:cNvSpPr>
          <p:nvPr/>
        </p:nvSpPr>
        <p:spPr>
          <a:xfrm>
            <a:off x="1698970" y="382922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 dirty="0"/>
              <a:t>03</a:t>
            </a:r>
          </a:p>
        </p:txBody>
      </p:sp>
      <p:sp>
        <p:nvSpPr>
          <p:cNvPr id="28" name="Google Shape;1766;p44">
            <a:extLst>
              <a:ext uri="{FF2B5EF4-FFF2-40B4-BE49-F238E27FC236}">
                <a16:creationId xmlns:a16="http://schemas.microsoft.com/office/drawing/2014/main" id="{72FD28A5-61B4-1EE5-5089-6F21CDD71AEA}"/>
              </a:ext>
            </a:extLst>
          </p:cNvPr>
          <p:cNvSpPr txBox="1">
            <a:spLocks/>
          </p:cNvSpPr>
          <p:nvPr/>
        </p:nvSpPr>
        <p:spPr>
          <a:xfrm>
            <a:off x="2544200" y="4051591"/>
            <a:ext cx="3272400" cy="55429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ES" sz="2400" dirty="0"/>
              <a:t>C</a:t>
            </a:r>
            <a:r>
              <a:rPr lang="es-MX" sz="2400" dirty="0" err="1"/>
              <a:t>ontenido</a:t>
            </a:r>
            <a:endParaRPr lang="es-MX" sz="24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6972612-8812-30BE-A5BB-C4EB3D65700F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10AAC7B-95B5-1FD5-7FD7-9E94E927D15F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D09177F-E674-E31F-A017-DFB7A9F89D60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C5889E3-A6A5-5789-FA57-66BF675610F9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A70C258-15A3-0585-8100-0FB788854B07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2B3F357-175E-2AF9-4C09-F63DDFD1CDBF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5139313-75AE-7C3C-55BA-1F82810225C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E8C4F41-AE18-31C6-7A18-DC10EBB76E5E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Proyecto Final</a:t>
            </a:r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94444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4" name="CuadroTexto 3">
            <a:extLst>
              <a:ext uri="{FF2B5EF4-FFF2-40B4-BE49-F238E27FC236}">
                <a16:creationId xmlns:a16="http://schemas.microsoft.com/office/drawing/2014/main" id="{A2C035CD-680A-D000-22C6-F405B8139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974651"/>
              </p:ext>
            </p:extLst>
          </p:nvPr>
        </p:nvGraphicFramePr>
        <p:xfrm>
          <a:off x="226623" y="1761646"/>
          <a:ext cx="11741495" cy="363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CBFEA238-B465-2E04-1A4F-8F261494C522}"/>
              </a:ext>
            </a:extLst>
          </p:cNvPr>
          <p:cNvSpPr txBox="1"/>
          <p:nvPr/>
        </p:nvSpPr>
        <p:spPr>
          <a:xfrm>
            <a:off x="224440" y="1383923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la presentación serán dos fases.</a:t>
            </a:r>
          </a:p>
        </p:txBody>
      </p:sp>
    </p:spTree>
    <p:extLst>
      <p:ext uri="{BB962C8B-B14F-4D97-AF65-F5344CB8AC3E}">
        <p14:creationId xmlns:p14="http://schemas.microsoft.com/office/powerpoint/2010/main" val="224924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Proyecto Final</a:t>
            </a:r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CuadroTexto 3">
            <a:extLst>
              <a:ext uri="{FF2B5EF4-FFF2-40B4-BE49-F238E27FC236}">
                <a16:creationId xmlns:a16="http://schemas.microsoft.com/office/drawing/2014/main" id="{BEF9AC50-B117-C4D7-725C-1ADEED511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349163"/>
              </p:ext>
            </p:extLst>
          </p:nvPr>
        </p:nvGraphicFramePr>
        <p:xfrm>
          <a:off x="226623" y="1761646"/>
          <a:ext cx="11741495" cy="363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395F6167-B90E-640E-9729-2094DD39462D}"/>
              </a:ext>
            </a:extLst>
          </p:cNvPr>
          <p:cNvSpPr txBox="1"/>
          <p:nvPr/>
        </p:nvSpPr>
        <p:spPr>
          <a:xfrm>
            <a:off x="234193" y="684428"/>
            <a:ext cx="60983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sz="3200" dirty="0"/>
          </a:p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Carpeta entregar:</a:t>
            </a:r>
          </a:p>
        </p:txBody>
      </p:sp>
    </p:spTree>
    <p:extLst>
      <p:ext uri="{BB962C8B-B14F-4D97-AF65-F5344CB8AC3E}">
        <p14:creationId xmlns:p14="http://schemas.microsoft.com/office/powerpoint/2010/main" val="61056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Proyecto Final</a:t>
            </a:r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3" name="Google Shape;1793;p46">
            <a:extLst>
              <a:ext uri="{FF2B5EF4-FFF2-40B4-BE49-F238E27FC236}">
                <a16:creationId xmlns:a16="http://schemas.microsoft.com/office/drawing/2014/main" id="{3D42A819-921C-FAE2-2E56-E3A4B01C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6281" y="3522749"/>
            <a:ext cx="5773558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algn="ctr"/>
            <a:r>
              <a:rPr lang="en" sz="4500" dirty="0">
                <a:solidFill>
                  <a:schemeClr val="dk2"/>
                </a:solidFill>
              </a:rPr>
              <a:t>Preguntas y Respuestas</a:t>
            </a:r>
            <a:r>
              <a:rPr lang="en" sz="6000" dirty="0"/>
              <a:t> </a:t>
            </a:r>
            <a:endParaRPr sz="6000" dirty="0"/>
          </a:p>
        </p:txBody>
      </p:sp>
      <p:sp>
        <p:nvSpPr>
          <p:cNvPr id="14" name="Google Shape;1794;p46">
            <a:extLst>
              <a:ext uri="{FF2B5EF4-FFF2-40B4-BE49-F238E27FC236}">
                <a16:creationId xmlns:a16="http://schemas.microsoft.com/office/drawing/2014/main" id="{516AE6A1-7095-9229-E9F9-3C849AD43630}"/>
              </a:ext>
            </a:extLst>
          </p:cNvPr>
          <p:cNvSpPr txBox="1">
            <a:spLocks/>
          </p:cNvSpPr>
          <p:nvPr/>
        </p:nvSpPr>
        <p:spPr>
          <a:xfrm>
            <a:off x="4009360" y="1885655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2000" dirty="0"/>
              <a:t>01</a:t>
            </a:r>
          </a:p>
        </p:txBody>
      </p:sp>
      <p:sp>
        <p:nvSpPr>
          <p:cNvPr id="15" name="Google Shape;1795;p46">
            <a:extLst>
              <a:ext uri="{FF2B5EF4-FFF2-40B4-BE49-F238E27FC236}">
                <a16:creationId xmlns:a16="http://schemas.microsoft.com/office/drawing/2014/main" id="{3188A8B8-D12D-083C-8ABE-928E9EC80AC0}"/>
              </a:ext>
            </a:extLst>
          </p:cNvPr>
          <p:cNvSpPr txBox="1">
            <a:spLocks/>
          </p:cNvSpPr>
          <p:nvPr/>
        </p:nvSpPr>
        <p:spPr>
          <a:xfrm>
            <a:off x="3383142" y="4294840"/>
            <a:ext cx="3944758" cy="1387851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" sz="10000" dirty="0"/>
              <a:t>¿?</a:t>
            </a:r>
            <a:endParaRPr lang="es-MX" sz="10000" dirty="0"/>
          </a:p>
        </p:txBody>
      </p:sp>
      <p:grpSp>
        <p:nvGrpSpPr>
          <p:cNvPr id="17" name="Google Shape;1796;p46">
            <a:extLst>
              <a:ext uri="{FF2B5EF4-FFF2-40B4-BE49-F238E27FC236}">
                <a16:creationId xmlns:a16="http://schemas.microsoft.com/office/drawing/2014/main" id="{58BAAFDC-50F6-1648-1CF8-7FDAA76D1B2E}"/>
              </a:ext>
            </a:extLst>
          </p:cNvPr>
          <p:cNvGrpSpPr/>
          <p:nvPr/>
        </p:nvGrpSpPr>
        <p:grpSpPr>
          <a:xfrm flipH="1">
            <a:off x="3704560" y="2589628"/>
            <a:ext cx="793256" cy="182899"/>
            <a:chOff x="2685575" y="2835950"/>
            <a:chExt cx="433000" cy="99825"/>
          </a:xfrm>
        </p:grpSpPr>
        <p:sp>
          <p:nvSpPr>
            <p:cNvPr id="18" name="Google Shape;1797;p46">
              <a:extLst>
                <a:ext uri="{FF2B5EF4-FFF2-40B4-BE49-F238E27FC236}">
                  <a16:creationId xmlns:a16="http://schemas.microsoft.com/office/drawing/2014/main" id="{491B341C-FCF6-B309-4B26-A5B3CF9AB0E7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8;p46">
              <a:extLst>
                <a:ext uri="{FF2B5EF4-FFF2-40B4-BE49-F238E27FC236}">
                  <a16:creationId xmlns:a16="http://schemas.microsoft.com/office/drawing/2014/main" id="{58B85C3B-FC3D-6B3E-18AB-F577A9CFB68C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9;p46">
              <a:extLst>
                <a:ext uri="{FF2B5EF4-FFF2-40B4-BE49-F238E27FC236}">
                  <a16:creationId xmlns:a16="http://schemas.microsoft.com/office/drawing/2014/main" id="{97F62B7F-E94C-AF03-422B-F74C13EAD4B4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0;p46">
              <a:extLst>
                <a:ext uri="{FF2B5EF4-FFF2-40B4-BE49-F238E27FC236}">
                  <a16:creationId xmlns:a16="http://schemas.microsoft.com/office/drawing/2014/main" id="{A962D3DC-EB58-04A2-3695-F0AC098EC888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" name="Google Shape;1803;p46">
            <a:extLst>
              <a:ext uri="{FF2B5EF4-FFF2-40B4-BE49-F238E27FC236}">
                <a16:creationId xmlns:a16="http://schemas.microsoft.com/office/drawing/2014/main" id="{CC6B6900-DBE8-B76A-3682-62516C095686}"/>
              </a:ext>
            </a:extLst>
          </p:cNvPr>
          <p:cNvCxnSpPr>
            <a:cxnSpLocks/>
          </p:cNvCxnSpPr>
          <p:nvPr/>
        </p:nvCxnSpPr>
        <p:spPr>
          <a:xfrm>
            <a:off x="2717800" y="4176261"/>
            <a:ext cx="6002039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0B733A16-DE61-F831-FE85-ED259505396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B7FB5E7-FAD1-F04B-1BF9-D7C0A47887FE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9089E55-BBA2-66F2-DB11-7721DA0E43B2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D09C4EF-1E1C-D2C6-93A9-07D969302B1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D6CB9F2-609E-8F80-3FF1-35F8C44BDE88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ACD8FC0-AAD0-A169-67FC-55B67C1E37AE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5FF5D0A-1670-981A-6627-C0A02B69A7C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E3F97F3-465C-931B-0933-30AC3231DCD0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18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Proyecto Final</a:t>
            </a:r>
            <a:endParaRPr lang="es-ES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6" name="Google Shape;4495;p73">
            <a:extLst>
              <a:ext uri="{FF2B5EF4-FFF2-40B4-BE49-F238E27FC236}">
                <a16:creationId xmlns:a16="http://schemas.microsoft.com/office/drawing/2014/main" id="{2613E8F8-D447-A4CB-D2AF-52E897DF8053}"/>
              </a:ext>
            </a:extLst>
          </p:cNvPr>
          <p:cNvSpPr txBox="1">
            <a:spLocks/>
          </p:cNvSpPr>
          <p:nvPr/>
        </p:nvSpPr>
        <p:spPr>
          <a:xfrm>
            <a:off x="1784972" y="2139203"/>
            <a:ext cx="4953848" cy="1289797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 dirty="0"/>
              <a:t>Gracias por tu atención</a:t>
            </a:r>
          </a:p>
        </p:txBody>
      </p:sp>
      <p:cxnSp>
        <p:nvCxnSpPr>
          <p:cNvPr id="47" name="Google Shape;4540;p73">
            <a:extLst>
              <a:ext uri="{FF2B5EF4-FFF2-40B4-BE49-F238E27FC236}">
                <a16:creationId xmlns:a16="http://schemas.microsoft.com/office/drawing/2014/main" id="{317BD00E-A514-964C-6B25-D58A8560F311}"/>
              </a:ext>
            </a:extLst>
          </p:cNvPr>
          <p:cNvCxnSpPr>
            <a:cxnSpLocks/>
          </p:cNvCxnSpPr>
          <p:nvPr/>
        </p:nvCxnSpPr>
        <p:spPr>
          <a:xfrm>
            <a:off x="1874204" y="3429000"/>
            <a:ext cx="4864616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6B2C200B-9862-6ACB-4DEF-5EFDAC00D501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A8B15F7-F520-9FBC-9A4F-7E7052E09AFC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1C3C3E0-BDED-D725-9287-F5F4B01A9281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BB5E7E1-5304-401D-A957-74D2D46A4B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DDCFA7E-70CA-3BF3-EE46-5DA625DD79D2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8F2487E-A4DC-B843-F422-1F1CB1BE7DDB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685D5E71-19D5-88C7-0239-C92841842A20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CDA1E0B-5E42-1C79-7726-5847DE6C6A3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865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9017</TotalTime>
  <Words>164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Preguntas y Respuestas 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llopez@hopewellsystem.com</dc:creator>
  <cp:lastModifiedBy>llopez@hopewellsystem.com</cp:lastModifiedBy>
  <cp:revision>500</cp:revision>
  <dcterms:created xsi:type="dcterms:W3CDTF">2022-08-22T23:58:18Z</dcterms:created>
  <dcterms:modified xsi:type="dcterms:W3CDTF">2023-08-29T18:35:57Z</dcterms:modified>
</cp:coreProperties>
</file>