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3" r:id="rId4"/>
    <p:sldId id="314" r:id="rId5"/>
    <p:sldId id="316" r:id="rId6"/>
    <p:sldId id="317" r:id="rId7"/>
    <p:sldId id="267" r:id="rId8"/>
    <p:sldId id="270" r:id="rId9"/>
    <p:sldId id="271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E5180-9397-2551-FAA7-069E1C20FAF1}" v="333" dt="2023-01-09T17:35:50.909"/>
    <p1510:client id="{D4616B72-4BA3-D9AB-45A0-8F145CE74336}" v="850" dt="2022-12-26T22:59:55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B0FFF-2E0D-49BC-88D8-8E9597C1041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06B250-E4A3-4FD8-908A-30D153825D7F}">
      <dgm:prSet/>
      <dgm:spPr/>
      <dgm:t>
        <a:bodyPr/>
        <a:lstStyle/>
        <a:p>
          <a:pPr algn="just"/>
          <a:r>
            <a:rPr lang="es-MX" b="0" i="0" dirty="0"/>
            <a:t>BI (o </a:t>
          </a:r>
          <a:r>
            <a:rPr lang="es-MX" b="0" i="1" dirty="0" err="1"/>
            <a:t>business</a:t>
          </a:r>
          <a:r>
            <a:rPr lang="es-MX" b="0" i="1" dirty="0"/>
            <a:t> </a:t>
          </a:r>
          <a:r>
            <a:rPr lang="es-MX" b="0" i="1" dirty="0" err="1"/>
            <a:t>intelligence</a:t>
          </a:r>
          <a:r>
            <a:rPr lang="es-MX" b="0" i="0" dirty="0"/>
            <a:t>) es el conjunto de soluciones y métodos de cálculo que permiten que una empresa tome las decisiones correctas basándose en los datos disponibles.</a:t>
          </a:r>
          <a:endParaRPr lang="en-US" dirty="0"/>
        </a:p>
      </dgm:t>
    </dgm:pt>
    <dgm:pt modelId="{ABE551A9-85FA-476B-AD89-48826B43C124}" type="parTrans" cxnId="{3C7E5C0E-AA26-4D65-B32D-3360C0BA0FEB}">
      <dgm:prSet/>
      <dgm:spPr/>
      <dgm:t>
        <a:bodyPr/>
        <a:lstStyle/>
        <a:p>
          <a:endParaRPr lang="en-US"/>
        </a:p>
      </dgm:t>
    </dgm:pt>
    <dgm:pt modelId="{86E657D9-99AA-47B6-8CE1-84895CC19010}" type="sibTrans" cxnId="{3C7E5C0E-AA26-4D65-B32D-3360C0BA0FE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F026345-C448-47E0-B8EE-D1C4C6974DEE}">
      <dgm:prSet custT="1"/>
      <dgm:spPr/>
      <dgm:t>
        <a:bodyPr/>
        <a:lstStyle/>
        <a:p>
          <a:pPr algn="just"/>
          <a:r>
            <a:rPr lang="es-MX" sz="1800" b="0" i="0" dirty="0"/>
            <a:t>Se entiende por </a:t>
          </a:r>
          <a:r>
            <a:rPr lang="es-MX" sz="1800" b="1" i="1" dirty="0" err="1"/>
            <a:t>business</a:t>
          </a:r>
          <a:r>
            <a:rPr lang="es-MX" sz="1800" b="1" i="1" dirty="0"/>
            <a:t> </a:t>
          </a:r>
          <a:r>
            <a:rPr lang="es-MX" sz="1800" b="1" i="1" dirty="0" err="1"/>
            <a:t>intelligence</a:t>
          </a:r>
          <a:r>
            <a:rPr lang="es-MX" sz="1800" b="0" i="0" dirty="0"/>
            <a:t> el conjunto de metodologías, aplicaciones, prácticas y capacidades enfocadas a la creación y administración de información que permite tomar mejores decisiones a los usuarios de una organización.</a:t>
          </a:r>
          <a:endParaRPr lang="es-MX" sz="1800" dirty="0"/>
        </a:p>
      </dgm:t>
    </dgm:pt>
    <dgm:pt modelId="{1F8C43DE-4BE8-4BC2-A0CB-636B8260CD62}" type="parTrans" cxnId="{76FCFA11-EE51-4CB5-AB10-0D4380AD29DE}">
      <dgm:prSet/>
      <dgm:spPr/>
      <dgm:t>
        <a:bodyPr/>
        <a:lstStyle/>
        <a:p>
          <a:endParaRPr lang="es-MX"/>
        </a:p>
      </dgm:t>
    </dgm:pt>
    <dgm:pt modelId="{C738E199-A537-43B3-B941-3205816C9500}" type="sibTrans" cxnId="{76FCFA11-EE51-4CB5-AB10-0D4380AD29DE}">
      <dgm:prSet phldrT="01" phldr="0"/>
      <dgm:spPr/>
      <dgm:t>
        <a:bodyPr/>
        <a:lstStyle/>
        <a:p>
          <a:r>
            <a:rPr lang="es-MX"/>
            <a:t>01</a:t>
          </a:r>
        </a:p>
      </dgm:t>
    </dgm:pt>
    <dgm:pt modelId="{707E6794-F653-4B8B-973C-DE5EDB1FD354}" type="pres">
      <dgm:prSet presAssocID="{76CB0FFF-2E0D-49BC-88D8-8E9597C10415}" presName="Name0" presStyleCnt="0">
        <dgm:presLayoutVars>
          <dgm:animLvl val="lvl"/>
          <dgm:resizeHandles val="exact"/>
        </dgm:presLayoutVars>
      </dgm:prSet>
      <dgm:spPr/>
    </dgm:pt>
    <dgm:pt modelId="{E96991BA-B5BA-44D6-9E37-B105B658B458}" type="pres">
      <dgm:prSet presAssocID="{9F026345-C448-47E0-B8EE-D1C4C6974DEE}" presName="compositeNode" presStyleCnt="0">
        <dgm:presLayoutVars>
          <dgm:bulletEnabled val="1"/>
        </dgm:presLayoutVars>
      </dgm:prSet>
      <dgm:spPr/>
    </dgm:pt>
    <dgm:pt modelId="{A434343B-7571-41A7-B0E1-4CC9A4316E4F}" type="pres">
      <dgm:prSet presAssocID="{9F026345-C448-47E0-B8EE-D1C4C6974DEE}" presName="bgRect" presStyleLbl="alignNode1" presStyleIdx="0" presStyleCnt="2"/>
      <dgm:spPr/>
    </dgm:pt>
    <dgm:pt modelId="{1A1D0385-CA06-4902-9E41-2F682EFBA409}" type="pres">
      <dgm:prSet presAssocID="{C738E199-A537-43B3-B941-3205816C950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BBF41BE8-C8E8-4B85-8C81-74A17509EF4C}" type="pres">
      <dgm:prSet presAssocID="{9F026345-C448-47E0-B8EE-D1C4C6974DEE}" presName="nodeRect" presStyleLbl="alignNode1" presStyleIdx="0" presStyleCnt="2">
        <dgm:presLayoutVars>
          <dgm:bulletEnabled val="1"/>
        </dgm:presLayoutVars>
      </dgm:prSet>
      <dgm:spPr/>
    </dgm:pt>
    <dgm:pt modelId="{12285B81-11B3-488E-B52A-A9743DC940F8}" type="pres">
      <dgm:prSet presAssocID="{C738E199-A537-43B3-B941-3205816C9500}" presName="sibTrans" presStyleCnt="0"/>
      <dgm:spPr/>
    </dgm:pt>
    <dgm:pt modelId="{7DAFF968-D0C0-4536-BF34-B3DA8AF74C37}" type="pres">
      <dgm:prSet presAssocID="{D806B250-E4A3-4FD8-908A-30D153825D7F}" presName="compositeNode" presStyleCnt="0">
        <dgm:presLayoutVars>
          <dgm:bulletEnabled val="1"/>
        </dgm:presLayoutVars>
      </dgm:prSet>
      <dgm:spPr/>
    </dgm:pt>
    <dgm:pt modelId="{18F1C76E-BE7B-4F25-A4E6-B25D07E8EB14}" type="pres">
      <dgm:prSet presAssocID="{D806B250-E4A3-4FD8-908A-30D153825D7F}" presName="bgRect" presStyleLbl="alignNode1" presStyleIdx="1" presStyleCnt="2"/>
      <dgm:spPr/>
    </dgm:pt>
    <dgm:pt modelId="{A0F33579-725E-4599-B5C9-81EBAC97388F}" type="pres">
      <dgm:prSet presAssocID="{86E657D9-99AA-47B6-8CE1-84895CC19010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DF4F74F-BFBD-4C1C-9B66-8F8E011E0B09}" type="pres">
      <dgm:prSet presAssocID="{D806B250-E4A3-4FD8-908A-30D153825D7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3C7E5C0E-AA26-4D65-B32D-3360C0BA0FEB}" srcId="{76CB0FFF-2E0D-49BC-88D8-8E9597C10415}" destId="{D806B250-E4A3-4FD8-908A-30D153825D7F}" srcOrd="1" destOrd="0" parTransId="{ABE551A9-85FA-476B-AD89-48826B43C124}" sibTransId="{86E657D9-99AA-47B6-8CE1-84895CC19010}"/>
    <dgm:cxn modelId="{76FCFA11-EE51-4CB5-AB10-0D4380AD29DE}" srcId="{76CB0FFF-2E0D-49BC-88D8-8E9597C10415}" destId="{9F026345-C448-47E0-B8EE-D1C4C6974DEE}" srcOrd="0" destOrd="0" parTransId="{1F8C43DE-4BE8-4BC2-A0CB-636B8260CD62}" sibTransId="{C738E199-A537-43B3-B941-3205816C9500}"/>
    <dgm:cxn modelId="{F31F7D1E-1C79-4D1F-B9C0-FBDA17B8FA4B}" type="presOf" srcId="{D806B250-E4A3-4FD8-908A-30D153825D7F}" destId="{0DF4F74F-BFBD-4C1C-9B66-8F8E011E0B09}" srcOrd="1" destOrd="0" presId="urn:microsoft.com/office/officeart/2016/7/layout/LinearBlockProcessNumbered"/>
    <dgm:cxn modelId="{0AAA5328-BC86-46BF-913A-19D6912510ED}" type="presOf" srcId="{86E657D9-99AA-47B6-8CE1-84895CC19010}" destId="{A0F33579-725E-4599-B5C9-81EBAC97388F}" srcOrd="0" destOrd="0" presId="urn:microsoft.com/office/officeart/2016/7/layout/LinearBlockProcessNumbered"/>
    <dgm:cxn modelId="{2A30764B-2965-4D42-A66E-820C96F84EBC}" type="presOf" srcId="{C738E199-A537-43B3-B941-3205816C9500}" destId="{1A1D0385-CA06-4902-9E41-2F682EFBA409}" srcOrd="0" destOrd="0" presId="urn:microsoft.com/office/officeart/2016/7/layout/LinearBlockProcessNumbered"/>
    <dgm:cxn modelId="{3804C171-BB9E-4F27-AEF6-6EF6C8E0F8B8}" type="presOf" srcId="{76CB0FFF-2E0D-49BC-88D8-8E9597C10415}" destId="{707E6794-F653-4B8B-973C-DE5EDB1FD354}" srcOrd="0" destOrd="0" presId="urn:microsoft.com/office/officeart/2016/7/layout/LinearBlockProcessNumbered"/>
    <dgm:cxn modelId="{4BF626CD-E048-428C-A086-E9C3D8E1AAE6}" type="presOf" srcId="{9F026345-C448-47E0-B8EE-D1C4C6974DEE}" destId="{BBF41BE8-C8E8-4B85-8C81-74A17509EF4C}" srcOrd="1" destOrd="0" presId="urn:microsoft.com/office/officeart/2016/7/layout/LinearBlockProcessNumbered"/>
    <dgm:cxn modelId="{F0817CF8-9562-4394-AA94-DC5BAF5145C6}" type="presOf" srcId="{D806B250-E4A3-4FD8-908A-30D153825D7F}" destId="{18F1C76E-BE7B-4F25-A4E6-B25D07E8EB14}" srcOrd="0" destOrd="0" presId="urn:microsoft.com/office/officeart/2016/7/layout/LinearBlockProcessNumbered"/>
    <dgm:cxn modelId="{CE199AFC-75E4-473A-9AEF-B2AE3E3072A5}" type="presOf" srcId="{9F026345-C448-47E0-B8EE-D1C4C6974DEE}" destId="{A434343B-7571-41A7-B0E1-4CC9A4316E4F}" srcOrd="0" destOrd="0" presId="urn:microsoft.com/office/officeart/2016/7/layout/LinearBlockProcessNumbered"/>
    <dgm:cxn modelId="{BDE006FE-E7D7-4FCB-81E9-FBDC0408FFAC}" type="presParOf" srcId="{707E6794-F653-4B8B-973C-DE5EDB1FD354}" destId="{E96991BA-B5BA-44D6-9E37-B105B658B458}" srcOrd="0" destOrd="0" presId="urn:microsoft.com/office/officeart/2016/7/layout/LinearBlockProcessNumbered"/>
    <dgm:cxn modelId="{E8E0343C-57D4-4DD8-80CC-20EB8946FCCA}" type="presParOf" srcId="{E96991BA-B5BA-44D6-9E37-B105B658B458}" destId="{A434343B-7571-41A7-B0E1-4CC9A4316E4F}" srcOrd="0" destOrd="0" presId="urn:microsoft.com/office/officeart/2016/7/layout/LinearBlockProcessNumbered"/>
    <dgm:cxn modelId="{AAC5A5B1-759E-4D4C-929C-C23867B6711B}" type="presParOf" srcId="{E96991BA-B5BA-44D6-9E37-B105B658B458}" destId="{1A1D0385-CA06-4902-9E41-2F682EFBA409}" srcOrd="1" destOrd="0" presId="urn:microsoft.com/office/officeart/2016/7/layout/LinearBlockProcessNumbered"/>
    <dgm:cxn modelId="{B96F515D-00F0-40D8-87D2-EDCAEFB9DCF6}" type="presParOf" srcId="{E96991BA-B5BA-44D6-9E37-B105B658B458}" destId="{BBF41BE8-C8E8-4B85-8C81-74A17509EF4C}" srcOrd="2" destOrd="0" presId="urn:microsoft.com/office/officeart/2016/7/layout/LinearBlockProcessNumbered"/>
    <dgm:cxn modelId="{8B7E15D2-6271-416A-AFCC-644DB1763FC6}" type="presParOf" srcId="{707E6794-F653-4B8B-973C-DE5EDB1FD354}" destId="{12285B81-11B3-488E-B52A-A9743DC940F8}" srcOrd="1" destOrd="0" presId="urn:microsoft.com/office/officeart/2016/7/layout/LinearBlockProcessNumbered"/>
    <dgm:cxn modelId="{89FE8729-472E-4677-832D-231C7F1783AC}" type="presParOf" srcId="{707E6794-F653-4B8B-973C-DE5EDB1FD354}" destId="{7DAFF968-D0C0-4536-BF34-B3DA8AF74C37}" srcOrd="2" destOrd="0" presId="urn:microsoft.com/office/officeart/2016/7/layout/LinearBlockProcessNumbered"/>
    <dgm:cxn modelId="{6778C281-0337-4DD9-94C3-131A824A834E}" type="presParOf" srcId="{7DAFF968-D0C0-4536-BF34-B3DA8AF74C37}" destId="{18F1C76E-BE7B-4F25-A4E6-B25D07E8EB14}" srcOrd="0" destOrd="0" presId="urn:microsoft.com/office/officeart/2016/7/layout/LinearBlockProcessNumbered"/>
    <dgm:cxn modelId="{76EE9EA7-A399-44F9-8AF3-964AE4ADC3A6}" type="presParOf" srcId="{7DAFF968-D0C0-4536-BF34-B3DA8AF74C37}" destId="{A0F33579-725E-4599-B5C9-81EBAC97388F}" srcOrd="1" destOrd="0" presId="urn:microsoft.com/office/officeart/2016/7/layout/LinearBlockProcessNumbered"/>
    <dgm:cxn modelId="{0F004CD3-D2D9-4FC2-8ED0-E110CED8364D}" type="presParOf" srcId="{7DAFF968-D0C0-4536-BF34-B3DA8AF74C37}" destId="{0DF4F74F-BFBD-4C1C-9B66-8F8E011E0B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5CB27F-509D-4ABD-9580-A29BFD4DE8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B825A1-5F94-4CB5-8785-09253C13D949}">
      <dgm:prSet/>
      <dgm:spPr/>
      <dgm:t>
        <a:bodyPr/>
        <a:lstStyle/>
        <a:p>
          <a:r>
            <a:rPr lang="es-MX" b="0" i="0" dirty="0"/>
            <a:t>Genera un conocimiento que permite tomar mejores decisiones que se traducen en mejores resultados y que generan nuevos datos.</a:t>
          </a:r>
          <a:endParaRPr lang="en-US" dirty="0"/>
        </a:p>
      </dgm:t>
    </dgm:pt>
    <dgm:pt modelId="{D5DD5D57-6D37-4F77-9096-E3BEA0B97870}" type="parTrans" cxnId="{0BD6C70B-E489-47BB-BF0F-43BE9A281211}">
      <dgm:prSet/>
      <dgm:spPr/>
      <dgm:t>
        <a:bodyPr/>
        <a:lstStyle/>
        <a:p>
          <a:endParaRPr lang="en-US"/>
        </a:p>
      </dgm:t>
    </dgm:pt>
    <dgm:pt modelId="{72DB7761-C8B7-4977-AC80-0859D2A2DA3E}" type="sibTrans" cxnId="{0BD6C70B-E489-47BB-BF0F-43BE9A281211}">
      <dgm:prSet/>
      <dgm:spPr/>
      <dgm:t>
        <a:bodyPr/>
        <a:lstStyle/>
        <a:p>
          <a:endParaRPr lang="en-US"/>
        </a:p>
      </dgm:t>
    </dgm:pt>
    <dgm:pt modelId="{13CF8F9B-40E2-4A69-8B52-C803B3A29CD0}">
      <dgm:prSet/>
      <dgm:spPr/>
      <dgm:t>
        <a:bodyPr/>
        <a:lstStyle/>
        <a:p>
          <a:r>
            <a:rPr lang="es-MX" b="0" i="0" dirty="0"/>
            <a:t>Proporcionar una visión única, conformada, histórica, persistente y de calidad de toda la información relevante para la organización.</a:t>
          </a:r>
          <a:endParaRPr lang="en-US" dirty="0"/>
        </a:p>
      </dgm:t>
    </dgm:pt>
    <dgm:pt modelId="{B4F132E5-08A6-4B66-961D-B0D5E5198581}" type="parTrans" cxnId="{2161304E-CDFB-4B71-A531-591D6C9A3937}">
      <dgm:prSet/>
      <dgm:spPr/>
      <dgm:t>
        <a:bodyPr/>
        <a:lstStyle/>
        <a:p>
          <a:endParaRPr lang="en-US"/>
        </a:p>
      </dgm:t>
    </dgm:pt>
    <dgm:pt modelId="{96ED3F47-70A2-4997-9977-180DC2BB9E64}" type="sibTrans" cxnId="{2161304E-CDFB-4B71-A531-591D6C9A3937}">
      <dgm:prSet/>
      <dgm:spPr/>
      <dgm:t>
        <a:bodyPr/>
        <a:lstStyle/>
        <a:p>
          <a:endParaRPr lang="en-US"/>
        </a:p>
      </dgm:t>
    </dgm:pt>
    <dgm:pt modelId="{1A37E09D-D5E7-4A72-999A-A7D5253F53F1}">
      <dgm:prSet/>
      <dgm:spPr/>
      <dgm:t>
        <a:bodyPr/>
        <a:lstStyle/>
        <a:p>
          <a:r>
            <a:rPr lang="es-MX" b="0" i="0" dirty="0"/>
            <a:t>Crear, manejar y mantener métricas, indicadores claves de rendimiento para la empresa</a:t>
          </a:r>
          <a:endParaRPr lang="en-US" dirty="0"/>
        </a:p>
      </dgm:t>
    </dgm:pt>
    <dgm:pt modelId="{00E6881D-7980-4022-8332-AA63E7323EC9}" type="parTrans" cxnId="{4CBD4063-4101-41D6-9BF0-71B73E637FF0}">
      <dgm:prSet/>
      <dgm:spPr/>
      <dgm:t>
        <a:bodyPr/>
        <a:lstStyle/>
        <a:p>
          <a:endParaRPr lang="en-US"/>
        </a:p>
      </dgm:t>
    </dgm:pt>
    <dgm:pt modelId="{EAC64443-6CCD-4380-950B-E5E3BE2C26B3}" type="sibTrans" cxnId="{4CBD4063-4101-41D6-9BF0-71B73E637FF0}">
      <dgm:prSet/>
      <dgm:spPr/>
      <dgm:t>
        <a:bodyPr/>
        <a:lstStyle/>
        <a:p>
          <a:endParaRPr lang="en-US"/>
        </a:p>
      </dgm:t>
    </dgm:pt>
    <dgm:pt modelId="{86A9CDAD-258F-4F5C-9F39-685B10E3B4EA}">
      <dgm:prSet/>
      <dgm:spPr/>
      <dgm:t>
        <a:bodyPr/>
        <a:lstStyle/>
        <a:p>
          <a:r>
            <a:rPr lang="es-MX" b="0" i="0" dirty="0"/>
            <a:t>Habilitar el acceso a información actualizada tanto a nivel agregado como en detalle.</a:t>
          </a:r>
          <a:endParaRPr lang="en-US" dirty="0"/>
        </a:p>
      </dgm:t>
    </dgm:pt>
    <dgm:pt modelId="{0B5163FC-1EEC-42F0-A7AB-5D0855CCC819}" type="parTrans" cxnId="{57BED70F-8CC8-46C6-BBBB-C35F50EBA778}">
      <dgm:prSet/>
      <dgm:spPr/>
      <dgm:t>
        <a:bodyPr/>
        <a:lstStyle/>
        <a:p>
          <a:endParaRPr lang="en-US"/>
        </a:p>
      </dgm:t>
    </dgm:pt>
    <dgm:pt modelId="{F7DAD2DE-F0DC-4AF4-8E74-8F79AF0B7355}" type="sibTrans" cxnId="{57BED70F-8CC8-46C6-BBBB-C35F50EBA778}">
      <dgm:prSet/>
      <dgm:spPr/>
      <dgm:t>
        <a:bodyPr/>
        <a:lstStyle/>
        <a:p>
          <a:endParaRPr lang="en-US"/>
        </a:p>
      </dgm:t>
    </dgm:pt>
    <dgm:pt modelId="{A13ED657-0D91-4C2B-AB5C-B1155FB5FD84}" type="pres">
      <dgm:prSet presAssocID="{485CB27F-509D-4ABD-9580-A29BFD4DE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88EC79-F150-4459-B93A-943C1B67047E}" type="pres">
      <dgm:prSet presAssocID="{9FB825A1-5F94-4CB5-8785-09253C13D949}" presName="hierRoot1" presStyleCnt="0"/>
      <dgm:spPr/>
    </dgm:pt>
    <dgm:pt modelId="{24927214-255A-497B-9955-6277B0097AD9}" type="pres">
      <dgm:prSet presAssocID="{9FB825A1-5F94-4CB5-8785-09253C13D949}" presName="composite" presStyleCnt="0"/>
      <dgm:spPr/>
    </dgm:pt>
    <dgm:pt modelId="{532F754E-8193-49B2-8CF0-128EDFDDAA26}" type="pres">
      <dgm:prSet presAssocID="{9FB825A1-5F94-4CB5-8785-09253C13D949}" presName="background" presStyleLbl="node0" presStyleIdx="0" presStyleCnt="4"/>
      <dgm:spPr/>
    </dgm:pt>
    <dgm:pt modelId="{5E4E794D-F6B4-4FF6-9CCC-7807EC33AB9F}" type="pres">
      <dgm:prSet presAssocID="{9FB825A1-5F94-4CB5-8785-09253C13D949}" presName="text" presStyleLbl="fgAcc0" presStyleIdx="0" presStyleCnt="4">
        <dgm:presLayoutVars>
          <dgm:chPref val="3"/>
        </dgm:presLayoutVars>
      </dgm:prSet>
      <dgm:spPr/>
    </dgm:pt>
    <dgm:pt modelId="{06A5F745-1040-47D0-AFB4-29B1B98A582E}" type="pres">
      <dgm:prSet presAssocID="{9FB825A1-5F94-4CB5-8785-09253C13D949}" presName="hierChild2" presStyleCnt="0"/>
      <dgm:spPr/>
    </dgm:pt>
    <dgm:pt modelId="{422DB045-5238-425F-B18C-EFD299B6A388}" type="pres">
      <dgm:prSet presAssocID="{13CF8F9B-40E2-4A69-8B52-C803B3A29CD0}" presName="hierRoot1" presStyleCnt="0"/>
      <dgm:spPr/>
    </dgm:pt>
    <dgm:pt modelId="{6867396C-81AA-4DB1-93EC-12771AA47D9C}" type="pres">
      <dgm:prSet presAssocID="{13CF8F9B-40E2-4A69-8B52-C803B3A29CD0}" presName="composite" presStyleCnt="0"/>
      <dgm:spPr/>
    </dgm:pt>
    <dgm:pt modelId="{14F7913F-7156-47C7-8CC6-F0D6B6C61AD9}" type="pres">
      <dgm:prSet presAssocID="{13CF8F9B-40E2-4A69-8B52-C803B3A29CD0}" presName="background" presStyleLbl="node0" presStyleIdx="1" presStyleCnt="4"/>
      <dgm:spPr/>
    </dgm:pt>
    <dgm:pt modelId="{8CAC04FE-3490-41E6-85F4-A6AD58A37A36}" type="pres">
      <dgm:prSet presAssocID="{13CF8F9B-40E2-4A69-8B52-C803B3A29CD0}" presName="text" presStyleLbl="fgAcc0" presStyleIdx="1" presStyleCnt="4">
        <dgm:presLayoutVars>
          <dgm:chPref val="3"/>
        </dgm:presLayoutVars>
      </dgm:prSet>
      <dgm:spPr/>
    </dgm:pt>
    <dgm:pt modelId="{D300E272-1507-4453-AD0E-41002D7E3AA5}" type="pres">
      <dgm:prSet presAssocID="{13CF8F9B-40E2-4A69-8B52-C803B3A29CD0}" presName="hierChild2" presStyleCnt="0"/>
      <dgm:spPr/>
    </dgm:pt>
    <dgm:pt modelId="{85C58768-360D-4C8B-9705-DC34E5901CBE}" type="pres">
      <dgm:prSet presAssocID="{1A37E09D-D5E7-4A72-999A-A7D5253F53F1}" presName="hierRoot1" presStyleCnt="0"/>
      <dgm:spPr/>
    </dgm:pt>
    <dgm:pt modelId="{31DEDDE1-9041-4361-BB20-BD37B496438C}" type="pres">
      <dgm:prSet presAssocID="{1A37E09D-D5E7-4A72-999A-A7D5253F53F1}" presName="composite" presStyleCnt="0"/>
      <dgm:spPr/>
    </dgm:pt>
    <dgm:pt modelId="{E7EE4E5B-37F2-403B-AC38-1C5AE7254D13}" type="pres">
      <dgm:prSet presAssocID="{1A37E09D-D5E7-4A72-999A-A7D5253F53F1}" presName="background" presStyleLbl="node0" presStyleIdx="2" presStyleCnt="4"/>
      <dgm:spPr/>
    </dgm:pt>
    <dgm:pt modelId="{A2E6D10E-8630-4FBA-B7D9-C4D96253CF51}" type="pres">
      <dgm:prSet presAssocID="{1A37E09D-D5E7-4A72-999A-A7D5253F53F1}" presName="text" presStyleLbl="fgAcc0" presStyleIdx="2" presStyleCnt="4">
        <dgm:presLayoutVars>
          <dgm:chPref val="3"/>
        </dgm:presLayoutVars>
      </dgm:prSet>
      <dgm:spPr/>
    </dgm:pt>
    <dgm:pt modelId="{DF503311-6776-43B8-B0D3-52263C5E711E}" type="pres">
      <dgm:prSet presAssocID="{1A37E09D-D5E7-4A72-999A-A7D5253F53F1}" presName="hierChild2" presStyleCnt="0"/>
      <dgm:spPr/>
    </dgm:pt>
    <dgm:pt modelId="{85D6B3BC-F717-4AEE-85E6-4F51E7CCBC12}" type="pres">
      <dgm:prSet presAssocID="{86A9CDAD-258F-4F5C-9F39-685B10E3B4EA}" presName="hierRoot1" presStyleCnt="0"/>
      <dgm:spPr/>
    </dgm:pt>
    <dgm:pt modelId="{E41C89AF-43A3-4E1A-8B2D-2BAD5791040B}" type="pres">
      <dgm:prSet presAssocID="{86A9CDAD-258F-4F5C-9F39-685B10E3B4EA}" presName="composite" presStyleCnt="0"/>
      <dgm:spPr/>
    </dgm:pt>
    <dgm:pt modelId="{D47939D2-B6A0-4C3D-8E8A-75081F0406EA}" type="pres">
      <dgm:prSet presAssocID="{86A9CDAD-258F-4F5C-9F39-685B10E3B4EA}" presName="background" presStyleLbl="node0" presStyleIdx="3" presStyleCnt="4"/>
      <dgm:spPr/>
    </dgm:pt>
    <dgm:pt modelId="{3CB143ED-0924-43AE-ACC1-B2A1BA447FA7}" type="pres">
      <dgm:prSet presAssocID="{86A9CDAD-258F-4F5C-9F39-685B10E3B4EA}" presName="text" presStyleLbl="fgAcc0" presStyleIdx="3" presStyleCnt="4">
        <dgm:presLayoutVars>
          <dgm:chPref val="3"/>
        </dgm:presLayoutVars>
      </dgm:prSet>
      <dgm:spPr/>
    </dgm:pt>
    <dgm:pt modelId="{42A86AC6-EC4C-4A3D-AD41-72F200F075D5}" type="pres">
      <dgm:prSet presAssocID="{86A9CDAD-258F-4F5C-9F39-685B10E3B4EA}" presName="hierChild2" presStyleCnt="0"/>
      <dgm:spPr/>
    </dgm:pt>
  </dgm:ptLst>
  <dgm:cxnLst>
    <dgm:cxn modelId="{EDE1E002-D54D-4D80-BB22-DC75F0276CBF}" type="presOf" srcId="{13CF8F9B-40E2-4A69-8B52-C803B3A29CD0}" destId="{8CAC04FE-3490-41E6-85F4-A6AD58A37A36}" srcOrd="0" destOrd="0" presId="urn:microsoft.com/office/officeart/2005/8/layout/hierarchy1"/>
    <dgm:cxn modelId="{0BD6C70B-E489-47BB-BF0F-43BE9A281211}" srcId="{485CB27F-509D-4ABD-9580-A29BFD4DE895}" destId="{9FB825A1-5F94-4CB5-8785-09253C13D949}" srcOrd="0" destOrd="0" parTransId="{D5DD5D57-6D37-4F77-9096-E3BEA0B97870}" sibTransId="{72DB7761-C8B7-4977-AC80-0859D2A2DA3E}"/>
    <dgm:cxn modelId="{57BED70F-8CC8-46C6-BBBB-C35F50EBA778}" srcId="{485CB27F-509D-4ABD-9580-A29BFD4DE895}" destId="{86A9CDAD-258F-4F5C-9F39-685B10E3B4EA}" srcOrd="3" destOrd="0" parTransId="{0B5163FC-1EEC-42F0-A7AB-5D0855CCC819}" sibTransId="{F7DAD2DE-F0DC-4AF4-8E74-8F79AF0B7355}"/>
    <dgm:cxn modelId="{EEFEA03D-156E-4E92-8F22-7E607ABE74FF}" type="presOf" srcId="{1A37E09D-D5E7-4A72-999A-A7D5253F53F1}" destId="{A2E6D10E-8630-4FBA-B7D9-C4D96253CF51}" srcOrd="0" destOrd="0" presId="urn:microsoft.com/office/officeart/2005/8/layout/hierarchy1"/>
    <dgm:cxn modelId="{4CBD4063-4101-41D6-9BF0-71B73E637FF0}" srcId="{485CB27F-509D-4ABD-9580-A29BFD4DE895}" destId="{1A37E09D-D5E7-4A72-999A-A7D5253F53F1}" srcOrd="2" destOrd="0" parTransId="{00E6881D-7980-4022-8332-AA63E7323EC9}" sibTransId="{EAC64443-6CCD-4380-950B-E5E3BE2C26B3}"/>
    <dgm:cxn modelId="{2161304E-CDFB-4B71-A531-591D6C9A3937}" srcId="{485CB27F-509D-4ABD-9580-A29BFD4DE895}" destId="{13CF8F9B-40E2-4A69-8B52-C803B3A29CD0}" srcOrd="1" destOrd="0" parTransId="{B4F132E5-08A6-4B66-961D-B0D5E5198581}" sibTransId="{96ED3F47-70A2-4997-9977-180DC2BB9E64}"/>
    <dgm:cxn modelId="{57E87F8E-447D-4618-85F5-96AA5614C8B3}" type="presOf" srcId="{86A9CDAD-258F-4F5C-9F39-685B10E3B4EA}" destId="{3CB143ED-0924-43AE-ACC1-B2A1BA447FA7}" srcOrd="0" destOrd="0" presId="urn:microsoft.com/office/officeart/2005/8/layout/hierarchy1"/>
    <dgm:cxn modelId="{4786229D-CDCC-4A5F-8C10-EBEE94945608}" type="presOf" srcId="{485CB27F-509D-4ABD-9580-A29BFD4DE895}" destId="{A13ED657-0D91-4C2B-AB5C-B1155FB5FD84}" srcOrd="0" destOrd="0" presId="urn:microsoft.com/office/officeart/2005/8/layout/hierarchy1"/>
    <dgm:cxn modelId="{805BD4C1-5796-401E-9FAD-6BC01A9E06FD}" type="presOf" srcId="{9FB825A1-5F94-4CB5-8785-09253C13D949}" destId="{5E4E794D-F6B4-4FF6-9CCC-7807EC33AB9F}" srcOrd="0" destOrd="0" presId="urn:microsoft.com/office/officeart/2005/8/layout/hierarchy1"/>
    <dgm:cxn modelId="{5C6E856C-6665-49C5-9634-4612ADC617BA}" type="presParOf" srcId="{A13ED657-0D91-4C2B-AB5C-B1155FB5FD84}" destId="{A088EC79-F150-4459-B93A-943C1B67047E}" srcOrd="0" destOrd="0" presId="urn:microsoft.com/office/officeart/2005/8/layout/hierarchy1"/>
    <dgm:cxn modelId="{5E097D27-5A21-4D91-9B77-A219207E64FE}" type="presParOf" srcId="{A088EC79-F150-4459-B93A-943C1B67047E}" destId="{24927214-255A-497B-9955-6277B0097AD9}" srcOrd="0" destOrd="0" presId="urn:microsoft.com/office/officeart/2005/8/layout/hierarchy1"/>
    <dgm:cxn modelId="{E829CB55-7426-4BD8-9D95-746BB8E9F60D}" type="presParOf" srcId="{24927214-255A-497B-9955-6277B0097AD9}" destId="{532F754E-8193-49B2-8CF0-128EDFDDAA26}" srcOrd="0" destOrd="0" presId="urn:microsoft.com/office/officeart/2005/8/layout/hierarchy1"/>
    <dgm:cxn modelId="{026D322C-C01E-485B-9632-A65A05FA4E89}" type="presParOf" srcId="{24927214-255A-497B-9955-6277B0097AD9}" destId="{5E4E794D-F6B4-4FF6-9CCC-7807EC33AB9F}" srcOrd="1" destOrd="0" presId="urn:microsoft.com/office/officeart/2005/8/layout/hierarchy1"/>
    <dgm:cxn modelId="{84D0616A-98E6-472A-9E41-ABA3D2AA48FC}" type="presParOf" srcId="{A088EC79-F150-4459-B93A-943C1B67047E}" destId="{06A5F745-1040-47D0-AFB4-29B1B98A582E}" srcOrd="1" destOrd="0" presId="urn:microsoft.com/office/officeart/2005/8/layout/hierarchy1"/>
    <dgm:cxn modelId="{12773B72-0A6B-47E0-AE0E-7D0539E791DD}" type="presParOf" srcId="{A13ED657-0D91-4C2B-AB5C-B1155FB5FD84}" destId="{422DB045-5238-425F-B18C-EFD299B6A388}" srcOrd="1" destOrd="0" presId="urn:microsoft.com/office/officeart/2005/8/layout/hierarchy1"/>
    <dgm:cxn modelId="{EBD542DE-9425-47BE-9F2D-774C714C407E}" type="presParOf" srcId="{422DB045-5238-425F-B18C-EFD299B6A388}" destId="{6867396C-81AA-4DB1-93EC-12771AA47D9C}" srcOrd="0" destOrd="0" presId="urn:microsoft.com/office/officeart/2005/8/layout/hierarchy1"/>
    <dgm:cxn modelId="{8C9F81FF-0EB4-4869-B2BF-4F7027E642AF}" type="presParOf" srcId="{6867396C-81AA-4DB1-93EC-12771AA47D9C}" destId="{14F7913F-7156-47C7-8CC6-F0D6B6C61AD9}" srcOrd="0" destOrd="0" presId="urn:microsoft.com/office/officeart/2005/8/layout/hierarchy1"/>
    <dgm:cxn modelId="{CC5B874C-A0C6-4BB0-97D2-C88394506E08}" type="presParOf" srcId="{6867396C-81AA-4DB1-93EC-12771AA47D9C}" destId="{8CAC04FE-3490-41E6-85F4-A6AD58A37A36}" srcOrd="1" destOrd="0" presId="urn:microsoft.com/office/officeart/2005/8/layout/hierarchy1"/>
    <dgm:cxn modelId="{A2A61CF1-1C09-4235-AF10-B9996151DA54}" type="presParOf" srcId="{422DB045-5238-425F-B18C-EFD299B6A388}" destId="{D300E272-1507-4453-AD0E-41002D7E3AA5}" srcOrd="1" destOrd="0" presId="urn:microsoft.com/office/officeart/2005/8/layout/hierarchy1"/>
    <dgm:cxn modelId="{2BF82FEE-FD9D-407E-A62D-EED1BF4A1434}" type="presParOf" srcId="{A13ED657-0D91-4C2B-AB5C-B1155FB5FD84}" destId="{85C58768-360D-4C8B-9705-DC34E5901CBE}" srcOrd="2" destOrd="0" presId="urn:microsoft.com/office/officeart/2005/8/layout/hierarchy1"/>
    <dgm:cxn modelId="{5FDCE01D-9B5E-450E-AB2C-577DECF8CE57}" type="presParOf" srcId="{85C58768-360D-4C8B-9705-DC34E5901CBE}" destId="{31DEDDE1-9041-4361-BB20-BD37B496438C}" srcOrd="0" destOrd="0" presId="urn:microsoft.com/office/officeart/2005/8/layout/hierarchy1"/>
    <dgm:cxn modelId="{8C244041-BB02-4986-A99D-697E75C9C04A}" type="presParOf" srcId="{31DEDDE1-9041-4361-BB20-BD37B496438C}" destId="{E7EE4E5B-37F2-403B-AC38-1C5AE7254D13}" srcOrd="0" destOrd="0" presId="urn:microsoft.com/office/officeart/2005/8/layout/hierarchy1"/>
    <dgm:cxn modelId="{744DF470-B5DB-4AE3-890E-783AC244FEEA}" type="presParOf" srcId="{31DEDDE1-9041-4361-BB20-BD37B496438C}" destId="{A2E6D10E-8630-4FBA-B7D9-C4D96253CF51}" srcOrd="1" destOrd="0" presId="urn:microsoft.com/office/officeart/2005/8/layout/hierarchy1"/>
    <dgm:cxn modelId="{8C1CD265-2DDC-4386-B403-20AAD5FC4238}" type="presParOf" srcId="{85C58768-360D-4C8B-9705-DC34E5901CBE}" destId="{DF503311-6776-43B8-B0D3-52263C5E711E}" srcOrd="1" destOrd="0" presId="urn:microsoft.com/office/officeart/2005/8/layout/hierarchy1"/>
    <dgm:cxn modelId="{000B40FC-29D8-40FB-8D10-E31D08177EC6}" type="presParOf" srcId="{A13ED657-0D91-4C2B-AB5C-B1155FB5FD84}" destId="{85D6B3BC-F717-4AEE-85E6-4F51E7CCBC12}" srcOrd="3" destOrd="0" presId="urn:microsoft.com/office/officeart/2005/8/layout/hierarchy1"/>
    <dgm:cxn modelId="{234D5A81-7FD2-4AB5-83A9-1A3579F727C3}" type="presParOf" srcId="{85D6B3BC-F717-4AEE-85E6-4F51E7CCBC12}" destId="{E41C89AF-43A3-4E1A-8B2D-2BAD5791040B}" srcOrd="0" destOrd="0" presId="urn:microsoft.com/office/officeart/2005/8/layout/hierarchy1"/>
    <dgm:cxn modelId="{96A05D3A-A8E9-44AF-AD3F-6172EE5233FD}" type="presParOf" srcId="{E41C89AF-43A3-4E1A-8B2D-2BAD5791040B}" destId="{D47939D2-B6A0-4C3D-8E8A-75081F0406EA}" srcOrd="0" destOrd="0" presId="urn:microsoft.com/office/officeart/2005/8/layout/hierarchy1"/>
    <dgm:cxn modelId="{859ACEFE-ABA6-4EAE-A344-B867FBD06D03}" type="presParOf" srcId="{E41C89AF-43A3-4E1A-8B2D-2BAD5791040B}" destId="{3CB143ED-0924-43AE-ACC1-B2A1BA447FA7}" srcOrd="1" destOrd="0" presId="urn:microsoft.com/office/officeart/2005/8/layout/hierarchy1"/>
    <dgm:cxn modelId="{85962367-0478-44FE-AEE5-7B273919AF41}" type="presParOf" srcId="{85D6B3BC-F717-4AEE-85E6-4F51E7CCBC12}" destId="{42A86AC6-EC4C-4A3D-AD41-72F200F075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CB27F-509D-4ABD-9580-A29BFD4DE8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B825A1-5F94-4CB5-8785-09253C13D949}">
      <dgm:prSet/>
      <dgm:spPr/>
      <dgm:t>
        <a:bodyPr/>
        <a:lstStyle/>
        <a:p>
          <a:r>
            <a:rPr lang="es-MX" b="0" i="0" dirty="0"/>
            <a:t>Reducir el diferencial de orientación de negocio entre el departamento TI y la organización.</a:t>
          </a:r>
          <a:endParaRPr lang="en-US" dirty="0"/>
        </a:p>
      </dgm:t>
    </dgm:pt>
    <dgm:pt modelId="{D5DD5D57-6D37-4F77-9096-E3BEA0B97870}" type="parTrans" cxnId="{0BD6C70B-E489-47BB-BF0F-43BE9A281211}">
      <dgm:prSet/>
      <dgm:spPr/>
      <dgm:t>
        <a:bodyPr/>
        <a:lstStyle/>
        <a:p>
          <a:endParaRPr lang="en-US"/>
        </a:p>
      </dgm:t>
    </dgm:pt>
    <dgm:pt modelId="{72DB7761-C8B7-4977-AC80-0859D2A2DA3E}" type="sibTrans" cxnId="{0BD6C70B-E489-47BB-BF0F-43BE9A281211}">
      <dgm:prSet/>
      <dgm:spPr/>
      <dgm:t>
        <a:bodyPr/>
        <a:lstStyle/>
        <a:p>
          <a:endParaRPr lang="en-US"/>
        </a:p>
      </dgm:t>
    </dgm:pt>
    <dgm:pt modelId="{13CF8F9B-40E2-4A69-8B52-C803B3A29CD0}">
      <dgm:prSet/>
      <dgm:spPr/>
      <dgm:t>
        <a:bodyPr/>
        <a:lstStyle/>
        <a:p>
          <a:r>
            <a:rPr lang="es-MX" b="0" i="0" dirty="0"/>
            <a:t>Mejor comprensión y documentación de los sistemas de información en el contexto de una organización.</a:t>
          </a:r>
          <a:endParaRPr lang="en-US" dirty="0"/>
        </a:p>
      </dgm:t>
    </dgm:pt>
    <dgm:pt modelId="{B4F132E5-08A6-4B66-961D-B0D5E5198581}" type="parTrans" cxnId="{2161304E-CDFB-4B71-A531-591D6C9A3937}">
      <dgm:prSet/>
      <dgm:spPr/>
      <dgm:t>
        <a:bodyPr/>
        <a:lstStyle/>
        <a:p>
          <a:endParaRPr lang="en-US"/>
        </a:p>
      </dgm:t>
    </dgm:pt>
    <dgm:pt modelId="{96ED3F47-70A2-4997-9977-180DC2BB9E64}" type="sibTrans" cxnId="{2161304E-CDFB-4B71-A531-591D6C9A3937}">
      <dgm:prSet/>
      <dgm:spPr/>
      <dgm:t>
        <a:bodyPr/>
        <a:lstStyle/>
        <a:p>
          <a:endParaRPr lang="en-US"/>
        </a:p>
      </dgm:t>
    </dgm:pt>
    <dgm:pt modelId="{1A37E09D-D5E7-4A72-999A-A7D5253F53F1}">
      <dgm:prSet/>
      <dgm:spPr/>
      <dgm:t>
        <a:bodyPr/>
        <a:lstStyle/>
        <a:p>
          <a:r>
            <a:rPr lang="es-MX" b="0" i="0" dirty="0"/>
            <a:t>Mejor compresión de las opiniones y necesidades de los potenciales clientes a partir del análisis de redes sociales.</a:t>
          </a:r>
          <a:endParaRPr lang="en-US" dirty="0"/>
        </a:p>
      </dgm:t>
    </dgm:pt>
    <dgm:pt modelId="{00E6881D-7980-4022-8332-AA63E7323EC9}" type="parTrans" cxnId="{4CBD4063-4101-41D6-9BF0-71B73E637FF0}">
      <dgm:prSet/>
      <dgm:spPr/>
      <dgm:t>
        <a:bodyPr/>
        <a:lstStyle/>
        <a:p>
          <a:endParaRPr lang="en-US"/>
        </a:p>
      </dgm:t>
    </dgm:pt>
    <dgm:pt modelId="{EAC64443-6CCD-4380-950B-E5E3BE2C26B3}" type="sibTrans" cxnId="{4CBD4063-4101-41D6-9BF0-71B73E637FF0}">
      <dgm:prSet/>
      <dgm:spPr/>
      <dgm:t>
        <a:bodyPr/>
        <a:lstStyle/>
        <a:p>
          <a:endParaRPr lang="en-US"/>
        </a:p>
      </dgm:t>
    </dgm:pt>
    <dgm:pt modelId="{86A9CDAD-258F-4F5C-9F39-685B10E3B4EA}">
      <dgm:prSet/>
      <dgm:spPr/>
      <dgm:t>
        <a:bodyPr/>
        <a:lstStyle/>
        <a:p>
          <a:r>
            <a:rPr lang="es-MX" b="0" i="0" dirty="0"/>
            <a:t>Diferenciar lo relevante de lo superfluo.</a:t>
          </a:r>
        </a:p>
        <a:p>
          <a:pPr>
            <a:buFont typeface="Arial" panose="020B0604020202020204" pitchFamily="34" charset="0"/>
            <a:buChar char="•"/>
          </a:pPr>
          <a:r>
            <a:rPr lang="es-MX" b="0" i="0" dirty="0"/>
            <a:t>Acceder más rápido a información.</a:t>
          </a:r>
        </a:p>
        <a:p>
          <a:pPr>
            <a:buFont typeface="Arial" panose="020B0604020202020204" pitchFamily="34" charset="0"/>
            <a:buChar char="•"/>
          </a:pPr>
          <a:r>
            <a:rPr lang="es-MX" b="0" i="0" dirty="0"/>
            <a:t>Tener mayor agilidad en la toma de las decisiones.</a:t>
          </a:r>
          <a:endParaRPr lang="en-US" dirty="0"/>
        </a:p>
      </dgm:t>
    </dgm:pt>
    <dgm:pt modelId="{0B5163FC-1EEC-42F0-A7AB-5D0855CCC819}" type="parTrans" cxnId="{57BED70F-8CC8-46C6-BBBB-C35F50EBA778}">
      <dgm:prSet/>
      <dgm:spPr/>
      <dgm:t>
        <a:bodyPr/>
        <a:lstStyle/>
        <a:p>
          <a:endParaRPr lang="en-US"/>
        </a:p>
      </dgm:t>
    </dgm:pt>
    <dgm:pt modelId="{F7DAD2DE-F0DC-4AF4-8E74-8F79AF0B7355}" type="sibTrans" cxnId="{57BED70F-8CC8-46C6-BBBB-C35F50EBA778}">
      <dgm:prSet/>
      <dgm:spPr/>
      <dgm:t>
        <a:bodyPr/>
        <a:lstStyle/>
        <a:p>
          <a:endParaRPr lang="en-US"/>
        </a:p>
      </dgm:t>
    </dgm:pt>
    <dgm:pt modelId="{A13ED657-0D91-4C2B-AB5C-B1155FB5FD84}" type="pres">
      <dgm:prSet presAssocID="{485CB27F-509D-4ABD-9580-A29BFD4DE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88EC79-F150-4459-B93A-943C1B67047E}" type="pres">
      <dgm:prSet presAssocID="{9FB825A1-5F94-4CB5-8785-09253C13D949}" presName="hierRoot1" presStyleCnt="0"/>
      <dgm:spPr/>
    </dgm:pt>
    <dgm:pt modelId="{24927214-255A-497B-9955-6277B0097AD9}" type="pres">
      <dgm:prSet presAssocID="{9FB825A1-5F94-4CB5-8785-09253C13D949}" presName="composite" presStyleCnt="0"/>
      <dgm:spPr/>
    </dgm:pt>
    <dgm:pt modelId="{532F754E-8193-49B2-8CF0-128EDFDDAA26}" type="pres">
      <dgm:prSet presAssocID="{9FB825A1-5F94-4CB5-8785-09253C13D949}" presName="background" presStyleLbl="node0" presStyleIdx="0" presStyleCnt="4"/>
      <dgm:spPr/>
    </dgm:pt>
    <dgm:pt modelId="{5E4E794D-F6B4-4FF6-9CCC-7807EC33AB9F}" type="pres">
      <dgm:prSet presAssocID="{9FB825A1-5F94-4CB5-8785-09253C13D949}" presName="text" presStyleLbl="fgAcc0" presStyleIdx="0" presStyleCnt="4">
        <dgm:presLayoutVars>
          <dgm:chPref val="3"/>
        </dgm:presLayoutVars>
      </dgm:prSet>
      <dgm:spPr/>
    </dgm:pt>
    <dgm:pt modelId="{06A5F745-1040-47D0-AFB4-29B1B98A582E}" type="pres">
      <dgm:prSet presAssocID="{9FB825A1-5F94-4CB5-8785-09253C13D949}" presName="hierChild2" presStyleCnt="0"/>
      <dgm:spPr/>
    </dgm:pt>
    <dgm:pt modelId="{422DB045-5238-425F-B18C-EFD299B6A388}" type="pres">
      <dgm:prSet presAssocID="{13CF8F9B-40E2-4A69-8B52-C803B3A29CD0}" presName="hierRoot1" presStyleCnt="0"/>
      <dgm:spPr/>
    </dgm:pt>
    <dgm:pt modelId="{6867396C-81AA-4DB1-93EC-12771AA47D9C}" type="pres">
      <dgm:prSet presAssocID="{13CF8F9B-40E2-4A69-8B52-C803B3A29CD0}" presName="composite" presStyleCnt="0"/>
      <dgm:spPr/>
    </dgm:pt>
    <dgm:pt modelId="{14F7913F-7156-47C7-8CC6-F0D6B6C61AD9}" type="pres">
      <dgm:prSet presAssocID="{13CF8F9B-40E2-4A69-8B52-C803B3A29CD0}" presName="background" presStyleLbl="node0" presStyleIdx="1" presStyleCnt="4"/>
      <dgm:spPr/>
    </dgm:pt>
    <dgm:pt modelId="{8CAC04FE-3490-41E6-85F4-A6AD58A37A36}" type="pres">
      <dgm:prSet presAssocID="{13CF8F9B-40E2-4A69-8B52-C803B3A29CD0}" presName="text" presStyleLbl="fgAcc0" presStyleIdx="1" presStyleCnt="4">
        <dgm:presLayoutVars>
          <dgm:chPref val="3"/>
        </dgm:presLayoutVars>
      </dgm:prSet>
      <dgm:spPr/>
    </dgm:pt>
    <dgm:pt modelId="{D300E272-1507-4453-AD0E-41002D7E3AA5}" type="pres">
      <dgm:prSet presAssocID="{13CF8F9B-40E2-4A69-8B52-C803B3A29CD0}" presName="hierChild2" presStyleCnt="0"/>
      <dgm:spPr/>
    </dgm:pt>
    <dgm:pt modelId="{85C58768-360D-4C8B-9705-DC34E5901CBE}" type="pres">
      <dgm:prSet presAssocID="{1A37E09D-D5E7-4A72-999A-A7D5253F53F1}" presName="hierRoot1" presStyleCnt="0"/>
      <dgm:spPr/>
    </dgm:pt>
    <dgm:pt modelId="{31DEDDE1-9041-4361-BB20-BD37B496438C}" type="pres">
      <dgm:prSet presAssocID="{1A37E09D-D5E7-4A72-999A-A7D5253F53F1}" presName="composite" presStyleCnt="0"/>
      <dgm:spPr/>
    </dgm:pt>
    <dgm:pt modelId="{E7EE4E5B-37F2-403B-AC38-1C5AE7254D13}" type="pres">
      <dgm:prSet presAssocID="{1A37E09D-D5E7-4A72-999A-A7D5253F53F1}" presName="background" presStyleLbl="node0" presStyleIdx="2" presStyleCnt="4"/>
      <dgm:spPr/>
    </dgm:pt>
    <dgm:pt modelId="{A2E6D10E-8630-4FBA-B7D9-C4D96253CF51}" type="pres">
      <dgm:prSet presAssocID="{1A37E09D-D5E7-4A72-999A-A7D5253F53F1}" presName="text" presStyleLbl="fgAcc0" presStyleIdx="2" presStyleCnt="4">
        <dgm:presLayoutVars>
          <dgm:chPref val="3"/>
        </dgm:presLayoutVars>
      </dgm:prSet>
      <dgm:spPr/>
    </dgm:pt>
    <dgm:pt modelId="{DF503311-6776-43B8-B0D3-52263C5E711E}" type="pres">
      <dgm:prSet presAssocID="{1A37E09D-D5E7-4A72-999A-A7D5253F53F1}" presName="hierChild2" presStyleCnt="0"/>
      <dgm:spPr/>
    </dgm:pt>
    <dgm:pt modelId="{85D6B3BC-F717-4AEE-85E6-4F51E7CCBC12}" type="pres">
      <dgm:prSet presAssocID="{86A9CDAD-258F-4F5C-9F39-685B10E3B4EA}" presName="hierRoot1" presStyleCnt="0"/>
      <dgm:spPr/>
    </dgm:pt>
    <dgm:pt modelId="{E41C89AF-43A3-4E1A-8B2D-2BAD5791040B}" type="pres">
      <dgm:prSet presAssocID="{86A9CDAD-258F-4F5C-9F39-685B10E3B4EA}" presName="composite" presStyleCnt="0"/>
      <dgm:spPr/>
    </dgm:pt>
    <dgm:pt modelId="{D47939D2-B6A0-4C3D-8E8A-75081F0406EA}" type="pres">
      <dgm:prSet presAssocID="{86A9CDAD-258F-4F5C-9F39-685B10E3B4EA}" presName="background" presStyleLbl="node0" presStyleIdx="3" presStyleCnt="4"/>
      <dgm:spPr/>
    </dgm:pt>
    <dgm:pt modelId="{3CB143ED-0924-43AE-ACC1-B2A1BA447FA7}" type="pres">
      <dgm:prSet presAssocID="{86A9CDAD-258F-4F5C-9F39-685B10E3B4EA}" presName="text" presStyleLbl="fgAcc0" presStyleIdx="3" presStyleCnt="4">
        <dgm:presLayoutVars>
          <dgm:chPref val="3"/>
        </dgm:presLayoutVars>
      </dgm:prSet>
      <dgm:spPr/>
    </dgm:pt>
    <dgm:pt modelId="{42A86AC6-EC4C-4A3D-AD41-72F200F075D5}" type="pres">
      <dgm:prSet presAssocID="{86A9CDAD-258F-4F5C-9F39-685B10E3B4EA}" presName="hierChild2" presStyleCnt="0"/>
      <dgm:spPr/>
    </dgm:pt>
  </dgm:ptLst>
  <dgm:cxnLst>
    <dgm:cxn modelId="{EDE1E002-D54D-4D80-BB22-DC75F0276CBF}" type="presOf" srcId="{13CF8F9B-40E2-4A69-8B52-C803B3A29CD0}" destId="{8CAC04FE-3490-41E6-85F4-A6AD58A37A36}" srcOrd="0" destOrd="0" presId="urn:microsoft.com/office/officeart/2005/8/layout/hierarchy1"/>
    <dgm:cxn modelId="{0BD6C70B-E489-47BB-BF0F-43BE9A281211}" srcId="{485CB27F-509D-4ABD-9580-A29BFD4DE895}" destId="{9FB825A1-5F94-4CB5-8785-09253C13D949}" srcOrd="0" destOrd="0" parTransId="{D5DD5D57-6D37-4F77-9096-E3BEA0B97870}" sibTransId="{72DB7761-C8B7-4977-AC80-0859D2A2DA3E}"/>
    <dgm:cxn modelId="{57BED70F-8CC8-46C6-BBBB-C35F50EBA778}" srcId="{485CB27F-509D-4ABD-9580-A29BFD4DE895}" destId="{86A9CDAD-258F-4F5C-9F39-685B10E3B4EA}" srcOrd="3" destOrd="0" parTransId="{0B5163FC-1EEC-42F0-A7AB-5D0855CCC819}" sibTransId="{F7DAD2DE-F0DC-4AF4-8E74-8F79AF0B7355}"/>
    <dgm:cxn modelId="{EEFEA03D-156E-4E92-8F22-7E607ABE74FF}" type="presOf" srcId="{1A37E09D-D5E7-4A72-999A-A7D5253F53F1}" destId="{A2E6D10E-8630-4FBA-B7D9-C4D96253CF51}" srcOrd="0" destOrd="0" presId="urn:microsoft.com/office/officeart/2005/8/layout/hierarchy1"/>
    <dgm:cxn modelId="{4CBD4063-4101-41D6-9BF0-71B73E637FF0}" srcId="{485CB27F-509D-4ABD-9580-A29BFD4DE895}" destId="{1A37E09D-D5E7-4A72-999A-A7D5253F53F1}" srcOrd="2" destOrd="0" parTransId="{00E6881D-7980-4022-8332-AA63E7323EC9}" sibTransId="{EAC64443-6CCD-4380-950B-E5E3BE2C26B3}"/>
    <dgm:cxn modelId="{2161304E-CDFB-4B71-A531-591D6C9A3937}" srcId="{485CB27F-509D-4ABD-9580-A29BFD4DE895}" destId="{13CF8F9B-40E2-4A69-8B52-C803B3A29CD0}" srcOrd="1" destOrd="0" parTransId="{B4F132E5-08A6-4B66-961D-B0D5E5198581}" sibTransId="{96ED3F47-70A2-4997-9977-180DC2BB9E64}"/>
    <dgm:cxn modelId="{57E87F8E-447D-4618-85F5-96AA5614C8B3}" type="presOf" srcId="{86A9CDAD-258F-4F5C-9F39-685B10E3B4EA}" destId="{3CB143ED-0924-43AE-ACC1-B2A1BA447FA7}" srcOrd="0" destOrd="0" presId="urn:microsoft.com/office/officeart/2005/8/layout/hierarchy1"/>
    <dgm:cxn modelId="{4786229D-CDCC-4A5F-8C10-EBEE94945608}" type="presOf" srcId="{485CB27F-509D-4ABD-9580-A29BFD4DE895}" destId="{A13ED657-0D91-4C2B-AB5C-B1155FB5FD84}" srcOrd="0" destOrd="0" presId="urn:microsoft.com/office/officeart/2005/8/layout/hierarchy1"/>
    <dgm:cxn modelId="{805BD4C1-5796-401E-9FAD-6BC01A9E06FD}" type="presOf" srcId="{9FB825A1-5F94-4CB5-8785-09253C13D949}" destId="{5E4E794D-F6B4-4FF6-9CCC-7807EC33AB9F}" srcOrd="0" destOrd="0" presId="urn:microsoft.com/office/officeart/2005/8/layout/hierarchy1"/>
    <dgm:cxn modelId="{5C6E856C-6665-49C5-9634-4612ADC617BA}" type="presParOf" srcId="{A13ED657-0D91-4C2B-AB5C-B1155FB5FD84}" destId="{A088EC79-F150-4459-B93A-943C1B67047E}" srcOrd="0" destOrd="0" presId="urn:microsoft.com/office/officeart/2005/8/layout/hierarchy1"/>
    <dgm:cxn modelId="{5E097D27-5A21-4D91-9B77-A219207E64FE}" type="presParOf" srcId="{A088EC79-F150-4459-B93A-943C1B67047E}" destId="{24927214-255A-497B-9955-6277B0097AD9}" srcOrd="0" destOrd="0" presId="urn:microsoft.com/office/officeart/2005/8/layout/hierarchy1"/>
    <dgm:cxn modelId="{E829CB55-7426-4BD8-9D95-746BB8E9F60D}" type="presParOf" srcId="{24927214-255A-497B-9955-6277B0097AD9}" destId="{532F754E-8193-49B2-8CF0-128EDFDDAA26}" srcOrd="0" destOrd="0" presId="urn:microsoft.com/office/officeart/2005/8/layout/hierarchy1"/>
    <dgm:cxn modelId="{026D322C-C01E-485B-9632-A65A05FA4E89}" type="presParOf" srcId="{24927214-255A-497B-9955-6277B0097AD9}" destId="{5E4E794D-F6B4-4FF6-9CCC-7807EC33AB9F}" srcOrd="1" destOrd="0" presId="urn:microsoft.com/office/officeart/2005/8/layout/hierarchy1"/>
    <dgm:cxn modelId="{84D0616A-98E6-472A-9E41-ABA3D2AA48FC}" type="presParOf" srcId="{A088EC79-F150-4459-B93A-943C1B67047E}" destId="{06A5F745-1040-47D0-AFB4-29B1B98A582E}" srcOrd="1" destOrd="0" presId="urn:microsoft.com/office/officeart/2005/8/layout/hierarchy1"/>
    <dgm:cxn modelId="{12773B72-0A6B-47E0-AE0E-7D0539E791DD}" type="presParOf" srcId="{A13ED657-0D91-4C2B-AB5C-B1155FB5FD84}" destId="{422DB045-5238-425F-B18C-EFD299B6A388}" srcOrd="1" destOrd="0" presId="urn:microsoft.com/office/officeart/2005/8/layout/hierarchy1"/>
    <dgm:cxn modelId="{EBD542DE-9425-47BE-9F2D-774C714C407E}" type="presParOf" srcId="{422DB045-5238-425F-B18C-EFD299B6A388}" destId="{6867396C-81AA-4DB1-93EC-12771AA47D9C}" srcOrd="0" destOrd="0" presId="urn:microsoft.com/office/officeart/2005/8/layout/hierarchy1"/>
    <dgm:cxn modelId="{8C9F81FF-0EB4-4869-B2BF-4F7027E642AF}" type="presParOf" srcId="{6867396C-81AA-4DB1-93EC-12771AA47D9C}" destId="{14F7913F-7156-47C7-8CC6-F0D6B6C61AD9}" srcOrd="0" destOrd="0" presId="urn:microsoft.com/office/officeart/2005/8/layout/hierarchy1"/>
    <dgm:cxn modelId="{CC5B874C-A0C6-4BB0-97D2-C88394506E08}" type="presParOf" srcId="{6867396C-81AA-4DB1-93EC-12771AA47D9C}" destId="{8CAC04FE-3490-41E6-85F4-A6AD58A37A36}" srcOrd="1" destOrd="0" presId="urn:microsoft.com/office/officeart/2005/8/layout/hierarchy1"/>
    <dgm:cxn modelId="{A2A61CF1-1C09-4235-AF10-B9996151DA54}" type="presParOf" srcId="{422DB045-5238-425F-B18C-EFD299B6A388}" destId="{D300E272-1507-4453-AD0E-41002D7E3AA5}" srcOrd="1" destOrd="0" presId="urn:microsoft.com/office/officeart/2005/8/layout/hierarchy1"/>
    <dgm:cxn modelId="{2BF82FEE-FD9D-407E-A62D-EED1BF4A1434}" type="presParOf" srcId="{A13ED657-0D91-4C2B-AB5C-B1155FB5FD84}" destId="{85C58768-360D-4C8B-9705-DC34E5901CBE}" srcOrd="2" destOrd="0" presId="urn:microsoft.com/office/officeart/2005/8/layout/hierarchy1"/>
    <dgm:cxn modelId="{5FDCE01D-9B5E-450E-AB2C-577DECF8CE57}" type="presParOf" srcId="{85C58768-360D-4C8B-9705-DC34E5901CBE}" destId="{31DEDDE1-9041-4361-BB20-BD37B496438C}" srcOrd="0" destOrd="0" presId="urn:microsoft.com/office/officeart/2005/8/layout/hierarchy1"/>
    <dgm:cxn modelId="{8C244041-BB02-4986-A99D-697E75C9C04A}" type="presParOf" srcId="{31DEDDE1-9041-4361-BB20-BD37B496438C}" destId="{E7EE4E5B-37F2-403B-AC38-1C5AE7254D13}" srcOrd="0" destOrd="0" presId="urn:microsoft.com/office/officeart/2005/8/layout/hierarchy1"/>
    <dgm:cxn modelId="{744DF470-B5DB-4AE3-890E-783AC244FEEA}" type="presParOf" srcId="{31DEDDE1-9041-4361-BB20-BD37B496438C}" destId="{A2E6D10E-8630-4FBA-B7D9-C4D96253CF51}" srcOrd="1" destOrd="0" presId="urn:microsoft.com/office/officeart/2005/8/layout/hierarchy1"/>
    <dgm:cxn modelId="{8C1CD265-2DDC-4386-B403-20AAD5FC4238}" type="presParOf" srcId="{85C58768-360D-4C8B-9705-DC34E5901CBE}" destId="{DF503311-6776-43B8-B0D3-52263C5E711E}" srcOrd="1" destOrd="0" presId="urn:microsoft.com/office/officeart/2005/8/layout/hierarchy1"/>
    <dgm:cxn modelId="{000B40FC-29D8-40FB-8D10-E31D08177EC6}" type="presParOf" srcId="{A13ED657-0D91-4C2B-AB5C-B1155FB5FD84}" destId="{85D6B3BC-F717-4AEE-85E6-4F51E7CCBC12}" srcOrd="3" destOrd="0" presId="urn:microsoft.com/office/officeart/2005/8/layout/hierarchy1"/>
    <dgm:cxn modelId="{234D5A81-7FD2-4AB5-83A9-1A3579F727C3}" type="presParOf" srcId="{85D6B3BC-F717-4AEE-85E6-4F51E7CCBC12}" destId="{E41C89AF-43A3-4E1A-8B2D-2BAD5791040B}" srcOrd="0" destOrd="0" presId="urn:microsoft.com/office/officeart/2005/8/layout/hierarchy1"/>
    <dgm:cxn modelId="{96A05D3A-A8E9-44AF-AD3F-6172EE5233FD}" type="presParOf" srcId="{E41C89AF-43A3-4E1A-8B2D-2BAD5791040B}" destId="{D47939D2-B6A0-4C3D-8E8A-75081F0406EA}" srcOrd="0" destOrd="0" presId="urn:microsoft.com/office/officeart/2005/8/layout/hierarchy1"/>
    <dgm:cxn modelId="{859ACEFE-ABA6-4EAE-A344-B867FBD06D03}" type="presParOf" srcId="{E41C89AF-43A3-4E1A-8B2D-2BAD5791040B}" destId="{3CB143ED-0924-43AE-ACC1-B2A1BA447FA7}" srcOrd="1" destOrd="0" presId="urn:microsoft.com/office/officeart/2005/8/layout/hierarchy1"/>
    <dgm:cxn modelId="{85962367-0478-44FE-AEE5-7B273919AF41}" type="presParOf" srcId="{85D6B3BC-F717-4AEE-85E6-4F51E7CCBC12}" destId="{42A86AC6-EC4C-4A3D-AD41-72F200F075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B0FFF-2E0D-49BC-88D8-8E9597C1041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026345-C448-47E0-B8EE-D1C4C6974DEE}">
      <dgm:prSet custT="1"/>
      <dgm:spPr/>
      <dgm:t>
        <a:bodyPr/>
        <a:lstStyle/>
        <a:p>
          <a:pPr algn="just"/>
          <a:r>
            <a:rPr lang="es-MX" sz="1800" b="0" i="0" dirty="0" err="1"/>
            <a:t>Power</a:t>
          </a:r>
          <a:r>
            <a:rPr lang="es-MX" sz="1800" b="0" i="0" dirty="0"/>
            <a:t> BI es una plataforma unificada y escalable de inteligencia empresarial (BI) con funciones de autoservicio apta para grandes empresas. Conéctese a los datos, visualícelos e incorpore sin problemas objetos visuales en las aplicaciones que usa todos los días.</a:t>
          </a:r>
          <a:endParaRPr lang="es-MX" sz="1800" dirty="0"/>
        </a:p>
      </dgm:t>
    </dgm:pt>
    <dgm:pt modelId="{1F8C43DE-4BE8-4BC2-A0CB-636B8260CD62}" type="parTrans" cxnId="{76FCFA11-EE51-4CB5-AB10-0D4380AD29DE}">
      <dgm:prSet/>
      <dgm:spPr/>
      <dgm:t>
        <a:bodyPr/>
        <a:lstStyle/>
        <a:p>
          <a:endParaRPr lang="es-MX"/>
        </a:p>
      </dgm:t>
    </dgm:pt>
    <dgm:pt modelId="{C738E199-A537-43B3-B941-3205816C9500}" type="sibTrans" cxnId="{76FCFA11-EE51-4CB5-AB10-0D4380AD29DE}">
      <dgm:prSet phldrT="01" phldr="0"/>
      <dgm:spPr/>
      <dgm:t>
        <a:bodyPr/>
        <a:lstStyle/>
        <a:p>
          <a:r>
            <a:rPr lang="es-MX"/>
            <a:t>01</a:t>
          </a:r>
        </a:p>
      </dgm:t>
    </dgm:pt>
    <dgm:pt modelId="{707E6794-F653-4B8B-973C-DE5EDB1FD354}" type="pres">
      <dgm:prSet presAssocID="{76CB0FFF-2E0D-49BC-88D8-8E9597C10415}" presName="Name0" presStyleCnt="0">
        <dgm:presLayoutVars>
          <dgm:animLvl val="lvl"/>
          <dgm:resizeHandles val="exact"/>
        </dgm:presLayoutVars>
      </dgm:prSet>
      <dgm:spPr/>
    </dgm:pt>
    <dgm:pt modelId="{E96991BA-B5BA-44D6-9E37-B105B658B458}" type="pres">
      <dgm:prSet presAssocID="{9F026345-C448-47E0-B8EE-D1C4C6974DEE}" presName="compositeNode" presStyleCnt="0">
        <dgm:presLayoutVars>
          <dgm:bulletEnabled val="1"/>
        </dgm:presLayoutVars>
      </dgm:prSet>
      <dgm:spPr/>
    </dgm:pt>
    <dgm:pt modelId="{A434343B-7571-41A7-B0E1-4CC9A4316E4F}" type="pres">
      <dgm:prSet presAssocID="{9F026345-C448-47E0-B8EE-D1C4C6974DEE}" presName="bgRect" presStyleLbl="alignNode1" presStyleIdx="0" presStyleCnt="1" custLinFactNeighborX="5057" custLinFactNeighborY="-7348"/>
      <dgm:spPr/>
    </dgm:pt>
    <dgm:pt modelId="{1A1D0385-CA06-4902-9E41-2F682EFBA409}" type="pres">
      <dgm:prSet presAssocID="{C738E199-A537-43B3-B941-3205816C9500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BBF41BE8-C8E8-4B85-8C81-74A17509EF4C}" type="pres">
      <dgm:prSet presAssocID="{9F026345-C448-47E0-B8EE-D1C4C6974DEE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76FCFA11-EE51-4CB5-AB10-0D4380AD29DE}" srcId="{76CB0FFF-2E0D-49BC-88D8-8E9597C10415}" destId="{9F026345-C448-47E0-B8EE-D1C4C6974DEE}" srcOrd="0" destOrd="0" parTransId="{1F8C43DE-4BE8-4BC2-A0CB-636B8260CD62}" sibTransId="{C738E199-A537-43B3-B941-3205816C9500}"/>
    <dgm:cxn modelId="{2A30764B-2965-4D42-A66E-820C96F84EBC}" type="presOf" srcId="{C738E199-A537-43B3-B941-3205816C9500}" destId="{1A1D0385-CA06-4902-9E41-2F682EFBA409}" srcOrd="0" destOrd="0" presId="urn:microsoft.com/office/officeart/2016/7/layout/LinearBlockProcessNumbered"/>
    <dgm:cxn modelId="{3804C171-BB9E-4F27-AEF6-6EF6C8E0F8B8}" type="presOf" srcId="{76CB0FFF-2E0D-49BC-88D8-8E9597C10415}" destId="{707E6794-F653-4B8B-973C-DE5EDB1FD354}" srcOrd="0" destOrd="0" presId="urn:microsoft.com/office/officeart/2016/7/layout/LinearBlockProcessNumbered"/>
    <dgm:cxn modelId="{4BF626CD-E048-428C-A086-E9C3D8E1AAE6}" type="presOf" srcId="{9F026345-C448-47E0-B8EE-D1C4C6974DEE}" destId="{BBF41BE8-C8E8-4B85-8C81-74A17509EF4C}" srcOrd="1" destOrd="0" presId="urn:microsoft.com/office/officeart/2016/7/layout/LinearBlockProcessNumbered"/>
    <dgm:cxn modelId="{CE199AFC-75E4-473A-9AEF-B2AE3E3072A5}" type="presOf" srcId="{9F026345-C448-47E0-B8EE-D1C4C6974DEE}" destId="{A434343B-7571-41A7-B0E1-4CC9A4316E4F}" srcOrd="0" destOrd="0" presId="urn:microsoft.com/office/officeart/2016/7/layout/LinearBlockProcessNumbered"/>
    <dgm:cxn modelId="{BDE006FE-E7D7-4FCB-81E9-FBDC0408FFAC}" type="presParOf" srcId="{707E6794-F653-4B8B-973C-DE5EDB1FD354}" destId="{E96991BA-B5BA-44D6-9E37-B105B658B458}" srcOrd="0" destOrd="0" presId="urn:microsoft.com/office/officeart/2016/7/layout/LinearBlockProcessNumbered"/>
    <dgm:cxn modelId="{E8E0343C-57D4-4DD8-80CC-20EB8946FCCA}" type="presParOf" srcId="{E96991BA-B5BA-44D6-9E37-B105B658B458}" destId="{A434343B-7571-41A7-B0E1-4CC9A4316E4F}" srcOrd="0" destOrd="0" presId="urn:microsoft.com/office/officeart/2016/7/layout/LinearBlockProcessNumbered"/>
    <dgm:cxn modelId="{AAC5A5B1-759E-4D4C-929C-C23867B6711B}" type="presParOf" srcId="{E96991BA-B5BA-44D6-9E37-B105B658B458}" destId="{1A1D0385-CA06-4902-9E41-2F682EFBA409}" srcOrd="1" destOrd="0" presId="urn:microsoft.com/office/officeart/2016/7/layout/LinearBlockProcessNumbered"/>
    <dgm:cxn modelId="{B96F515D-00F0-40D8-87D2-EDCAEFB9DCF6}" type="presParOf" srcId="{E96991BA-B5BA-44D6-9E37-B105B658B458}" destId="{BBF41BE8-C8E8-4B85-8C81-74A17509EF4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4343B-7571-41A7-B0E1-4CC9A4316E4F}">
      <dsp:nvSpPr>
        <dsp:cNvPr id="0" name=""/>
        <dsp:cNvSpPr/>
      </dsp:nvSpPr>
      <dsp:spPr>
        <a:xfrm>
          <a:off x="3229" y="0"/>
          <a:ext cx="4965377" cy="25853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469" tIns="0" rIns="490469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kern="1200" dirty="0"/>
            <a:t>Se entiende por </a:t>
          </a:r>
          <a:r>
            <a:rPr lang="es-MX" sz="1800" b="1" i="1" kern="1200" dirty="0" err="1"/>
            <a:t>business</a:t>
          </a:r>
          <a:r>
            <a:rPr lang="es-MX" sz="1800" b="1" i="1" kern="1200" dirty="0"/>
            <a:t> </a:t>
          </a:r>
          <a:r>
            <a:rPr lang="es-MX" sz="1800" b="1" i="1" kern="1200" dirty="0" err="1"/>
            <a:t>intelligence</a:t>
          </a:r>
          <a:r>
            <a:rPr lang="es-MX" sz="1800" b="0" i="0" kern="1200" dirty="0"/>
            <a:t> el conjunto de metodologías, aplicaciones, prácticas y capacidades enfocadas a la creación y administración de información que permite tomar mejores decisiones a los usuarios de una organización.</a:t>
          </a:r>
          <a:endParaRPr lang="es-MX" sz="1800" kern="1200" dirty="0"/>
        </a:p>
      </dsp:txBody>
      <dsp:txXfrm>
        <a:off x="3229" y="1034129"/>
        <a:ext cx="4965377" cy="1551193"/>
      </dsp:txXfrm>
    </dsp:sp>
    <dsp:sp modelId="{1A1D0385-CA06-4902-9E41-2F682EFBA409}">
      <dsp:nvSpPr>
        <dsp:cNvPr id="0" name=""/>
        <dsp:cNvSpPr/>
      </dsp:nvSpPr>
      <dsp:spPr>
        <a:xfrm>
          <a:off x="3229" y="0"/>
          <a:ext cx="4965377" cy="103412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469" tIns="165100" rIns="4904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0" kern="1200"/>
            <a:t>01</a:t>
          </a:r>
        </a:p>
      </dsp:txBody>
      <dsp:txXfrm>
        <a:off x="3229" y="0"/>
        <a:ext cx="4965377" cy="1034129"/>
      </dsp:txXfrm>
    </dsp:sp>
    <dsp:sp modelId="{18F1C76E-BE7B-4F25-A4E6-B25D07E8EB14}">
      <dsp:nvSpPr>
        <dsp:cNvPr id="0" name=""/>
        <dsp:cNvSpPr/>
      </dsp:nvSpPr>
      <dsp:spPr>
        <a:xfrm>
          <a:off x="5365837" y="0"/>
          <a:ext cx="4965377" cy="258532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469" tIns="0" rIns="490469" bIns="33020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0" i="0" kern="1200" dirty="0"/>
            <a:t>BI (o </a:t>
          </a:r>
          <a:r>
            <a:rPr lang="es-MX" sz="1700" b="0" i="1" kern="1200" dirty="0" err="1"/>
            <a:t>business</a:t>
          </a:r>
          <a:r>
            <a:rPr lang="es-MX" sz="1700" b="0" i="1" kern="1200" dirty="0"/>
            <a:t> </a:t>
          </a:r>
          <a:r>
            <a:rPr lang="es-MX" sz="1700" b="0" i="1" kern="1200" dirty="0" err="1"/>
            <a:t>intelligence</a:t>
          </a:r>
          <a:r>
            <a:rPr lang="es-MX" sz="1700" b="0" i="0" kern="1200" dirty="0"/>
            <a:t>) es el conjunto de soluciones y métodos de cálculo que permiten que una empresa tome las decisiones correctas basándose en los datos disponibles.</a:t>
          </a:r>
          <a:endParaRPr lang="en-US" sz="1700" kern="1200" dirty="0"/>
        </a:p>
      </dsp:txBody>
      <dsp:txXfrm>
        <a:off x="5365837" y="1034129"/>
        <a:ext cx="4965377" cy="1551193"/>
      </dsp:txXfrm>
    </dsp:sp>
    <dsp:sp modelId="{A0F33579-725E-4599-B5C9-81EBAC97388F}">
      <dsp:nvSpPr>
        <dsp:cNvPr id="0" name=""/>
        <dsp:cNvSpPr/>
      </dsp:nvSpPr>
      <dsp:spPr>
        <a:xfrm>
          <a:off x="5365837" y="0"/>
          <a:ext cx="4965377" cy="103412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0469" tIns="165100" rIns="490469" bIns="1651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02</a:t>
          </a:r>
        </a:p>
      </dsp:txBody>
      <dsp:txXfrm>
        <a:off x="5365837" y="0"/>
        <a:ext cx="4965377" cy="1034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F754E-8193-49B2-8CF0-128EDFDDAA26}">
      <dsp:nvSpPr>
        <dsp:cNvPr id="0" name=""/>
        <dsp:cNvSpPr/>
      </dsp:nvSpPr>
      <dsp:spPr>
        <a:xfrm>
          <a:off x="3027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E794D-F6B4-4FF6-9CCC-7807EC33AB9F}">
      <dsp:nvSpPr>
        <dsp:cNvPr id="0" name=""/>
        <dsp:cNvSpPr/>
      </dsp:nvSpPr>
      <dsp:spPr>
        <a:xfrm>
          <a:off x="243222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Genera un conocimiento que permite tomar mejores decisiones que se traducen en mejores resultados y que generan nuevos datos.</a:t>
          </a:r>
          <a:endParaRPr lang="en-US" sz="1400" kern="1200" dirty="0"/>
        </a:p>
      </dsp:txBody>
      <dsp:txXfrm>
        <a:off x="283427" y="345103"/>
        <a:ext cx="2081345" cy="1292304"/>
      </dsp:txXfrm>
    </dsp:sp>
    <dsp:sp modelId="{14F7913F-7156-47C7-8CC6-F0D6B6C61AD9}">
      <dsp:nvSpPr>
        <dsp:cNvPr id="0" name=""/>
        <dsp:cNvSpPr/>
      </dsp:nvSpPr>
      <dsp:spPr>
        <a:xfrm>
          <a:off x="2645173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C04FE-3490-41E6-85F4-A6AD58A37A36}">
      <dsp:nvSpPr>
        <dsp:cNvPr id="0" name=""/>
        <dsp:cNvSpPr/>
      </dsp:nvSpPr>
      <dsp:spPr>
        <a:xfrm>
          <a:off x="2885368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Proporcionar una visión única, conformada, histórica, persistente y de calidad de toda la información relevante para la organización.</a:t>
          </a:r>
          <a:endParaRPr lang="en-US" sz="1400" kern="1200" dirty="0"/>
        </a:p>
      </dsp:txBody>
      <dsp:txXfrm>
        <a:off x="2925573" y="345103"/>
        <a:ext cx="2081345" cy="1292304"/>
      </dsp:txXfrm>
    </dsp:sp>
    <dsp:sp modelId="{E7EE4E5B-37F2-403B-AC38-1C5AE7254D13}">
      <dsp:nvSpPr>
        <dsp:cNvPr id="0" name=""/>
        <dsp:cNvSpPr/>
      </dsp:nvSpPr>
      <dsp:spPr>
        <a:xfrm>
          <a:off x="5287319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6D10E-8630-4FBA-B7D9-C4D96253CF51}">
      <dsp:nvSpPr>
        <dsp:cNvPr id="0" name=""/>
        <dsp:cNvSpPr/>
      </dsp:nvSpPr>
      <dsp:spPr>
        <a:xfrm>
          <a:off x="5527514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Crear, manejar y mantener métricas, indicadores claves de rendimiento para la empresa</a:t>
          </a:r>
          <a:endParaRPr lang="en-US" sz="1400" kern="1200" dirty="0"/>
        </a:p>
      </dsp:txBody>
      <dsp:txXfrm>
        <a:off x="5567719" y="345103"/>
        <a:ext cx="2081345" cy="1292304"/>
      </dsp:txXfrm>
    </dsp:sp>
    <dsp:sp modelId="{D47939D2-B6A0-4C3D-8E8A-75081F0406EA}">
      <dsp:nvSpPr>
        <dsp:cNvPr id="0" name=""/>
        <dsp:cNvSpPr/>
      </dsp:nvSpPr>
      <dsp:spPr>
        <a:xfrm>
          <a:off x="7929465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143ED-0924-43AE-ACC1-B2A1BA447FA7}">
      <dsp:nvSpPr>
        <dsp:cNvPr id="0" name=""/>
        <dsp:cNvSpPr/>
      </dsp:nvSpPr>
      <dsp:spPr>
        <a:xfrm>
          <a:off x="8169660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Habilitar el acceso a información actualizada tanto a nivel agregado como en detalle.</a:t>
          </a:r>
          <a:endParaRPr lang="en-US" sz="1400" kern="1200" dirty="0"/>
        </a:p>
      </dsp:txBody>
      <dsp:txXfrm>
        <a:off x="8209865" y="345103"/>
        <a:ext cx="2081345" cy="1292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F754E-8193-49B2-8CF0-128EDFDDAA26}">
      <dsp:nvSpPr>
        <dsp:cNvPr id="0" name=""/>
        <dsp:cNvSpPr/>
      </dsp:nvSpPr>
      <dsp:spPr>
        <a:xfrm>
          <a:off x="3027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E794D-F6B4-4FF6-9CCC-7807EC33AB9F}">
      <dsp:nvSpPr>
        <dsp:cNvPr id="0" name=""/>
        <dsp:cNvSpPr/>
      </dsp:nvSpPr>
      <dsp:spPr>
        <a:xfrm>
          <a:off x="243222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Reducir el diferencial de orientación de negocio entre el departamento TI y la organización.</a:t>
          </a:r>
          <a:endParaRPr lang="en-US" sz="1200" kern="1200" dirty="0"/>
        </a:p>
      </dsp:txBody>
      <dsp:txXfrm>
        <a:off x="283427" y="345103"/>
        <a:ext cx="2081345" cy="1292304"/>
      </dsp:txXfrm>
    </dsp:sp>
    <dsp:sp modelId="{14F7913F-7156-47C7-8CC6-F0D6B6C61AD9}">
      <dsp:nvSpPr>
        <dsp:cNvPr id="0" name=""/>
        <dsp:cNvSpPr/>
      </dsp:nvSpPr>
      <dsp:spPr>
        <a:xfrm>
          <a:off x="2645173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C04FE-3490-41E6-85F4-A6AD58A37A36}">
      <dsp:nvSpPr>
        <dsp:cNvPr id="0" name=""/>
        <dsp:cNvSpPr/>
      </dsp:nvSpPr>
      <dsp:spPr>
        <a:xfrm>
          <a:off x="2885368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Mejor comprensión y documentación de los sistemas de información en el contexto de una organización.</a:t>
          </a:r>
          <a:endParaRPr lang="en-US" sz="1200" kern="1200" dirty="0"/>
        </a:p>
      </dsp:txBody>
      <dsp:txXfrm>
        <a:off x="2925573" y="345103"/>
        <a:ext cx="2081345" cy="1292304"/>
      </dsp:txXfrm>
    </dsp:sp>
    <dsp:sp modelId="{E7EE4E5B-37F2-403B-AC38-1C5AE7254D13}">
      <dsp:nvSpPr>
        <dsp:cNvPr id="0" name=""/>
        <dsp:cNvSpPr/>
      </dsp:nvSpPr>
      <dsp:spPr>
        <a:xfrm>
          <a:off x="5287319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6D10E-8630-4FBA-B7D9-C4D96253CF51}">
      <dsp:nvSpPr>
        <dsp:cNvPr id="0" name=""/>
        <dsp:cNvSpPr/>
      </dsp:nvSpPr>
      <dsp:spPr>
        <a:xfrm>
          <a:off x="5527514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Mejor compresión de las opiniones y necesidades de los potenciales clientes a partir del análisis de redes sociales.</a:t>
          </a:r>
          <a:endParaRPr lang="en-US" sz="1200" kern="1200" dirty="0"/>
        </a:p>
      </dsp:txBody>
      <dsp:txXfrm>
        <a:off x="5567719" y="345103"/>
        <a:ext cx="2081345" cy="1292304"/>
      </dsp:txXfrm>
    </dsp:sp>
    <dsp:sp modelId="{D47939D2-B6A0-4C3D-8E8A-75081F0406EA}">
      <dsp:nvSpPr>
        <dsp:cNvPr id="0" name=""/>
        <dsp:cNvSpPr/>
      </dsp:nvSpPr>
      <dsp:spPr>
        <a:xfrm>
          <a:off x="7929465" y="76712"/>
          <a:ext cx="2161755" cy="1372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143ED-0924-43AE-ACC1-B2A1BA447FA7}">
      <dsp:nvSpPr>
        <dsp:cNvPr id="0" name=""/>
        <dsp:cNvSpPr/>
      </dsp:nvSpPr>
      <dsp:spPr>
        <a:xfrm>
          <a:off x="8169660" y="304898"/>
          <a:ext cx="2161755" cy="1372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Diferenciar lo relevante de lo superfluo.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200" b="0" i="0" kern="1200" dirty="0"/>
            <a:t>Acceder más rápido a información.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200" b="0" i="0" kern="1200" dirty="0"/>
            <a:t>Tener mayor agilidad en la toma de las decisiones.</a:t>
          </a:r>
          <a:endParaRPr lang="en-US" sz="1200" kern="1200" dirty="0"/>
        </a:p>
      </dsp:txBody>
      <dsp:txXfrm>
        <a:off x="8209865" y="345103"/>
        <a:ext cx="2081345" cy="1292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4343B-7571-41A7-B0E1-4CC9A4316E4F}">
      <dsp:nvSpPr>
        <dsp:cNvPr id="0" name=""/>
        <dsp:cNvSpPr/>
      </dsp:nvSpPr>
      <dsp:spPr>
        <a:xfrm>
          <a:off x="4137" y="0"/>
          <a:ext cx="4232872" cy="35088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8114" tIns="0" rIns="41811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kern="1200" dirty="0" err="1"/>
            <a:t>Power</a:t>
          </a:r>
          <a:r>
            <a:rPr lang="es-MX" sz="1800" b="0" i="0" kern="1200" dirty="0"/>
            <a:t> BI es una plataforma unificada y escalable de inteligencia empresarial (BI) con funciones de autoservicio apta para grandes empresas. Conéctese a los datos, visualícelos e incorpore sin problemas objetos visuales en las aplicaciones que usa todos los días.</a:t>
          </a:r>
          <a:endParaRPr lang="es-MX" sz="1800" kern="1200" dirty="0"/>
        </a:p>
      </dsp:txBody>
      <dsp:txXfrm>
        <a:off x="4137" y="1403540"/>
        <a:ext cx="4232872" cy="2105311"/>
      </dsp:txXfrm>
    </dsp:sp>
    <dsp:sp modelId="{1A1D0385-CA06-4902-9E41-2F682EFBA409}">
      <dsp:nvSpPr>
        <dsp:cNvPr id="0" name=""/>
        <dsp:cNvSpPr/>
      </dsp:nvSpPr>
      <dsp:spPr>
        <a:xfrm>
          <a:off x="2068" y="0"/>
          <a:ext cx="4232872" cy="140354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8114" tIns="165100" rIns="41811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600" kern="1200"/>
            <a:t>01</a:t>
          </a:r>
        </a:p>
      </dsp:txBody>
      <dsp:txXfrm>
        <a:off x="2068" y="0"/>
        <a:ext cx="4232872" cy="140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1985-39AC-5890-1130-DBDAE2D6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A397-9620-DE78-5BA1-D2AE3458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C7B7-BFDA-B1C5-07F3-8DEFDDC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851E-2707-4364-B1E6-F3EE06F2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AE6F6-CC4A-21CF-CC5B-768144A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9421-1C7A-2DEB-3AF5-FA15A05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518A3-6D98-3029-DB7C-640B6F67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E334E-A9FC-903A-7607-7A3D5E8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F8DC4-A993-9912-EE71-5B9E2A7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06082-9EBC-31EE-ADDB-5B7626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1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D5E1C-F872-2BC1-E3D7-399FC95D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14D1D-3C38-8786-E31C-85967176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49FC-5B95-5CB5-311F-8A2FDE5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36519-72DB-E36D-F1BC-A26395C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4174-67A2-2C61-6426-C0B37D60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DF16-1308-A1CA-94B5-35FAF3D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ACFB6-AE71-EDBB-07C5-E918565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A4B6-35CA-A085-E3B5-0FBD8FA9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FA93-75DE-5E8C-130D-F1BF5DE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DF1CA-150B-6D09-F6D4-277EFFF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1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CA5D-F7D6-086B-BAFE-BCCFF80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7F014-FE48-182E-E0E0-08D4069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EDB-9E20-70E6-CD97-C0DA7E8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42C93-2C29-C79D-2A15-1C40AF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D4F7-CA19-B0C4-80EE-1F68C6F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7506-0D94-96EC-7F5D-FBC5B62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9A24E-1EB9-860C-6B87-66912717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6ACD5-C465-6960-3EE3-A670D2D0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EC55-4662-99B6-A655-F2D47A7C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6E08A-BF42-8901-C8E1-F85E9F1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858B-DFD1-2BAB-728A-6D1C684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CD18-FC89-5452-62A7-E23F487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8372B-813E-90A6-775E-0231940D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BD234-0370-FA4A-A0BE-B25735BC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64004-90BD-8E9F-2925-3B9FCC3F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294CE-9308-99D1-B727-B945B734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C42AE-E448-F3EA-36FF-5F2073F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F859A-42A2-A408-DEE9-12E5427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462F0-4723-0F25-351B-7A939B5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90-7CDD-ABBE-2272-F8F854B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57CE1-1023-50F8-C5BA-2959EDD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622DF-3DE1-58BE-F001-0BD857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AB469-86A2-5069-BF28-D649E8E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C02E5-C0A6-73DD-D118-3D37C8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E7C48-191E-C4CA-18C6-DE48FA8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AE5DE-92A0-68A9-7D80-186D5F1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3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A832-353E-5400-BEFA-5205996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933B-9E17-AB83-B764-5DDD585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695C1-B383-689B-B003-BB5FEC00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D44BC-6F76-3D94-A88D-03A8FC6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3EBD7-D9BC-4776-4AD0-04215F62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CFCFF-1BC0-CD1A-566C-76FDDF0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827-0FBF-D754-6D53-E173C94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950B-4B76-BA68-62B2-54419EEA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54EED-E358-2F78-FFE9-CFFBC5D8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D89EF-73E5-98B3-39C7-00C4E88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07C57-00BD-EA48-7986-32E562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643C-2C0B-0F9A-FBB4-7930910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A3234-E320-DB73-E99E-D1FEFB4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957B6-B1A4-2E75-3658-688D9B42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B2C4-67A0-29BE-DB00-3E37D2B9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E5D9-D80A-5DB0-44D2-8A574D7AA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D630D-3058-EA37-CD5B-E887AA74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3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731;p42">
            <a:extLst>
              <a:ext uri="{FF2B5EF4-FFF2-40B4-BE49-F238E27FC236}">
                <a16:creationId xmlns:a16="http://schemas.microsoft.com/office/drawing/2014/main" id="{68167399-A7ED-14B8-39D2-CA2357742767}"/>
              </a:ext>
            </a:extLst>
          </p:cNvPr>
          <p:cNvSpPr txBox="1">
            <a:spLocks/>
          </p:cNvSpPr>
          <p:nvPr/>
        </p:nvSpPr>
        <p:spPr>
          <a:xfrm>
            <a:off x="101675" y="3236220"/>
            <a:ext cx="6647100" cy="1023126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s-ES" sz="2800" b="1" dirty="0">
                <a:solidFill>
                  <a:schemeClr val="bg1">
                    <a:lumMod val="50000"/>
                  </a:schemeClr>
                </a:solidFill>
              </a:rPr>
              <a:t>Análisis y Gestión de Datos en </a:t>
            </a:r>
            <a:r>
              <a:rPr lang="es-ES" sz="2800" b="1" dirty="0" err="1">
                <a:solidFill>
                  <a:schemeClr val="bg1">
                    <a:lumMod val="50000"/>
                  </a:schemeClr>
                </a:solidFill>
              </a:rPr>
              <a:t>Power</a:t>
            </a:r>
            <a:r>
              <a:rPr lang="es-ES" sz="2800" b="1" dirty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es-MX" sz="2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s-MX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dirty="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0720" y="1946062"/>
            <a:ext cx="6109954" cy="41508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" dirty="0">
                <a:cs typeface="Calibri"/>
              </a:rPr>
              <a:t>Introducción a BI</a:t>
            </a:r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44200" y="2871203"/>
            <a:ext cx="3755000" cy="72300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MX" sz="2400" dirty="0"/>
              <a:t>Ejercicios Prácticos</a:t>
            </a:r>
            <a:endParaRPr lang="es-ES" sz="2400" dirty="0"/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44200" y="4051591"/>
            <a:ext cx="3272400" cy="55429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MX" sz="2400" dirty="0"/>
              <a:t>Preguntas y respuestas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6972612-8812-30BE-A5BB-C4EB3D65700F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10AAC7B-95B5-1FD5-7FD7-9E94E927D15F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D09177F-E674-E31F-A017-DFB7A9F89D60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C5889E3-A6A5-5789-FA57-66BF675610F9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A70C258-15A3-0585-8100-0FB788854B07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2B3F357-175E-2AF9-4C09-F63DDFD1CDBF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5139313-75AE-7C3C-55BA-1F82810225C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E8C4F41-AE18-31C6-7A18-DC10EBB76E5E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2" name="CuadroTexto 2">
            <a:extLst>
              <a:ext uri="{FF2B5EF4-FFF2-40B4-BE49-F238E27FC236}">
                <a16:creationId xmlns:a16="http://schemas.microsoft.com/office/drawing/2014/main" id="{D93F2E9D-66A0-BF10-8CDC-92D82B51C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659361"/>
              </p:ext>
            </p:extLst>
          </p:nvPr>
        </p:nvGraphicFramePr>
        <p:xfrm>
          <a:off x="706051" y="1222173"/>
          <a:ext cx="10334444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2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36" name="CuadroTexto 2">
            <a:extLst>
              <a:ext uri="{FF2B5EF4-FFF2-40B4-BE49-F238E27FC236}">
                <a16:creationId xmlns:a16="http://schemas.microsoft.com/office/drawing/2014/main" id="{41826EA0-05FC-326B-455B-E37A9AB9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095682"/>
              </p:ext>
            </p:extLst>
          </p:nvPr>
        </p:nvGraphicFramePr>
        <p:xfrm>
          <a:off x="770627" y="1712953"/>
          <a:ext cx="10334444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3350C36A-5188-630E-C731-07C0C2DB4F4A}"/>
              </a:ext>
            </a:extLst>
          </p:cNvPr>
          <p:cNvSpPr txBox="1"/>
          <p:nvPr/>
        </p:nvSpPr>
        <p:spPr>
          <a:xfrm>
            <a:off x="772332" y="1172705"/>
            <a:ext cx="731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Gotham A"/>
              </a:rPr>
              <a:t>Beneficios</a:t>
            </a:r>
            <a:r>
              <a:rPr lang="en-US" sz="2400" dirty="0">
                <a:latin typeface="Gotham A"/>
              </a:rPr>
              <a:t> de un Sistema </a:t>
            </a:r>
            <a:r>
              <a:rPr lang="en-US" sz="2400" dirty="0" err="1">
                <a:latin typeface="Gotham A"/>
              </a:rPr>
              <a:t>en</a:t>
            </a:r>
            <a:r>
              <a:rPr lang="en-US" sz="2400" dirty="0">
                <a:latin typeface="Gotham A"/>
              </a:rPr>
              <a:t> BI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700274D-BDE3-9BCB-742E-CAE0E596DC39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98CAA7F-08D1-AE53-F513-D02BCFB21419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82CE7F5-6873-C278-BABD-EAC56310F0B1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5F53DCC-4935-E81C-038D-8D196C9C67E8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2BC392-00DB-3D71-A931-69560A44C33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02632F2-CEBD-7936-FD13-13B61F2B990C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913EBB1-03B7-99B0-2778-DBC17C30CBB2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18A33A7-102C-46D4-E37E-934E0EEA9106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513A96D1-F9DC-143A-C63E-1BC2D6DB2790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973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36" name="CuadroTexto 2">
            <a:extLst>
              <a:ext uri="{FF2B5EF4-FFF2-40B4-BE49-F238E27FC236}">
                <a16:creationId xmlns:a16="http://schemas.microsoft.com/office/drawing/2014/main" id="{41826EA0-05FC-326B-455B-E37A9AB9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643794"/>
              </p:ext>
            </p:extLst>
          </p:nvPr>
        </p:nvGraphicFramePr>
        <p:xfrm>
          <a:off x="770627" y="1712953"/>
          <a:ext cx="10334444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3350C36A-5188-630E-C731-07C0C2DB4F4A}"/>
              </a:ext>
            </a:extLst>
          </p:cNvPr>
          <p:cNvSpPr txBox="1"/>
          <p:nvPr/>
        </p:nvSpPr>
        <p:spPr>
          <a:xfrm>
            <a:off x="772332" y="1172705"/>
            <a:ext cx="731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Gotham A"/>
              </a:rPr>
              <a:t>Beneficios</a:t>
            </a:r>
            <a:r>
              <a:rPr lang="en-US" sz="2400" dirty="0">
                <a:latin typeface="Gotham A"/>
              </a:rPr>
              <a:t> de un Sistema </a:t>
            </a:r>
            <a:r>
              <a:rPr lang="en-US" sz="2400" dirty="0" err="1">
                <a:latin typeface="Gotham A"/>
              </a:rPr>
              <a:t>en</a:t>
            </a:r>
            <a:r>
              <a:rPr lang="en-US" sz="2400" dirty="0">
                <a:latin typeface="Gotham A"/>
              </a:rPr>
              <a:t> BI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700274D-BDE3-9BCB-742E-CAE0E596DC39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98CAA7F-08D1-AE53-F513-D02BCFB21419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82CE7F5-6873-C278-BABD-EAC56310F0B1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5F53DCC-4935-E81C-038D-8D196C9C67E8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2BC392-00DB-3D71-A931-69560A44C33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02632F2-CEBD-7936-FD13-13B61F2B990C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913EBB1-03B7-99B0-2778-DBC17C30CBB2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18A33A7-102C-46D4-E37E-934E0EEA9106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513A96D1-F9DC-143A-C63E-1BC2D6DB2790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092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Herramienta 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Power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2" name="CuadroTexto 2">
            <a:extLst>
              <a:ext uri="{FF2B5EF4-FFF2-40B4-BE49-F238E27FC236}">
                <a16:creationId xmlns:a16="http://schemas.microsoft.com/office/drawing/2014/main" id="{D93F2E9D-66A0-BF10-8CDC-92D82B51C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461360"/>
              </p:ext>
            </p:extLst>
          </p:nvPr>
        </p:nvGraphicFramePr>
        <p:xfrm>
          <a:off x="706052" y="1222174"/>
          <a:ext cx="4237010" cy="350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Power BI : ¿Qué es y por qué debo usarlo? - Editeca ®">
            <a:extLst>
              <a:ext uri="{FF2B5EF4-FFF2-40B4-BE49-F238E27FC236}">
                <a16:creationId xmlns:a16="http://schemas.microsoft.com/office/drawing/2014/main" id="{E91879EA-93B8-FAFC-972D-3C1B56CD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728" y="1137645"/>
            <a:ext cx="5800347" cy="35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Practico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0609" y="3491160"/>
            <a:ext cx="468341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 dirty="0">
                <a:solidFill>
                  <a:schemeClr val="dk2"/>
                </a:solidFill>
              </a:rPr>
              <a:t>Taller Practico</a:t>
            </a:r>
            <a:r>
              <a:rPr lang="en" sz="6000" dirty="0"/>
              <a:t> </a:t>
            </a:r>
            <a:endParaRPr sz="6000" dirty="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01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1"/>
            <a:ext cx="4273618" cy="61455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ES" dirty="0">
                <a:cs typeface="Calibri"/>
              </a:rPr>
              <a:t>Instalar </a:t>
            </a:r>
            <a:r>
              <a:rPr lang="es-ES" dirty="0" err="1">
                <a:cs typeface="Calibri"/>
              </a:rPr>
              <a:t>Power</a:t>
            </a:r>
            <a:r>
              <a:rPr lang="es-ES" dirty="0">
                <a:cs typeface="Calibri"/>
              </a:rPr>
              <a:t> BI</a:t>
            </a:r>
            <a:endParaRPr lang="es-MX" dirty="0" err="1">
              <a:cs typeface="Calibri"/>
            </a:endParaRPr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/>
          <p:nvPr/>
        </p:nvCxnSpPr>
        <p:spPr>
          <a:xfrm>
            <a:off x="3048168" y="41762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6AA7F6E8-BFE3-B3F6-FDA1-BDDA1E22334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503BFA0-A979-F93D-2DF8-BE4DFAD91371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E148E37-7BA3-62FA-0D8F-BEE07BBEE5CD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E50F219-06F2-B637-D008-CFFDDA27E4B9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C9437D0-75B2-BA41-76DE-763D485D211E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7C40B8F-4F21-F614-8762-E1A1FE4B8E9F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083EFC6-E058-74A5-E03B-2BFE6DF37F1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09D5C80-CC9E-9F7D-F84F-D348F254ADB9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9E2226C-388D-105E-2DCE-89C8B0511A7F}"/>
              </a:ext>
            </a:extLst>
          </p:cNvPr>
          <p:cNvSpPr txBox="1"/>
          <p:nvPr/>
        </p:nvSpPr>
        <p:spPr>
          <a:xfrm>
            <a:off x="1291770" y="4967828"/>
            <a:ext cx="859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Link de descarga de </a:t>
            </a:r>
            <a:r>
              <a:rPr lang="es-MX" dirty="0" err="1"/>
              <a:t>Power</a:t>
            </a:r>
            <a:r>
              <a:rPr lang="es-MX" dirty="0"/>
              <a:t> BI</a:t>
            </a:r>
          </a:p>
          <a:p>
            <a:pPr algn="ctr"/>
            <a:r>
              <a:rPr lang="es-MX" dirty="0"/>
              <a:t>https://www.microsoft.com/en-us/download/details.aspx?id=58494</a:t>
            </a:r>
          </a:p>
        </p:txBody>
      </p:sp>
    </p:spTree>
    <p:extLst>
      <p:ext uri="{BB962C8B-B14F-4D97-AF65-F5344CB8AC3E}">
        <p14:creationId xmlns:p14="http://schemas.microsoft.com/office/powerpoint/2010/main" val="86424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281" y="3522749"/>
            <a:ext cx="577355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 dirty="0">
                <a:solidFill>
                  <a:schemeClr val="dk2"/>
                </a:solidFill>
              </a:rPr>
              <a:t>Preguntas y Respuestas</a:t>
            </a:r>
            <a:r>
              <a:rPr lang="en" sz="6000" dirty="0"/>
              <a:t> </a:t>
            </a:r>
            <a:endParaRPr sz="6000" dirty="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02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0"/>
            <a:ext cx="3944758" cy="138785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0000" dirty="0"/>
              <a:t>¿?</a:t>
            </a:r>
            <a:endParaRPr lang="es-MX" sz="10000" dirty="0"/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>
            <a:cxnSpLocks/>
          </p:cNvCxnSpPr>
          <p:nvPr/>
        </p:nvCxnSpPr>
        <p:spPr>
          <a:xfrm>
            <a:off x="2717800" y="4176261"/>
            <a:ext cx="600203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0B733A16-DE61-F831-FE85-ED259505396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B7FB5E7-FAD1-F04B-1BF9-D7C0A47887FE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9089E55-BBA2-66F2-DB11-7721DA0E43B2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D09C4EF-1E1C-D2C6-93A9-07D969302B1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D6CB9F2-609E-8F80-3FF1-35F8C44BDE88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ACD8FC0-AAD0-A169-67FC-55B67C1E37AE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5FF5D0A-1670-981A-6627-C0A02B69A7C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E3F97F3-465C-931B-0933-30AC3231DCD0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18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Google Shape;4495;p73">
            <a:extLst>
              <a:ext uri="{FF2B5EF4-FFF2-40B4-BE49-F238E27FC236}">
                <a16:creationId xmlns:a16="http://schemas.microsoft.com/office/drawing/2014/main" id="{2613E8F8-D447-A4CB-D2AF-52E897DF8053}"/>
              </a:ext>
            </a:extLst>
          </p:cNvPr>
          <p:cNvSpPr txBox="1">
            <a:spLocks/>
          </p:cNvSpPr>
          <p:nvPr/>
        </p:nvSpPr>
        <p:spPr>
          <a:xfrm>
            <a:off x="1784972" y="2139203"/>
            <a:ext cx="4953848" cy="1289797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dirty="0"/>
              <a:t>Gracias por tu atención</a:t>
            </a:r>
          </a:p>
        </p:txBody>
      </p:sp>
      <p:cxnSp>
        <p:nvCxnSpPr>
          <p:cNvPr id="47" name="Google Shape;4540;p73">
            <a:extLst>
              <a:ext uri="{FF2B5EF4-FFF2-40B4-BE49-F238E27FC236}">
                <a16:creationId xmlns:a16="http://schemas.microsoft.com/office/drawing/2014/main" id="{317BD00E-A514-964C-6B25-D58A8560F311}"/>
              </a:ext>
            </a:extLst>
          </p:cNvPr>
          <p:cNvCxnSpPr>
            <a:cxnSpLocks/>
          </p:cNvCxnSpPr>
          <p:nvPr/>
        </p:nvCxnSpPr>
        <p:spPr>
          <a:xfrm>
            <a:off x="1874204" y="3429000"/>
            <a:ext cx="48646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6B2C200B-9862-6ACB-4DEF-5EFDAC00D501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A8B15F7-F520-9FBC-9A4F-7E7052E09AFC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1C3C3E0-BDED-D725-9287-F5F4B01A9281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BB5E7E1-5304-401D-A957-74D2D46A4B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DDCFA7E-70CA-3BF3-EE46-5DA625DD79D2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8F2487E-A4DC-B843-F422-1F1CB1BE7DDB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85D5E71-19D5-88C7-0239-C92841842A20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CDA1E0B-5E42-1C79-7726-5847DE6C6A3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865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3138</TotalTime>
  <Words>380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Gotham 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Taller Practico </vt:lpstr>
      <vt:lpstr>Preguntas y Respuestas 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lastModifiedBy>Luisa López Vazquez</cp:lastModifiedBy>
  <cp:revision>481</cp:revision>
  <dcterms:created xsi:type="dcterms:W3CDTF">2022-08-22T23:58:18Z</dcterms:created>
  <dcterms:modified xsi:type="dcterms:W3CDTF">2023-07-25T11:21:34Z</dcterms:modified>
</cp:coreProperties>
</file>